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99" r:id="rId7"/>
    <p:sldId id="301" r:id="rId8"/>
    <p:sldId id="261" r:id="rId9"/>
    <p:sldId id="300" r:id="rId10"/>
    <p:sldId id="262" r:id="rId11"/>
    <p:sldId id="263" r:id="rId12"/>
    <p:sldId id="302" r:id="rId13"/>
    <p:sldId id="303" r:id="rId14"/>
    <p:sldId id="265" r:id="rId15"/>
    <p:sldId id="267" r:id="rId16"/>
    <p:sldId id="305" r:id="rId17"/>
    <p:sldId id="266" r:id="rId18"/>
  </p:sldIdLst>
  <p:sldSz cx="9144000" cy="5143500" type="screen16x9"/>
  <p:notesSz cx="6858000" cy="9144000"/>
  <p:embeddedFontLst>
    <p:embeddedFont>
      <p:font typeface="Nunito" panose="020B0604020202020204" charset="0"/>
      <p:regular r:id="rId20"/>
      <p:bold r:id="rId21"/>
      <p:italic r:id="rId22"/>
      <p:boldItalic r:id="rId23"/>
    </p:embeddedFont>
    <p:embeddedFont>
      <p:font typeface=".VnAvant" panose="020B7200000000000000" pitchFamily="34" charset="0"/>
      <p:regular r:id="rId24"/>
      <p:bold r:id="rId25"/>
      <p:italic r:id="rId26"/>
    </p:embeddedFont>
    <p:embeddedFont>
      <p:font typeface="Itim" panose="020B0604020202020204" charset="-34"/>
      <p:regular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899022-5007-4182-AAEB-37901A23BF32}">
  <a:tblStyle styleId="{CE899022-5007-4182-AAEB-37901A23BF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1" autoAdjust="0"/>
    <p:restoredTop sz="94434" autoAdjust="0"/>
  </p:normalViewPr>
  <p:slideViewPr>
    <p:cSldViewPr snapToGrid="0">
      <p:cViewPr>
        <p:scale>
          <a:sx n="75" d="100"/>
          <a:sy n="75" d="100"/>
        </p:scale>
        <p:origin x="630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4350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9278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e6de86da95_0_2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e6de86da95_0_2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360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e6de86da95_0_2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e6de86da95_0_2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42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e93798c321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e93798c321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572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e6d4f523b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e6d4f523b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532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e6d4f523b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e6d4f523b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402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e93798c3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e93798c3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906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e6de86da95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e6de86da95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302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6ade98ef0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6ade98ef0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499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e6ade98ef0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e6ade98ef0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07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e6ade98ef0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e6ade98ef0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686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e6d4f523b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e6d4f523b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986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e93798c321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e93798c321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165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e6de86da95_0_2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e6de86da95_0_2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62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41825" y="787275"/>
            <a:ext cx="4211100" cy="32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800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41825" y="4108525"/>
            <a:ext cx="4211100" cy="4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346576" y="4458961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413727" y="230995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8428979" y="425887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8455055" y="4797112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2289001" y="290354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47225" y="-10500"/>
            <a:ext cx="1480050" cy="1779225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7143750" y="-47625"/>
            <a:ext cx="2124075" cy="141922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7543800" y="4048125"/>
            <a:ext cx="1704975" cy="1238250"/>
          </a:xfrm>
          <a:custGeom>
            <a:avLst/>
            <a:gdLst/>
            <a:ahLst/>
            <a:cxnLst/>
            <a:rect l="l" t="t" r="r" b="b"/>
            <a:pathLst>
              <a:path w="68199" h="49530" extrusionOk="0">
                <a:moveTo>
                  <a:pt x="68199" y="0"/>
                </a:moveTo>
                <a:cubicBezTo>
                  <a:pt x="64707" y="762"/>
                  <a:pt x="53785" y="2413"/>
                  <a:pt x="47244" y="4572"/>
                </a:cubicBezTo>
                <a:cubicBezTo>
                  <a:pt x="40704" y="6731"/>
                  <a:pt x="34481" y="9335"/>
                  <a:pt x="28956" y="12954"/>
                </a:cubicBezTo>
                <a:cubicBezTo>
                  <a:pt x="23432" y="16574"/>
                  <a:pt x="18479" y="21527"/>
                  <a:pt x="14097" y="26289"/>
                </a:cubicBezTo>
                <a:cubicBezTo>
                  <a:pt x="9716" y="31052"/>
                  <a:pt x="5017" y="37656"/>
                  <a:pt x="2667" y="41529"/>
                </a:cubicBezTo>
                <a:cubicBezTo>
                  <a:pt x="318" y="45403"/>
                  <a:pt x="445" y="48197"/>
                  <a:pt x="0" y="49530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0" name="Google Shape;20;p2"/>
          <p:cNvGrpSpPr/>
          <p:nvPr/>
        </p:nvGrpSpPr>
        <p:grpSpPr>
          <a:xfrm>
            <a:off x="456313" y="1624800"/>
            <a:ext cx="256900" cy="240700"/>
            <a:chOff x="1257688" y="1484250"/>
            <a:chExt cx="256900" cy="240700"/>
          </a:xfrm>
        </p:grpSpPr>
        <p:sp>
          <p:nvSpPr>
            <p:cNvPr id="21" name="Google Shape;21;p2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3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"/>
          <p:cNvSpPr txBox="1">
            <a:spLocks noGrp="1"/>
          </p:cNvSpPr>
          <p:nvPr>
            <p:ph type="title"/>
          </p:nvPr>
        </p:nvSpPr>
        <p:spPr>
          <a:xfrm>
            <a:off x="2577250" y="1389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1"/>
          </p:nvPr>
        </p:nvSpPr>
        <p:spPr>
          <a:xfrm>
            <a:off x="2577250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8" name="Google Shape;278;p21"/>
          <p:cNvSpPr txBox="1">
            <a:spLocks noGrp="1"/>
          </p:cNvSpPr>
          <p:nvPr>
            <p:ph type="title" idx="2"/>
          </p:nvPr>
        </p:nvSpPr>
        <p:spPr>
          <a:xfrm>
            <a:off x="6160183" y="1389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1"/>
          <p:cNvSpPr txBox="1">
            <a:spLocks noGrp="1"/>
          </p:cNvSpPr>
          <p:nvPr>
            <p:ph type="subTitle" idx="3"/>
          </p:nvPr>
        </p:nvSpPr>
        <p:spPr>
          <a:xfrm>
            <a:off x="6160179" y="1976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0" name="Google Shape;280;p21"/>
          <p:cNvSpPr txBox="1">
            <a:spLocks noGrp="1"/>
          </p:cNvSpPr>
          <p:nvPr>
            <p:ph type="title" idx="4"/>
          </p:nvPr>
        </p:nvSpPr>
        <p:spPr>
          <a:xfrm>
            <a:off x="2577250" y="3051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1"/>
          <p:cNvSpPr txBox="1">
            <a:spLocks noGrp="1"/>
          </p:cNvSpPr>
          <p:nvPr>
            <p:ph type="subTitle" idx="5"/>
          </p:nvPr>
        </p:nvSpPr>
        <p:spPr>
          <a:xfrm>
            <a:off x="2577250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2" name="Google Shape;282;p21"/>
          <p:cNvSpPr txBox="1">
            <a:spLocks noGrp="1"/>
          </p:cNvSpPr>
          <p:nvPr>
            <p:ph type="title" idx="6"/>
          </p:nvPr>
        </p:nvSpPr>
        <p:spPr>
          <a:xfrm>
            <a:off x="6160183" y="30516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1"/>
          <p:cNvSpPr txBox="1">
            <a:spLocks noGrp="1"/>
          </p:cNvSpPr>
          <p:nvPr>
            <p:ph type="subTitle" idx="7"/>
          </p:nvPr>
        </p:nvSpPr>
        <p:spPr>
          <a:xfrm>
            <a:off x="6160179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4" name="Google Shape;284;p21"/>
          <p:cNvSpPr txBox="1">
            <a:spLocks noGrp="1"/>
          </p:cNvSpPr>
          <p:nvPr>
            <p:ph type="title" idx="8"/>
          </p:nvPr>
        </p:nvSpPr>
        <p:spPr>
          <a:xfrm>
            <a:off x="713225" y="49265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1"/>
          <p:cNvSpPr/>
          <p:nvPr/>
        </p:nvSpPr>
        <p:spPr>
          <a:xfrm rot="10800000" flipH="1">
            <a:off x="337702" y="239022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1"/>
          <p:cNvSpPr/>
          <p:nvPr/>
        </p:nvSpPr>
        <p:spPr>
          <a:xfrm rot="10800000" flipH="1">
            <a:off x="8595019" y="4144062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1"/>
          <p:cNvSpPr/>
          <p:nvPr/>
        </p:nvSpPr>
        <p:spPr>
          <a:xfrm rot="10800000" flipH="1">
            <a:off x="8138371" y="194088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1"/>
          <p:cNvSpPr/>
          <p:nvPr/>
        </p:nvSpPr>
        <p:spPr>
          <a:xfrm rot="10800000" flipH="1">
            <a:off x="8562909" y="4838102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1"/>
          <p:cNvSpPr/>
          <p:nvPr/>
        </p:nvSpPr>
        <p:spPr>
          <a:xfrm rot="10800000" flipH="1">
            <a:off x="941005" y="4606925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1"/>
          <p:cNvSpPr/>
          <p:nvPr/>
        </p:nvSpPr>
        <p:spPr>
          <a:xfrm rot="10800000" flipH="1">
            <a:off x="275926" y="4187575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1"/>
          <p:cNvSpPr/>
          <p:nvPr/>
        </p:nvSpPr>
        <p:spPr>
          <a:xfrm rot="10800000" flipH="1">
            <a:off x="275916" y="3273978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1"/>
          <p:cNvSpPr/>
          <p:nvPr/>
        </p:nvSpPr>
        <p:spPr>
          <a:xfrm rot="10800000" flipH="1">
            <a:off x="7844180" y="4880411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1"/>
          <p:cNvSpPr/>
          <p:nvPr/>
        </p:nvSpPr>
        <p:spPr>
          <a:xfrm rot="10800000">
            <a:off x="-120221" y="-47625"/>
            <a:ext cx="1704975" cy="1238250"/>
          </a:xfrm>
          <a:custGeom>
            <a:avLst/>
            <a:gdLst/>
            <a:ahLst/>
            <a:cxnLst/>
            <a:rect l="l" t="t" r="r" b="b"/>
            <a:pathLst>
              <a:path w="68199" h="49530" extrusionOk="0">
                <a:moveTo>
                  <a:pt x="68199" y="0"/>
                </a:moveTo>
                <a:cubicBezTo>
                  <a:pt x="64707" y="762"/>
                  <a:pt x="53785" y="2413"/>
                  <a:pt x="47244" y="4572"/>
                </a:cubicBezTo>
                <a:cubicBezTo>
                  <a:pt x="40704" y="6731"/>
                  <a:pt x="34481" y="9335"/>
                  <a:pt x="28956" y="12954"/>
                </a:cubicBezTo>
                <a:cubicBezTo>
                  <a:pt x="23432" y="16574"/>
                  <a:pt x="18479" y="21527"/>
                  <a:pt x="14097" y="26289"/>
                </a:cubicBezTo>
                <a:cubicBezTo>
                  <a:pt x="9716" y="31052"/>
                  <a:pt x="5017" y="37656"/>
                  <a:pt x="2667" y="41529"/>
                </a:cubicBezTo>
                <a:cubicBezTo>
                  <a:pt x="318" y="45403"/>
                  <a:pt x="445" y="48197"/>
                  <a:pt x="0" y="49530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94" name="Google Shape;294;p21"/>
          <p:cNvGrpSpPr/>
          <p:nvPr/>
        </p:nvGrpSpPr>
        <p:grpSpPr>
          <a:xfrm rot="10800000">
            <a:off x="8526467" y="451150"/>
            <a:ext cx="256900" cy="240700"/>
            <a:chOff x="1257688" y="1484250"/>
            <a:chExt cx="256900" cy="240700"/>
          </a:xfrm>
        </p:grpSpPr>
        <p:sp>
          <p:nvSpPr>
            <p:cNvPr id="295" name="Google Shape;295;p21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21"/>
          <p:cNvSpPr/>
          <p:nvPr/>
        </p:nvSpPr>
        <p:spPr>
          <a:xfrm>
            <a:off x="7581900" y="-47625"/>
            <a:ext cx="2124075" cy="141922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"/>
          <p:cNvSpPr/>
          <p:nvPr/>
        </p:nvSpPr>
        <p:spPr>
          <a:xfrm rot="10800000">
            <a:off x="8646053" y="1614872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2"/>
          <p:cNvSpPr/>
          <p:nvPr/>
        </p:nvSpPr>
        <p:spPr>
          <a:xfrm rot="10800000">
            <a:off x="346576" y="483862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2"/>
          <p:cNvSpPr/>
          <p:nvPr/>
        </p:nvSpPr>
        <p:spPr>
          <a:xfrm rot="10800000">
            <a:off x="413736" y="1450338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2"/>
          <p:cNvSpPr/>
          <p:nvPr/>
        </p:nvSpPr>
        <p:spPr>
          <a:xfrm rot="10800000">
            <a:off x="413727" y="4838102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2"/>
          <p:cNvSpPr/>
          <p:nvPr/>
        </p:nvSpPr>
        <p:spPr>
          <a:xfrm rot="10800000">
            <a:off x="8428979" y="4500550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2"/>
          <p:cNvSpPr/>
          <p:nvPr/>
        </p:nvSpPr>
        <p:spPr>
          <a:xfrm rot="10800000">
            <a:off x="8717445" y="4187575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2"/>
          <p:cNvSpPr/>
          <p:nvPr/>
        </p:nvSpPr>
        <p:spPr>
          <a:xfrm rot="10800000">
            <a:off x="8455055" y="358615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2"/>
          <p:cNvSpPr/>
          <p:nvPr/>
        </p:nvSpPr>
        <p:spPr>
          <a:xfrm rot="10800000">
            <a:off x="907876" y="357624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2"/>
          <p:cNvSpPr/>
          <p:nvPr/>
        </p:nvSpPr>
        <p:spPr>
          <a:xfrm rot="10800000" flipH="1">
            <a:off x="7543800" y="-47625"/>
            <a:ext cx="1704975" cy="1238250"/>
          </a:xfrm>
          <a:custGeom>
            <a:avLst/>
            <a:gdLst/>
            <a:ahLst/>
            <a:cxnLst/>
            <a:rect l="l" t="t" r="r" b="b"/>
            <a:pathLst>
              <a:path w="68199" h="49530" extrusionOk="0">
                <a:moveTo>
                  <a:pt x="68199" y="0"/>
                </a:moveTo>
                <a:cubicBezTo>
                  <a:pt x="64707" y="762"/>
                  <a:pt x="53785" y="2413"/>
                  <a:pt x="47244" y="4572"/>
                </a:cubicBezTo>
                <a:cubicBezTo>
                  <a:pt x="40704" y="6731"/>
                  <a:pt x="34481" y="9335"/>
                  <a:pt x="28956" y="12954"/>
                </a:cubicBezTo>
                <a:cubicBezTo>
                  <a:pt x="23432" y="16574"/>
                  <a:pt x="18479" y="21527"/>
                  <a:pt x="14097" y="26289"/>
                </a:cubicBezTo>
                <a:cubicBezTo>
                  <a:pt x="9716" y="31052"/>
                  <a:pt x="5017" y="37656"/>
                  <a:pt x="2667" y="41529"/>
                </a:cubicBezTo>
                <a:cubicBezTo>
                  <a:pt x="318" y="45403"/>
                  <a:pt x="445" y="48197"/>
                  <a:pt x="0" y="49530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08" name="Google Shape;308;p22"/>
          <p:cNvGrpSpPr/>
          <p:nvPr/>
        </p:nvGrpSpPr>
        <p:grpSpPr>
          <a:xfrm rot="10800000" flipH="1">
            <a:off x="158213" y="4396475"/>
            <a:ext cx="256900" cy="240700"/>
            <a:chOff x="1257688" y="1484250"/>
            <a:chExt cx="256900" cy="240700"/>
          </a:xfrm>
        </p:grpSpPr>
        <p:sp>
          <p:nvSpPr>
            <p:cNvPr id="309" name="Google Shape;309;p22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22"/>
          <p:cNvSpPr/>
          <p:nvPr/>
        </p:nvSpPr>
        <p:spPr>
          <a:xfrm flipH="1">
            <a:off x="-588408" y="-77787"/>
            <a:ext cx="2124075" cy="141922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Google Shape;312;p22"/>
          <p:cNvSpPr txBox="1">
            <a:spLocks noGrp="1"/>
          </p:cNvSpPr>
          <p:nvPr>
            <p:ph type="title"/>
          </p:nvPr>
        </p:nvSpPr>
        <p:spPr>
          <a:xfrm>
            <a:off x="1101175" y="19114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3" name="Google Shape;313;p22"/>
          <p:cNvSpPr txBox="1">
            <a:spLocks noGrp="1"/>
          </p:cNvSpPr>
          <p:nvPr>
            <p:ph type="subTitle" idx="1"/>
          </p:nvPr>
        </p:nvSpPr>
        <p:spPr>
          <a:xfrm>
            <a:off x="1101175" y="2421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2"/>
          <p:cNvSpPr txBox="1">
            <a:spLocks noGrp="1"/>
          </p:cNvSpPr>
          <p:nvPr>
            <p:ph type="title" idx="2"/>
          </p:nvPr>
        </p:nvSpPr>
        <p:spPr>
          <a:xfrm>
            <a:off x="3578948" y="19114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5" name="Google Shape;315;p22"/>
          <p:cNvSpPr txBox="1">
            <a:spLocks noGrp="1"/>
          </p:cNvSpPr>
          <p:nvPr>
            <p:ph type="subTitle" idx="3"/>
          </p:nvPr>
        </p:nvSpPr>
        <p:spPr>
          <a:xfrm>
            <a:off x="3578948" y="2421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2"/>
          <p:cNvSpPr txBox="1">
            <a:spLocks noGrp="1"/>
          </p:cNvSpPr>
          <p:nvPr>
            <p:ph type="title" idx="4"/>
          </p:nvPr>
        </p:nvSpPr>
        <p:spPr>
          <a:xfrm>
            <a:off x="1101175" y="35258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7" name="Google Shape;317;p22"/>
          <p:cNvSpPr txBox="1">
            <a:spLocks noGrp="1"/>
          </p:cNvSpPr>
          <p:nvPr>
            <p:ph type="subTitle" idx="5"/>
          </p:nvPr>
        </p:nvSpPr>
        <p:spPr>
          <a:xfrm>
            <a:off x="1101175" y="40361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2"/>
          <p:cNvSpPr txBox="1">
            <a:spLocks noGrp="1"/>
          </p:cNvSpPr>
          <p:nvPr>
            <p:ph type="title" idx="6"/>
          </p:nvPr>
        </p:nvSpPr>
        <p:spPr>
          <a:xfrm>
            <a:off x="3578948" y="35258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9" name="Google Shape;319;p22"/>
          <p:cNvSpPr txBox="1">
            <a:spLocks noGrp="1"/>
          </p:cNvSpPr>
          <p:nvPr>
            <p:ph type="subTitle" idx="7"/>
          </p:nvPr>
        </p:nvSpPr>
        <p:spPr>
          <a:xfrm>
            <a:off x="3578948" y="40361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2"/>
          <p:cNvSpPr txBox="1">
            <a:spLocks noGrp="1"/>
          </p:cNvSpPr>
          <p:nvPr>
            <p:ph type="title" idx="8"/>
          </p:nvPr>
        </p:nvSpPr>
        <p:spPr>
          <a:xfrm>
            <a:off x="6056727" y="19114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1" name="Google Shape;321;p22"/>
          <p:cNvSpPr txBox="1">
            <a:spLocks noGrp="1"/>
          </p:cNvSpPr>
          <p:nvPr>
            <p:ph type="subTitle" idx="9"/>
          </p:nvPr>
        </p:nvSpPr>
        <p:spPr>
          <a:xfrm>
            <a:off x="6056727" y="24217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2"/>
          <p:cNvSpPr txBox="1">
            <a:spLocks noGrp="1"/>
          </p:cNvSpPr>
          <p:nvPr>
            <p:ph type="title" idx="13"/>
          </p:nvPr>
        </p:nvSpPr>
        <p:spPr>
          <a:xfrm>
            <a:off x="6056727" y="35258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3" name="Google Shape;323;p22"/>
          <p:cNvSpPr txBox="1">
            <a:spLocks noGrp="1"/>
          </p:cNvSpPr>
          <p:nvPr>
            <p:ph type="subTitle" idx="14"/>
          </p:nvPr>
        </p:nvSpPr>
        <p:spPr>
          <a:xfrm>
            <a:off x="6056727" y="40361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2"/>
          <p:cNvSpPr txBox="1">
            <a:spLocks noGrp="1"/>
          </p:cNvSpPr>
          <p:nvPr>
            <p:ph type="title" idx="15"/>
          </p:nvPr>
        </p:nvSpPr>
        <p:spPr>
          <a:xfrm>
            <a:off x="713225" y="49265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/>
          <p:nvPr/>
        </p:nvSpPr>
        <p:spPr>
          <a:xfrm rot="10800000" flipH="1">
            <a:off x="7731664" y="-144500"/>
            <a:ext cx="1480050" cy="1779225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Google Shape;347;p24"/>
          <p:cNvSpPr/>
          <p:nvPr/>
        </p:nvSpPr>
        <p:spPr>
          <a:xfrm rot="10800000" flipH="1">
            <a:off x="7087639" y="3724275"/>
            <a:ext cx="2124075" cy="141922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8" name="Google Shape;348;p24"/>
          <p:cNvSpPr/>
          <p:nvPr/>
        </p:nvSpPr>
        <p:spPr>
          <a:xfrm rot="10800000">
            <a:off x="8332704" y="1562834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4"/>
          <p:cNvSpPr/>
          <p:nvPr/>
        </p:nvSpPr>
        <p:spPr>
          <a:xfrm rot="10800000">
            <a:off x="6286900" y="251013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4"/>
          <p:cNvSpPr/>
          <p:nvPr/>
        </p:nvSpPr>
        <p:spPr>
          <a:xfrm rot="10800000">
            <a:off x="8659343" y="4357675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24"/>
          <p:cNvGrpSpPr/>
          <p:nvPr/>
        </p:nvGrpSpPr>
        <p:grpSpPr>
          <a:xfrm rot="10800000">
            <a:off x="8315926" y="3344675"/>
            <a:ext cx="256900" cy="240700"/>
            <a:chOff x="1257688" y="1484250"/>
            <a:chExt cx="256900" cy="240700"/>
          </a:xfrm>
        </p:grpSpPr>
        <p:sp>
          <p:nvSpPr>
            <p:cNvPr id="352" name="Google Shape;352;p24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" name="Google Shape;354;p24"/>
          <p:cNvSpPr/>
          <p:nvPr/>
        </p:nvSpPr>
        <p:spPr>
          <a:xfrm rot="10800000">
            <a:off x="8700551" y="298775"/>
            <a:ext cx="117375" cy="116775"/>
          </a:xfrm>
          <a:custGeom>
            <a:avLst/>
            <a:gdLst/>
            <a:ahLst/>
            <a:cxnLst/>
            <a:rect l="l" t="t" r="r" b="b"/>
            <a:pathLst>
              <a:path w="4695" h="4671" extrusionOk="0">
                <a:moveTo>
                  <a:pt x="1854" y="0"/>
                </a:moveTo>
                <a:cubicBezTo>
                  <a:pt x="1706" y="0"/>
                  <a:pt x="1582" y="177"/>
                  <a:pt x="1684" y="325"/>
                </a:cubicBezTo>
                <a:cubicBezTo>
                  <a:pt x="1616" y="366"/>
                  <a:pt x="1547" y="407"/>
                  <a:pt x="1506" y="475"/>
                </a:cubicBezTo>
                <a:cubicBezTo>
                  <a:pt x="1041" y="858"/>
                  <a:pt x="671" y="1351"/>
                  <a:pt x="425" y="1912"/>
                </a:cubicBezTo>
                <a:cubicBezTo>
                  <a:pt x="329" y="2022"/>
                  <a:pt x="233" y="2131"/>
                  <a:pt x="165" y="2254"/>
                </a:cubicBezTo>
                <a:cubicBezTo>
                  <a:pt x="1" y="2569"/>
                  <a:pt x="42" y="2952"/>
                  <a:pt x="274" y="3226"/>
                </a:cubicBezTo>
                <a:cubicBezTo>
                  <a:pt x="658" y="3677"/>
                  <a:pt x="1314" y="4020"/>
                  <a:pt x="1821" y="4307"/>
                </a:cubicBezTo>
                <a:cubicBezTo>
                  <a:pt x="2092" y="4459"/>
                  <a:pt x="2397" y="4670"/>
                  <a:pt x="2709" y="4670"/>
                </a:cubicBezTo>
                <a:cubicBezTo>
                  <a:pt x="2792" y="4670"/>
                  <a:pt x="2874" y="4656"/>
                  <a:pt x="2957" y="4622"/>
                </a:cubicBezTo>
                <a:cubicBezTo>
                  <a:pt x="3340" y="4457"/>
                  <a:pt x="3572" y="3937"/>
                  <a:pt x="3805" y="3623"/>
                </a:cubicBezTo>
                <a:cubicBezTo>
                  <a:pt x="4106" y="3198"/>
                  <a:pt x="4667" y="2651"/>
                  <a:pt x="4681" y="2104"/>
                </a:cubicBezTo>
                <a:cubicBezTo>
                  <a:pt x="4695" y="1707"/>
                  <a:pt x="4421" y="1392"/>
                  <a:pt x="4120" y="1187"/>
                </a:cubicBezTo>
                <a:cubicBezTo>
                  <a:pt x="4079" y="1159"/>
                  <a:pt x="4038" y="1132"/>
                  <a:pt x="3997" y="1105"/>
                </a:cubicBezTo>
                <a:cubicBezTo>
                  <a:pt x="3887" y="913"/>
                  <a:pt x="3709" y="763"/>
                  <a:pt x="3504" y="680"/>
                </a:cubicBezTo>
                <a:cubicBezTo>
                  <a:pt x="3334" y="487"/>
                  <a:pt x="3088" y="379"/>
                  <a:pt x="2830" y="379"/>
                </a:cubicBezTo>
                <a:cubicBezTo>
                  <a:pt x="2776" y="379"/>
                  <a:pt x="2723" y="384"/>
                  <a:pt x="2669" y="393"/>
                </a:cubicBezTo>
                <a:cubicBezTo>
                  <a:pt x="2423" y="270"/>
                  <a:pt x="2177" y="147"/>
                  <a:pt x="1944" y="24"/>
                </a:cubicBezTo>
                <a:cubicBezTo>
                  <a:pt x="1914" y="7"/>
                  <a:pt x="1883" y="0"/>
                  <a:pt x="18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4"/>
          <p:cNvSpPr/>
          <p:nvPr/>
        </p:nvSpPr>
        <p:spPr>
          <a:xfrm rot="10800000">
            <a:off x="346576" y="483862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4"/>
          <p:cNvSpPr/>
          <p:nvPr/>
        </p:nvSpPr>
        <p:spPr>
          <a:xfrm rot="10800000">
            <a:off x="413736" y="1450338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4"/>
          <p:cNvSpPr/>
          <p:nvPr/>
        </p:nvSpPr>
        <p:spPr>
          <a:xfrm rot="10800000">
            <a:off x="413727" y="4838102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4"/>
          <p:cNvSpPr/>
          <p:nvPr/>
        </p:nvSpPr>
        <p:spPr>
          <a:xfrm rot="10800000">
            <a:off x="907876" y="357624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9" name="Google Shape;359;p24"/>
          <p:cNvGrpSpPr/>
          <p:nvPr/>
        </p:nvGrpSpPr>
        <p:grpSpPr>
          <a:xfrm rot="10800000" flipH="1">
            <a:off x="158213" y="4396475"/>
            <a:ext cx="256900" cy="240700"/>
            <a:chOff x="1257688" y="1484250"/>
            <a:chExt cx="256900" cy="240700"/>
          </a:xfrm>
        </p:grpSpPr>
        <p:sp>
          <p:nvSpPr>
            <p:cNvPr id="360" name="Google Shape;360;p24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5"/>
          <p:cNvSpPr/>
          <p:nvPr/>
        </p:nvSpPr>
        <p:spPr>
          <a:xfrm rot="-8277490">
            <a:off x="394672" y="223588"/>
            <a:ext cx="286243" cy="29593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5"/>
          <p:cNvSpPr/>
          <p:nvPr/>
        </p:nvSpPr>
        <p:spPr>
          <a:xfrm rot="10800000" flipH="1">
            <a:off x="8654954" y="4809527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5"/>
          <p:cNvSpPr/>
          <p:nvPr/>
        </p:nvSpPr>
        <p:spPr>
          <a:xfrm rot="10800000" flipH="1">
            <a:off x="633051" y="4471975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5"/>
          <p:cNvSpPr/>
          <p:nvPr/>
        </p:nvSpPr>
        <p:spPr>
          <a:xfrm rot="10800000" flipH="1">
            <a:off x="2543671" y="4523675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5"/>
          <p:cNvSpPr/>
          <p:nvPr/>
        </p:nvSpPr>
        <p:spPr>
          <a:xfrm rot="10800000">
            <a:off x="8436005" y="330040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5"/>
          <p:cNvSpPr/>
          <p:nvPr/>
        </p:nvSpPr>
        <p:spPr>
          <a:xfrm rot="10800000" flipH="1">
            <a:off x="6821801" y="4834799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5"/>
          <p:cNvSpPr/>
          <p:nvPr/>
        </p:nvSpPr>
        <p:spPr>
          <a:xfrm rot="10800000">
            <a:off x="7787775" y="3441450"/>
            <a:ext cx="1480050" cy="1779225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0" name="Google Shape;370;p25"/>
          <p:cNvSpPr/>
          <p:nvPr/>
        </p:nvSpPr>
        <p:spPr>
          <a:xfrm rot="10800000">
            <a:off x="-47225" y="3838575"/>
            <a:ext cx="2124075" cy="141922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1" name="Google Shape;371;p25"/>
          <p:cNvSpPr/>
          <p:nvPr/>
        </p:nvSpPr>
        <p:spPr>
          <a:xfrm rot="10800000" flipH="1">
            <a:off x="7524750" y="-76200"/>
            <a:ext cx="1704975" cy="1238250"/>
          </a:xfrm>
          <a:custGeom>
            <a:avLst/>
            <a:gdLst/>
            <a:ahLst/>
            <a:cxnLst/>
            <a:rect l="l" t="t" r="r" b="b"/>
            <a:pathLst>
              <a:path w="68199" h="49530" extrusionOk="0">
                <a:moveTo>
                  <a:pt x="68199" y="0"/>
                </a:moveTo>
                <a:cubicBezTo>
                  <a:pt x="64707" y="762"/>
                  <a:pt x="53785" y="2413"/>
                  <a:pt x="47244" y="4572"/>
                </a:cubicBezTo>
                <a:cubicBezTo>
                  <a:pt x="40704" y="6731"/>
                  <a:pt x="34481" y="9335"/>
                  <a:pt x="28956" y="12954"/>
                </a:cubicBezTo>
                <a:cubicBezTo>
                  <a:pt x="23432" y="16574"/>
                  <a:pt x="18479" y="21527"/>
                  <a:pt x="14097" y="26289"/>
                </a:cubicBezTo>
                <a:cubicBezTo>
                  <a:pt x="9716" y="31052"/>
                  <a:pt x="5017" y="37656"/>
                  <a:pt x="2667" y="41529"/>
                </a:cubicBezTo>
                <a:cubicBezTo>
                  <a:pt x="318" y="45403"/>
                  <a:pt x="445" y="48197"/>
                  <a:pt x="0" y="49530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Google Shape;372;p25"/>
          <p:cNvSpPr/>
          <p:nvPr/>
        </p:nvSpPr>
        <p:spPr>
          <a:xfrm flipH="1">
            <a:off x="1671027" y="160395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5"/>
          <p:cNvSpPr/>
          <p:nvPr/>
        </p:nvSpPr>
        <p:spPr>
          <a:xfrm>
            <a:off x="-66275" y="-10500"/>
            <a:ext cx="1480050" cy="1779225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74" name="Google Shape;374;p25"/>
          <p:cNvGrpSpPr/>
          <p:nvPr/>
        </p:nvGrpSpPr>
        <p:grpSpPr>
          <a:xfrm rot="10800000">
            <a:off x="8729288" y="422575"/>
            <a:ext cx="256900" cy="240700"/>
            <a:chOff x="1257688" y="1484250"/>
            <a:chExt cx="256900" cy="240700"/>
          </a:xfrm>
        </p:grpSpPr>
        <p:sp>
          <p:nvSpPr>
            <p:cNvPr id="375" name="Google Shape;375;p25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6"/>
          <p:cNvSpPr/>
          <p:nvPr/>
        </p:nvSpPr>
        <p:spPr>
          <a:xfrm flipH="1">
            <a:off x="1713461" y="4758137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6"/>
          <p:cNvSpPr/>
          <p:nvPr/>
        </p:nvSpPr>
        <p:spPr>
          <a:xfrm flipH="1">
            <a:off x="711067" y="4862987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6"/>
          <p:cNvSpPr/>
          <p:nvPr/>
        </p:nvSpPr>
        <p:spPr>
          <a:xfrm rot="-4994949">
            <a:off x="-50960" y="3248414"/>
            <a:ext cx="1630479" cy="1959885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1" name="Google Shape;381;p26"/>
          <p:cNvSpPr/>
          <p:nvPr/>
        </p:nvSpPr>
        <p:spPr>
          <a:xfrm rot="7439330">
            <a:off x="7290794" y="4130821"/>
            <a:ext cx="2123956" cy="141914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2" name="Google Shape;382;p26"/>
          <p:cNvGrpSpPr/>
          <p:nvPr/>
        </p:nvGrpSpPr>
        <p:grpSpPr>
          <a:xfrm>
            <a:off x="8636288" y="4486563"/>
            <a:ext cx="256900" cy="240700"/>
            <a:chOff x="1257688" y="1484250"/>
            <a:chExt cx="256900" cy="240700"/>
          </a:xfrm>
        </p:grpSpPr>
        <p:sp>
          <p:nvSpPr>
            <p:cNvPr id="383" name="Google Shape;383;p26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26"/>
          <p:cNvSpPr/>
          <p:nvPr/>
        </p:nvSpPr>
        <p:spPr>
          <a:xfrm rot="-4930341">
            <a:off x="1101465" y="184241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6"/>
          <p:cNvSpPr/>
          <p:nvPr/>
        </p:nvSpPr>
        <p:spPr>
          <a:xfrm>
            <a:off x="448257" y="359987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6"/>
          <p:cNvSpPr/>
          <p:nvPr/>
        </p:nvSpPr>
        <p:spPr>
          <a:xfrm rot="-2403093">
            <a:off x="8652738" y="286078"/>
            <a:ext cx="158568" cy="312310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6"/>
          <p:cNvSpPr/>
          <p:nvPr/>
        </p:nvSpPr>
        <p:spPr>
          <a:xfrm>
            <a:off x="9022736" y="975120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6"/>
          <p:cNvSpPr/>
          <p:nvPr/>
        </p:nvSpPr>
        <p:spPr>
          <a:xfrm>
            <a:off x="453265" y="1480216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14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7"/>
          <p:cNvSpPr/>
          <p:nvPr/>
        </p:nvSpPr>
        <p:spPr>
          <a:xfrm flipH="1">
            <a:off x="8569939" y="280825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7"/>
          <p:cNvSpPr/>
          <p:nvPr/>
        </p:nvSpPr>
        <p:spPr>
          <a:xfrm flipH="1">
            <a:off x="102125" y="4347673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7"/>
          <p:cNvSpPr/>
          <p:nvPr/>
        </p:nvSpPr>
        <p:spPr>
          <a:xfrm flipH="1">
            <a:off x="388350" y="230995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7"/>
          <p:cNvSpPr/>
          <p:nvPr/>
        </p:nvSpPr>
        <p:spPr>
          <a:xfrm flipH="1">
            <a:off x="8736978" y="4083487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7"/>
          <p:cNvSpPr/>
          <p:nvPr/>
        </p:nvSpPr>
        <p:spPr>
          <a:xfrm flipH="1">
            <a:off x="8264628" y="4797112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7"/>
          <p:cNvSpPr/>
          <p:nvPr/>
        </p:nvSpPr>
        <p:spPr>
          <a:xfrm rot="-4702863">
            <a:off x="-71224" y="3407799"/>
            <a:ext cx="1480037" cy="1779209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97" name="Google Shape;397;p27"/>
          <p:cNvGrpSpPr/>
          <p:nvPr/>
        </p:nvGrpSpPr>
        <p:grpSpPr>
          <a:xfrm rot="8580175" flipH="1">
            <a:off x="7961148" y="284057"/>
            <a:ext cx="256911" cy="240710"/>
            <a:chOff x="1257688" y="1484250"/>
            <a:chExt cx="256900" cy="240700"/>
          </a:xfrm>
        </p:grpSpPr>
        <p:sp>
          <p:nvSpPr>
            <p:cNvPr id="398" name="Google Shape;398;p27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575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187202" y="2171700"/>
            <a:ext cx="3537300" cy="17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5836423" y="1173021"/>
            <a:ext cx="1881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1187208" y="3864500"/>
            <a:ext cx="2994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 flipH="1">
            <a:off x="8289990" y="290350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flipH="1">
            <a:off x="127501" y="4347673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flipH="1">
            <a:off x="413727" y="230995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flipH="1">
            <a:off x="8714729" y="2045137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8290005" y="4797112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4702863">
            <a:off x="-45848" y="3407799"/>
            <a:ext cx="1480037" cy="1779209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346576" y="4458961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 flipH="1">
            <a:off x="7143761" y="4727287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 flipH="1">
            <a:off x="561302" y="199170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 flipH="1">
            <a:off x="6774054" y="227187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/>
          <p:nvPr/>
        </p:nvSpPr>
        <p:spPr>
          <a:xfrm flipH="1">
            <a:off x="8595920" y="4705083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 flipH="1">
            <a:off x="8843930" y="3330237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 flipH="1">
            <a:off x="274938" y="1067454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7143750" y="-47625"/>
            <a:ext cx="2124075" cy="141922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2" name="Google Shape;42;p4"/>
          <p:cNvGrpSpPr/>
          <p:nvPr/>
        </p:nvGrpSpPr>
        <p:grpSpPr>
          <a:xfrm>
            <a:off x="8013075" y="419138"/>
            <a:ext cx="256900" cy="240700"/>
            <a:chOff x="1257688" y="1484250"/>
            <a:chExt cx="256900" cy="240700"/>
          </a:xfrm>
        </p:grpSpPr>
        <p:sp>
          <p:nvSpPr>
            <p:cNvPr id="43" name="Google Shape;43;p4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/>
          <p:nvPr/>
        </p:nvSpPr>
        <p:spPr>
          <a:xfrm rot="10800000">
            <a:off x="7768238" y="3413250"/>
            <a:ext cx="1480050" cy="1779225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 flipH="1">
            <a:off x="8843930" y="358437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5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13225" y="49265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1268719" y="483059"/>
            <a:ext cx="28620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 idx="2"/>
          </p:nvPr>
        </p:nvSpPr>
        <p:spPr>
          <a:xfrm>
            <a:off x="5011631" y="2845259"/>
            <a:ext cx="28620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1"/>
          </p:nvPr>
        </p:nvSpPr>
        <p:spPr>
          <a:xfrm>
            <a:off x="5009981" y="3561484"/>
            <a:ext cx="2865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268719" y="1199282"/>
            <a:ext cx="28620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5"/>
          <p:cNvSpPr/>
          <p:nvPr/>
        </p:nvSpPr>
        <p:spPr>
          <a:xfrm rot="-4736507">
            <a:off x="-55356" y="3424496"/>
            <a:ext cx="1480001" cy="1779166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" name="Google Shape;55;p5"/>
          <p:cNvSpPr/>
          <p:nvPr/>
        </p:nvSpPr>
        <p:spPr>
          <a:xfrm>
            <a:off x="7143750" y="-47625"/>
            <a:ext cx="2124075" cy="141922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5"/>
          <p:cNvSpPr/>
          <p:nvPr/>
        </p:nvSpPr>
        <p:spPr>
          <a:xfrm flipH="1">
            <a:off x="8676703" y="4606925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flipH="1">
            <a:off x="279426" y="1229986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 flipH="1">
            <a:off x="8145899" y="290350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 flipH="1">
            <a:off x="851877" y="231007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8736404" y="2571762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flipH="1">
            <a:off x="7771630" y="4824412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 flipH="1">
            <a:off x="2841451" y="273316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5"/>
          <p:cNvGrpSpPr/>
          <p:nvPr/>
        </p:nvGrpSpPr>
        <p:grpSpPr>
          <a:xfrm>
            <a:off x="156813" y="4606925"/>
            <a:ext cx="256900" cy="240700"/>
            <a:chOff x="1257688" y="1484250"/>
            <a:chExt cx="256900" cy="240700"/>
          </a:xfrm>
        </p:grpSpPr>
        <p:sp>
          <p:nvSpPr>
            <p:cNvPr id="64" name="Google Shape;64;p5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8430812" y="822587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13225" y="49265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6"/>
          <p:cNvSpPr/>
          <p:nvPr/>
        </p:nvSpPr>
        <p:spPr>
          <a:xfrm rot="-7738594" flipH="1">
            <a:off x="6926919" y="-703095"/>
            <a:ext cx="3302286" cy="2206466"/>
          </a:xfrm>
          <a:custGeom>
            <a:avLst/>
            <a:gdLst/>
            <a:ahLst/>
            <a:cxnLst/>
            <a:rect l="l" t="t" r="r" b="b"/>
            <a:pathLst>
              <a:path w="132092" h="88259" extrusionOk="0">
                <a:moveTo>
                  <a:pt x="132092" y="88259"/>
                </a:moveTo>
                <a:cubicBezTo>
                  <a:pt x="130710" y="83027"/>
                  <a:pt x="128044" y="65552"/>
                  <a:pt x="123799" y="56864"/>
                </a:cubicBezTo>
                <a:cubicBezTo>
                  <a:pt x="119554" y="48176"/>
                  <a:pt x="115413" y="39979"/>
                  <a:pt x="106621" y="36133"/>
                </a:cubicBezTo>
                <a:cubicBezTo>
                  <a:pt x="97829" y="32287"/>
                  <a:pt x="82499" y="37342"/>
                  <a:pt x="71047" y="33788"/>
                </a:cubicBezTo>
                <a:cubicBezTo>
                  <a:pt x="59595" y="30234"/>
                  <a:pt x="49751" y="20439"/>
                  <a:pt x="37910" y="14808"/>
                </a:cubicBezTo>
                <a:cubicBezTo>
                  <a:pt x="26069" y="9177"/>
                  <a:pt x="6318" y="2468"/>
                  <a:pt x="0" y="0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" name="Google Shape;70;p6"/>
          <p:cNvSpPr/>
          <p:nvPr/>
        </p:nvSpPr>
        <p:spPr>
          <a:xfrm rot="9839257" flipH="1">
            <a:off x="651359" y="389050"/>
            <a:ext cx="277968" cy="300483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/>
          <p:nvPr/>
        </p:nvSpPr>
        <p:spPr>
          <a:xfrm rot="-7738208" flipH="1">
            <a:off x="8874955" y="668276"/>
            <a:ext cx="151920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 rot="-7738208" flipH="1">
            <a:off x="254387" y="1091315"/>
            <a:ext cx="106409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6"/>
          <p:cNvGrpSpPr/>
          <p:nvPr/>
        </p:nvGrpSpPr>
        <p:grpSpPr>
          <a:xfrm rot="10800000" flipH="1">
            <a:off x="8316250" y="4486575"/>
            <a:ext cx="256900" cy="240700"/>
            <a:chOff x="1257688" y="1484250"/>
            <a:chExt cx="256900" cy="240700"/>
          </a:xfrm>
        </p:grpSpPr>
        <p:sp>
          <p:nvSpPr>
            <p:cNvPr id="74" name="Google Shape;74;p6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6"/>
          <p:cNvSpPr/>
          <p:nvPr/>
        </p:nvSpPr>
        <p:spPr>
          <a:xfrm rot="10800000">
            <a:off x="8455055" y="358615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/>
          <p:nvPr/>
        </p:nvSpPr>
        <p:spPr>
          <a:xfrm flipH="1">
            <a:off x="6260155" y="3427500"/>
            <a:ext cx="3302300" cy="2206475"/>
          </a:xfrm>
          <a:custGeom>
            <a:avLst/>
            <a:gdLst/>
            <a:ahLst/>
            <a:cxnLst/>
            <a:rect l="l" t="t" r="r" b="b"/>
            <a:pathLst>
              <a:path w="132092" h="88259" extrusionOk="0">
                <a:moveTo>
                  <a:pt x="132092" y="88259"/>
                </a:moveTo>
                <a:cubicBezTo>
                  <a:pt x="130710" y="83027"/>
                  <a:pt x="128044" y="65552"/>
                  <a:pt x="123799" y="56864"/>
                </a:cubicBezTo>
                <a:cubicBezTo>
                  <a:pt x="119554" y="48176"/>
                  <a:pt x="115413" y="39979"/>
                  <a:pt x="106621" y="36133"/>
                </a:cubicBezTo>
                <a:cubicBezTo>
                  <a:pt x="97829" y="32287"/>
                  <a:pt x="82499" y="37342"/>
                  <a:pt x="71047" y="33788"/>
                </a:cubicBezTo>
                <a:cubicBezTo>
                  <a:pt x="59595" y="30234"/>
                  <a:pt x="49751" y="20439"/>
                  <a:pt x="37910" y="14808"/>
                </a:cubicBezTo>
                <a:cubicBezTo>
                  <a:pt x="26069" y="9177"/>
                  <a:pt x="6318" y="2468"/>
                  <a:pt x="0" y="0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Google Shape;109;p9"/>
          <p:cNvSpPr/>
          <p:nvPr/>
        </p:nvSpPr>
        <p:spPr>
          <a:xfrm rot="10800000">
            <a:off x="-101162" y="-79625"/>
            <a:ext cx="1704975" cy="1238250"/>
          </a:xfrm>
          <a:custGeom>
            <a:avLst/>
            <a:gdLst/>
            <a:ahLst/>
            <a:cxnLst/>
            <a:rect l="l" t="t" r="r" b="b"/>
            <a:pathLst>
              <a:path w="68199" h="49530" extrusionOk="0">
                <a:moveTo>
                  <a:pt x="68199" y="0"/>
                </a:moveTo>
                <a:cubicBezTo>
                  <a:pt x="64707" y="762"/>
                  <a:pt x="53785" y="2413"/>
                  <a:pt x="47244" y="4572"/>
                </a:cubicBezTo>
                <a:cubicBezTo>
                  <a:pt x="40704" y="6731"/>
                  <a:pt x="34481" y="9335"/>
                  <a:pt x="28956" y="12954"/>
                </a:cubicBezTo>
                <a:cubicBezTo>
                  <a:pt x="23432" y="16574"/>
                  <a:pt x="18479" y="21527"/>
                  <a:pt x="14097" y="26289"/>
                </a:cubicBezTo>
                <a:cubicBezTo>
                  <a:pt x="9716" y="31052"/>
                  <a:pt x="5017" y="37656"/>
                  <a:pt x="2667" y="41529"/>
                </a:cubicBezTo>
                <a:cubicBezTo>
                  <a:pt x="318" y="45403"/>
                  <a:pt x="445" y="48197"/>
                  <a:pt x="0" y="49530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Google Shape;110;p9"/>
          <p:cNvSpPr/>
          <p:nvPr/>
        </p:nvSpPr>
        <p:spPr>
          <a:xfrm flipH="1">
            <a:off x="8655578" y="4070750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/>
          <p:nvPr/>
        </p:nvSpPr>
        <p:spPr>
          <a:xfrm flipH="1">
            <a:off x="346576" y="4458961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9"/>
          <p:cNvSpPr/>
          <p:nvPr/>
        </p:nvSpPr>
        <p:spPr>
          <a:xfrm flipH="1">
            <a:off x="7991336" y="125837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9"/>
          <p:cNvSpPr/>
          <p:nvPr/>
        </p:nvSpPr>
        <p:spPr>
          <a:xfrm flipH="1">
            <a:off x="7357452" y="4710470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9"/>
          <p:cNvSpPr/>
          <p:nvPr/>
        </p:nvSpPr>
        <p:spPr>
          <a:xfrm flipH="1">
            <a:off x="8655579" y="765524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 flipH="1">
            <a:off x="278545" y="539495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"/>
          <p:cNvSpPr/>
          <p:nvPr/>
        </p:nvSpPr>
        <p:spPr>
          <a:xfrm flipH="1">
            <a:off x="8455055" y="4797112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9"/>
          <p:cNvSpPr/>
          <p:nvPr/>
        </p:nvSpPr>
        <p:spPr>
          <a:xfrm flipH="1">
            <a:off x="2289001" y="290354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"/>
          <p:cNvSpPr txBox="1">
            <a:spLocks noGrp="1"/>
          </p:cNvSpPr>
          <p:nvPr>
            <p:ph type="title"/>
          </p:nvPr>
        </p:nvSpPr>
        <p:spPr>
          <a:xfrm flipH="1">
            <a:off x="4571925" y="653175"/>
            <a:ext cx="384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ubTitle" idx="1"/>
          </p:nvPr>
        </p:nvSpPr>
        <p:spPr>
          <a:xfrm flipH="1">
            <a:off x="4769030" y="1634500"/>
            <a:ext cx="36447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/>
          </p:nvPr>
        </p:nvSpPr>
        <p:spPr>
          <a:xfrm>
            <a:off x="1844294" y="1764145"/>
            <a:ext cx="2414100" cy="6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2" hasCustomPrompt="1"/>
          </p:nvPr>
        </p:nvSpPr>
        <p:spPr>
          <a:xfrm>
            <a:off x="872894" y="1764145"/>
            <a:ext cx="8517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1"/>
          </p:nvPr>
        </p:nvSpPr>
        <p:spPr>
          <a:xfrm>
            <a:off x="1844294" y="2499063"/>
            <a:ext cx="2414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/>
          </p:nvPr>
        </p:nvSpPr>
        <p:spPr>
          <a:xfrm>
            <a:off x="5728322" y="1764145"/>
            <a:ext cx="24141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4" hasCustomPrompt="1"/>
          </p:nvPr>
        </p:nvSpPr>
        <p:spPr>
          <a:xfrm>
            <a:off x="4757522" y="1764145"/>
            <a:ext cx="8505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5728322" y="2499063"/>
            <a:ext cx="2414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/>
          </p:nvPr>
        </p:nvSpPr>
        <p:spPr>
          <a:xfrm>
            <a:off x="5728322" y="3228172"/>
            <a:ext cx="24141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7" hasCustomPrompt="1"/>
          </p:nvPr>
        </p:nvSpPr>
        <p:spPr>
          <a:xfrm>
            <a:off x="4757522" y="3228172"/>
            <a:ext cx="8505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8"/>
          </p:nvPr>
        </p:nvSpPr>
        <p:spPr>
          <a:xfrm>
            <a:off x="5728322" y="3962681"/>
            <a:ext cx="2414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9"/>
          </p:nvPr>
        </p:nvSpPr>
        <p:spPr>
          <a:xfrm>
            <a:off x="1844294" y="3228172"/>
            <a:ext cx="24141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13" hasCustomPrompt="1"/>
          </p:nvPr>
        </p:nvSpPr>
        <p:spPr>
          <a:xfrm>
            <a:off x="872894" y="3228172"/>
            <a:ext cx="8505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1844294" y="3962681"/>
            <a:ext cx="2414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713225" y="49265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flipH="1">
            <a:off x="148564" y="4458961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 flipH="1">
            <a:off x="5728336" y="4781487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/>
          <p:nvPr/>
        </p:nvSpPr>
        <p:spPr>
          <a:xfrm rot="2403093" flipH="1">
            <a:off x="302784" y="429641"/>
            <a:ext cx="158568" cy="312310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3"/>
          <p:cNvSpPr/>
          <p:nvPr/>
        </p:nvSpPr>
        <p:spPr>
          <a:xfrm flipH="1">
            <a:off x="5472845" y="151070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flipH="1">
            <a:off x="787267" y="4862987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 flipH="1">
            <a:off x="236776" y="3040929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"/>
          <p:cNvSpPr/>
          <p:nvPr/>
        </p:nvSpPr>
        <p:spPr>
          <a:xfrm rot="-4994949">
            <a:off x="25240" y="3248414"/>
            <a:ext cx="1630479" cy="1959885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 rot="7439330">
            <a:off x="7366994" y="4130821"/>
            <a:ext cx="2123956" cy="141914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57" name="Google Shape;157;p13"/>
          <p:cNvGrpSpPr/>
          <p:nvPr/>
        </p:nvGrpSpPr>
        <p:grpSpPr>
          <a:xfrm>
            <a:off x="8712488" y="4486563"/>
            <a:ext cx="256900" cy="240700"/>
            <a:chOff x="1257688" y="1484250"/>
            <a:chExt cx="256900" cy="240700"/>
          </a:xfrm>
        </p:grpSpPr>
        <p:sp>
          <p:nvSpPr>
            <p:cNvPr id="158" name="Google Shape;158;p13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3"/>
          <p:cNvSpPr/>
          <p:nvPr/>
        </p:nvSpPr>
        <p:spPr>
          <a:xfrm flipH="1">
            <a:off x="8910563" y="1956466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" name="Google Shape;161;p13"/>
          <p:cNvGrpSpPr/>
          <p:nvPr/>
        </p:nvGrpSpPr>
        <p:grpSpPr>
          <a:xfrm rot="2898705">
            <a:off x="8568754" y="2374708"/>
            <a:ext cx="424767" cy="386888"/>
            <a:chOff x="2349112" y="2407052"/>
            <a:chExt cx="424753" cy="386875"/>
          </a:xfrm>
        </p:grpSpPr>
        <p:sp>
          <p:nvSpPr>
            <p:cNvPr id="162" name="Google Shape;162;p13"/>
            <p:cNvSpPr/>
            <p:nvPr/>
          </p:nvSpPr>
          <p:spPr>
            <a:xfrm flipH="1">
              <a:off x="2349112" y="2421589"/>
              <a:ext cx="424753" cy="357688"/>
            </a:xfrm>
            <a:custGeom>
              <a:avLst/>
              <a:gdLst/>
              <a:ahLst/>
              <a:cxnLst/>
              <a:rect l="l" t="t" r="r" b="b"/>
              <a:pathLst>
                <a:path w="14845" h="12500" extrusionOk="0">
                  <a:moveTo>
                    <a:pt x="3802" y="1"/>
                  </a:moveTo>
                  <a:cubicBezTo>
                    <a:pt x="2845" y="1"/>
                    <a:pt x="1990" y="698"/>
                    <a:pt x="1168" y="1825"/>
                  </a:cubicBezTo>
                  <a:cubicBezTo>
                    <a:pt x="0" y="3426"/>
                    <a:pt x="1335" y="5728"/>
                    <a:pt x="2235" y="7996"/>
                  </a:cubicBezTo>
                  <a:cubicBezTo>
                    <a:pt x="3169" y="10265"/>
                    <a:pt x="5838" y="12500"/>
                    <a:pt x="5838" y="12500"/>
                  </a:cubicBezTo>
                  <a:cubicBezTo>
                    <a:pt x="5838" y="12500"/>
                    <a:pt x="11175" y="10431"/>
                    <a:pt x="13010" y="7996"/>
                  </a:cubicBezTo>
                  <a:cubicBezTo>
                    <a:pt x="14844" y="5561"/>
                    <a:pt x="14344" y="3226"/>
                    <a:pt x="12276" y="1992"/>
                  </a:cubicBezTo>
                  <a:cubicBezTo>
                    <a:pt x="11745" y="1676"/>
                    <a:pt x="11158" y="1521"/>
                    <a:pt x="10577" y="1521"/>
                  </a:cubicBezTo>
                  <a:cubicBezTo>
                    <a:pt x="9808" y="1521"/>
                    <a:pt x="9048" y="1793"/>
                    <a:pt x="8440" y="2326"/>
                  </a:cubicBezTo>
                  <a:lnTo>
                    <a:pt x="7839" y="2326"/>
                  </a:lnTo>
                  <a:cubicBezTo>
                    <a:pt x="6972" y="1625"/>
                    <a:pt x="6038" y="991"/>
                    <a:pt x="5071" y="391"/>
                  </a:cubicBezTo>
                  <a:cubicBezTo>
                    <a:pt x="4626" y="124"/>
                    <a:pt x="4205" y="1"/>
                    <a:pt x="38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 flipH="1">
              <a:off x="2647856" y="2472667"/>
              <a:ext cx="55394" cy="152346"/>
            </a:xfrm>
            <a:custGeom>
              <a:avLst/>
              <a:gdLst/>
              <a:ahLst/>
              <a:cxnLst/>
              <a:rect l="l" t="t" r="r" b="b"/>
              <a:pathLst>
                <a:path w="1936" h="5324" extrusionOk="0">
                  <a:moveTo>
                    <a:pt x="1446" y="1"/>
                  </a:moveTo>
                  <a:cubicBezTo>
                    <a:pt x="1420" y="1"/>
                    <a:pt x="1394" y="3"/>
                    <a:pt x="1368" y="7"/>
                  </a:cubicBezTo>
                  <a:lnTo>
                    <a:pt x="1368" y="40"/>
                  </a:lnTo>
                  <a:cubicBezTo>
                    <a:pt x="935" y="207"/>
                    <a:pt x="568" y="507"/>
                    <a:pt x="334" y="874"/>
                  </a:cubicBezTo>
                  <a:cubicBezTo>
                    <a:pt x="101" y="1308"/>
                    <a:pt x="1" y="1775"/>
                    <a:pt x="1" y="2242"/>
                  </a:cubicBezTo>
                  <a:cubicBezTo>
                    <a:pt x="1" y="2776"/>
                    <a:pt x="101" y="3309"/>
                    <a:pt x="301" y="3810"/>
                  </a:cubicBezTo>
                  <a:cubicBezTo>
                    <a:pt x="501" y="4310"/>
                    <a:pt x="768" y="5044"/>
                    <a:pt x="1302" y="5277"/>
                  </a:cubicBezTo>
                  <a:cubicBezTo>
                    <a:pt x="1364" y="5309"/>
                    <a:pt x="1431" y="5323"/>
                    <a:pt x="1495" y="5323"/>
                  </a:cubicBezTo>
                  <a:cubicBezTo>
                    <a:pt x="1707" y="5323"/>
                    <a:pt x="1902" y="5166"/>
                    <a:pt x="1902" y="4910"/>
                  </a:cubicBezTo>
                  <a:cubicBezTo>
                    <a:pt x="1902" y="4477"/>
                    <a:pt x="1635" y="4043"/>
                    <a:pt x="1535" y="3643"/>
                  </a:cubicBezTo>
                  <a:cubicBezTo>
                    <a:pt x="1402" y="3243"/>
                    <a:pt x="1302" y="2876"/>
                    <a:pt x="1268" y="2475"/>
                  </a:cubicBezTo>
                  <a:cubicBezTo>
                    <a:pt x="1202" y="1942"/>
                    <a:pt x="1202" y="1108"/>
                    <a:pt x="1669" y="741"/>
                  </a:cubicBezTo>
                  <a:cubicBezTo>
                    <a:pt x="1869" y="641"/>
                    <a:pt x="1936" y="441"/>
                    <a:pt x="1835" y="240"/>
                  </a:cubicBezTo>
                  <a:cubicBezTo>
                    <a:pt x="1777" y="95"/>
                    <a:pt x="1618" y="1"/>
                    <a:pt x="1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 flipH="1">
              <a:off x="2397782" y="2532129"/>
              <a:ext cx="164779" cy="181276"/>
            </a:xfrm>
            <a:custGeom>
              <a:avLst/>
              <a:gdLst/>
              <a:ahLst/>
              <a:cxnLst/>
              <a:rect l="l" t="t" r="r" b="b"/>
              <a:pathLst>
                <a:path w="5759" h="6335" extrusionOk="0">
                  <a:moveTo>
                    <a:pt x="288" y="4967"/>
                  </a:moveTo>
                  <a:lnTo>
                    <a:pt x="259" y="5015"/>
                  </a:lnTo>
                  <a:lnTo>
                    <a:pt x="259" y="5015"/>
                  </a:lnTo>
                  <a:cubicBezTo>
                    <a:pt x="267" y="5003"/>
                    <a:pt x="275" y="4990"/>
                    <a:pt x="284" y="4978"/>
                  </a:cubicBezTo>
                  <a:lnTo>
                    <a:pt x="284" y="4978"/>
                  </a:lnTo>
                  <a:lnTo>
                    <a:pt x="288" y="4967"/>
                  </a:lnTo>
                  <a:close/>
                  <a:moveTo>
                    <a:pt x="4227" y="0"/>
                  </a:moveTo>
                  <a:cubicBezTo>
                    <a:pt x="3669" y="0"/>
                    <a:pt x="3127" y="490"/>
                    <a:pt x="3323" y="1165"/>
                  </a:cubicBezTo>
                  <a:lnTo>
                    <a:pt x="3290" y="1165"/>
                  </a:lnTo>
                  <a:cubicBezTo>
                    <a:pt x="3290" y="1191"/>
                    <a:pt x="3354" y="1411"/>
                    <a:pt x="3380" y="1411"/>
                  </a:cubicBezTo>
                  <a:cubicBezTo>
                    <a:pt x="3386" y="1411"/>
                    <a:pt x="3390" y="1398"/>
                    <a:pt x="3390" y="1365"/>
                  </a:cubicBezTo>
                  <a:cubicBezTo>
                    <a:pt x="3390" y="1398"/>
                    <a:pt x="3390" y="1465"/>
                    <a:pt x="3390" y="1532"/>
                  </a:cubicBezTo>
                  <a:cubicBezTo>
                    <a:pt x="3361" y="1616"/>
                    <a:pt x="3333" y="1701"/>
                    <a:pt x="3305" y="1766"/>
                  </a:cubicBezTo>
                  <a:lnTo>
                    <a:pt x="3305" y="1766"/>
                  </a:lnTo>
                  <a:cubicBezTo>
                    <a:pt x="3307" y="1759"/>
                    <a:pt x="3308" y="1755"/>
                    <a:pt x="3308" y="1755"/>
                  </a:cubicBezTo>
                  <a:lnTo>
                    <a:pt x="3308" y="1755"/>
                  </a:lnTo>
                  <a:cubicBezTo>
                    <a:pt x="3307" y="1755"/>
                    <a:pt x="3302" y="1768"/>
                    <a:pt x="3290" y="1798"/>
                  </a:cubicBezTo>
                  <a:cubicBezTo>
                    <a:pt x="3295" y="1788"/>
                    <a:pt x="3300" y="1777"/>
                    <a:pt x="3305" y="1766"/>
                  </a:cubicBezTo>
                  <a:lnTo>
                    <a:pt x="3305" y="1766"/>
                  </a:lnTo>
                  <a:cubicBezTo>
                    <a:pt x="3289" y="1813"/>
                    <a:pt x="3213" y="2008"/>
                    <a:pt x="3190" y="2032"/>
                  </a:cubicBezTo>
                  <a:cubicBezTo>
                    <a:pt x="2956" y="2399"/>
                    <a:pt x="2689" y="2766"/>
                    <a:pt x="2356" y="3033"/>
                  </a:cubicBezTo>
                  <a:cubicBezTo>
                    <a:pt x="1989" y="3400"/>
                    <a:pt x="1588" y="3700"/>
                    <a:pt x="1222" y="4033"/>
                  </a:cubicBezTo>
                  <a:cubicBezTo>
                    <a:pt x="858" y="4293"/>
                    <a:pt x="535" y="4613"/>
                    <a:pt x="284" y="4978"/>
                  </a:cubicBezTo>
                  <a:lnTo>
                    <a:pt x="284" y="4978"/>
                  </a:lnTo>
                  <a:lnTo>
                    <a:pt x="254" y="5067"/>
                  </a:lnTo>
                  <a:cubicBezTo>
                    <a:pt x="230" y="5088"/>
                    <a:pt x="209" y="5109"/>
                    <a:pt x="189" y="5131"/>
                  </a:cubicBezTo>
                  <a:lnTo>
                    <a:pt x="189" y="5131"/>
                  </a:lnTo>
                  <a:lnTo>
                    <a:pt x="259" y="5015"/>
                  </a:lnTo>
                  <a:lnTo>
                    <a:pt x="259" y="5015"/>
                  </a:lnTo>
                  <a:cubicBezTo>
                    <a:pt x="229" y="5060"/>
                    <a:pt x="200" y="5105"/>
                    <a:pt x="172" y="5151"/>
                  </a:cubicBezTo>
                  <a:lnTo>
                    <a:pt x="172" y="5151"/>
                  </a:lnTo>
                  <a:cubicBezTo>
                    <a:pt x="14" y="5346"/>
                    <a:pt x="0" y="5603"/>
                    <a:pt x="87" y="5835"/>
                  </a:cubicBezTo>
                  <a:cubicBezTo>
                    <a:pt x="187" y="6101"/>
                    <a:pt x="454" y="6302"/>
                    <a:pt x="721" y="6302"/>
                  </a:cubicBezTo>
                  <a:lnTo>
                    <a:pt x="688" y="6302"/>
                  </a:lnTo>
                  <a:lnTo>
                    <a:pt x="921" y="6335"/>
                  </a:lnTo>
                  <a:cubicBezTo>
                    <a:pt x="1055" y="6335"/>
                    <a:pt x="1155" y="6302"/>
                    <a:pt x="1288" y="6268"/>
                  </a:cubicBezTo>
                  <a:cubicBezTo>
                    <a:pt x="1455" y="6202"/>
                    <a:pt x="1622" y="6135"/>
                    <a:pt x="1789" y="6068"/>
                  </a:cubicBezTo>
                  <a:cubicBezTo>
                    <a:pt x="2089" y="5935"/>
                    <a:pt x="2356" y="5801"/>
                    <a:pt x="2623" y="5601"/>
                  </a:cubicBezTo>
                  <a:cubicBezTo>
                    <a:pt x="3156" y="5201"/>
                    <a:pt x="3657" y="4767"/>
                    <a:pt x="4090" y="4267"/>
                  </a:cubicBezTo>
                  <a:cubicBezTo>
                    <a:pt x="5024" y="3199"/>
                    <a:pt x="5758" y="1832"/>
                    <a:pt x="5024" y="464"/>
                  </a:cubicBezTo>
                  <a:cubicBezTo>
                    <a:pt x="4827" y="139"/>
                    <a:pt x="4525" y="0"/>
                    <a:pt x="4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 flipH="1">
              <a:off x="2350085" y="2407052"/>
              <a:ext cx="422836" cy="386875"/>
            </a:xfrm>
            <a:custGeom>
              <a:avLst/>
              <a:gdLst/>
              <a:ahLst/>
              <a:cxnLst/>
              <a:rect l="l" t="t" r="r" b="b"/>
              <a:pathLst>
                <a:path w="14778" h="13520" extrusionOk="0">
                  <a:moveTo>
                    <a:pt x="3936" y="1094"/>
                  </a:moveTo>
                  <a:cubicBezTo>
                    <a:pt x="3992" y="1094"/>
                    <a:pt x="4048" y="1095"/>
                    <a:pt x="4104" y="1099"/>
                  </a:cubicBezTo>
                  <a:cubicBezTo>
                    <a:pt x="5305" y="1233"/>
                    <a:pt x="6305" y="2200"/>
                    <a:pt x="7039" y="3067"/>
                  </a:cubicBezTo>
                  <a:lnTo>
                    <a:pt x="6906" y="3201"/>
                  </a:lnTo>
                  <a:cubicBezTo>
                    <a:pt x="6539" y="3568"/>
                    <a:pt x="6239" y="4001"/>
                    <a:pt x="6038" y="4468"/>
                  </a:cubicBezTo>
                  <a:cubicBezTo>
                    <a:pt x="5959" y="4758"/>
                    <a:pt x="6193" y="4986"/>
                    <a:pt x="6443" y="4986"/>
                  </a:cubicBezTo>
                  <a:cubicBezTo>
                    <a:pt x="6509" y="4986"/>
                    <a:pt x="6576" y="4970"/>
                    <a:pt x="6639" y="4935"/>
                  </a:cubicBezTo>
                  <a:cubicBezTo>
                    <a:pt x="6972" y="4735"/>
                    <a:pt x="7273" y="4468"/>
                    <a:pt x="7539" y="4168"/>
                  </a:cubicBezTo>
                  <a:cubicBezTo>
                    <a:pt x="7840" y="3901"/>
                    <a:pt x="8107" y="3668"/>
                    <a:pt x="8407" y="3434"/>
                  </a:cubicBezTo>
                  <a:cubicBezTo>
                    <a:pt x="8974" y="2967"/>
                    <a:pt x="9608" y="2667"/>
                    <a:pt x="10341" y="2533"/>
                  </a:cubicBezTo>
                  <a:cubicBezTo>
                    <a:pt x="10483" y="2508"/>
                    <a:pt x="10626" y="2495"/>
                    <a:pt x="10767" y="2495"/>
                  </a:cubicBezTo>
                  <a:cubicBezTo>
                    <a:pt x="11723" y="2495"/>
                    <a:pt x="12637" y="3067"/>
                    <a:pt x="13043" y="3968"/>
                  </a:cubicBezTo>
                  <a:cubicBezTo>
                    <a:pt x="14278" y="6403"/>
                    <a:pt x="12276" y="8838"/>
                    <a:pt x="10308" y="10072"/>
                  </a:cubicBezTo>
                  <a:cubicBezTo>
                    <a:pt x="9541" y="10573"/>
                    <a:pt x="8740" y="10939"/>
                    <a:pt x="7940" y="11373"/>
                  </a:cubicBezTo>
                  <a:cubicBezTo>
                    <a:pt x="7206" y="11740"/>
                    <a:pt x="6505" y="12107"/>
                    <a:pt x="5805" y="12507"/>
                  </a:cubicBezTo>
                  <a:cubicBezTo>
                    <a:pt x="5038" y="11406"/>
                    <a:pt x="4270" y="10306"/>
                    <a:pt x="3503" y="9238"/>
                  </a:cubicBezTo>
                  <a:cubicBezTo>
                    <a:pt x="2703" y="8204"/>
                    <a:pt x="2069" y="7103"/>
                    <a:pt x="1602" y="5903"/>
                  </a:cubicBezTo>
                  <a:cubicBezTo>
                    <a:pt x="1235" y="4802"/>
                    <a:pt x="1135" y="3534"/>
                    <a:pt x="1702" y="2500"/>
                  </a:cubicBezTo>
                  <a:cubicBezTo>
                    <a:pt x="2111" y="1618"/>
                    <a:pt x="2996" y="1094"/>
                    <a:pt x="3936" y="1094"/>
                  </a:cubicBezTo>
                  <a:close/>
                  <a:moveTo>
                    <a:pt x="3885" y="1"/>
                  </a:moveTo>
                  <a:cubicBezTo>
                    <a:pt x="2908" y="1"/>
                    <a:pt x="1946" y="410"/>
                    <a:pt x="1268" y="1166"/>
                  </a:cubicBezTo>
                  <a:cubicBezTo>
                    <a:pt x="401" y="2233"/>
                    <a:pt x="1" y="3634"/>
                    <a:pt x="234" y="4969"/>
                  </a:cubicBezTo>
                  <a:cubicBezTo>
                    <a:pt x="501" y="6436"/>
                    <a:pt x="1102" y="7804"/>
                    <a:pt x="2002" y="8971"/>
                  </a:cubicBezTo>
                  <a:cubicBezTo>
                    <a:pt x="3003" y="10439"/>
                    <a:pt x="4037" y="11840"/>
                    <a:pt x="5104" y="13274"/>
                  </a:cubicBezTo>
                  <a:cubicBezTo>
                    <a:pt x="5198" y="13438"/>
                    <a:pt x="5373" y="13520"/>
                    <a:pt x="5550" y="13520"/>
                  </a:cubicBezTo>
                  <a:cubicBezTo>
                    <a:pt x="5625" y="13520"/>
                    <a:pt x="5701" y="13505"/>
                    <a:pt x="5772" y="13475"/>
                  </a:cubicBezTo>
                  <a:cubicBezTo>
                    <a:pt x="5838" y="13475"/>
                    <a:pt x="5905" y="13441"/>
                    <a:pt x="6005" y="13408"/>
                  </a:cubicBezTo>
                  <a:cubicBezTo>
                    <a:pt x="6806" y="13041"/>
                    <a:pt x="7673" y="12741"/>
                    <a:pt x="8507" y="12407"/>
                  </a:cubicBezTo>
                  <a:cubicBezTo>
                    <a:pt x="9341" y="12074"/>
                    <a:pt x="10141" y="11640"/>
                    <a:pt x="10942" y="11173"/>
                  </a:cubicBezTo>
                  <a:cubicBezTo>
                    <a:pt x="12310" y="10372"/>
                    <a:pt x="13410" y="9172"/>
                    <a:pt x="14144" y="7771"/>
                  </a:cubicBezTo>
                  <a:cubicBezTo>
                    <a:pt x="14778" y="6403"/>
                    <a:pt x="14778" y="4835"/>
                    <a:pt x="14144" y="3467"/>
                  </a:cubicBezTo>
                  <a:cubicBezTo>
                    <a:pt x="13544" y="2100"/>
                    <a:pt x="12176" y="1233"/>
                    <a:pt x="10675" y="1233"/>
                  </a:cubicBezTo>
                  <a:cubicBezTo>
                    <a:pt x="9674" y="1299"/>
                    <a:pt x="8740" y="1666"/>
                    <a:pt x="7940" y="2267"/>
                  </a:cubicBezTo>
                  <a:lnTo>
                    <a:pt x="7840" y="2333"/>
                  </a:lnTo>
                  <a:cubicBezTo>
                    <a:pt x="7039" y="1366"/>
                    <a:pt x="5972" y="399"/>
                    <a:pt x="4704" y="98"/>
                  </a:cubicBezTo>
                  <a:cubicBezTo>
                    <a:pt x="4434" y="33"/>
                    <a:pt x="4159" y="1"/>
                    <a:pt x="3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5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2391900" y="33955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2130900" y="1440475"/>
            <a:ext cx="4882200" cy="19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5" name="Google Shape;195;p15"/>
          <p:cNvSpPr/>
          <p:nvPr/>
        </p:nvSpPr>
        <p:spPr>
          <a:xfrm rot="5604006" flipH="1">
            <a:off x="7241471" y="3341408"/>
            <a:ext cx="1761845" cy="2117981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Google Shape;196;p15"/>
          <p:cNvSpPr/>
          <p:nvPr/>
        </p:nvSpPr>
        <p:spPr>
          <a:xfrm flipH="1">
            <a:off x="-130333" y="-47625"/>
            <a:ext cx="2124075" cy="1419225"/>
          </a:xfrm>
          <a:custGeom>
            <a:avLst/>
            <a:gdLst/>
            <a:ahLst/>
            <a:cxnLst/>
            <a:rect l="l" t="t" r="r" b="b"/>
            <a:pathLst>
              <a:path w="84963" h="56769" extrusionOk="0">
                <a:moveTo>
                  <a:pt x="0" y="0"/>
                </a:moveTo>
                <a:cubicBezTo>
                  <a:pt x="889" y="3366"/>
                  <a:pt x="2604" y="14605"/>
                  <a:pt x="5334" y="20193"/>
                </a:cubicBezTo>
                <a:cubicBezTo>
                  <a:pt x="8065" y="25781"/>
                  <a:pt x="11113" y="30226"/>
                  <a:pt x="16383" y="33528"/>
                </a:cubicBezTo>
                <a:cubicBezTo>
                  <a:pt x="21654" y="36830"/>
                  <a:pt x="29591" y="37719"/>
                  <a:pt x="36957" y="40005"/>
                </a:cubicBezTo>
                <a:cubicBezTo>
                  <a:pt x="44323" y="42291"/>
                  <a:pt x="52578" y="44450"/>
                  <a:pt x="60579" y="47244"/>
                </a:cubicBezTo>
                <a:cubicBezTo>
                  <a:pt x="68580" y="50038"/>
                  <a:pt x="80899" y="55182"/>
                  <a:pt x="84963" y="567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Google Shape;197;p15"/>
          <p:cNvSpPr/>
          <p:nvPr/>
        </p:nvSpPr>
        <p:spPr>
          <a:xfrm>
            <a:off x="8510865" y="4606936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5"/>
          <p:cNvSpPr/>
          <p:nvPr/>
        </p:nvSpPr>
        <p:spPr>
          <a:xfrm>
            <a:off x="3567417" y="4715612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"/>
          <p:cNvSpPr/>
          <p:nvPr/>
        </p:nvSpPr>
        <p:spPr>
          <a:xfrm>
            <a:off x="346576" y="425887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305987" y="2374112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5"/>
          <p:cNvSpPr/>
          <p:nvPr/>
        </p:nvSpPr>
        <p:spPr>
          <a:xfrm>
            <a:off x="8844451" y="4056779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15"/>
          <p:cNvGrpSpPr/>
          <p:nvPr/>
        </p:nvGrpSpPr>
        <p:grpSpPr>
          <a:xfrm flipH="1">
            <a:off x="8587538" y="2758275"/>
            <a:ext cx="256900" cy="240700"/>
            <a:chOff x="1257688" y="1484250"/>
            <a:chExt cx="256900" cy="240700"/>
          </a:xfrm>
        </p:grpSpPr>
        <p:sp>
          <p:nvSpPr>
            <p:cNvPr id="203" name="Google Shape;203;p15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937700" y="3242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1"/>
          </p:nvPr>
        </p:nvSpPr>
        <p:spPr>
          <a:xfrm>
            <a:off x="937700" y="37131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title" idx="2"/>
          </p:nvPr>
        </p:nvSpPr>
        <p:spPr>
          <a:xfrm>
            <a:off x="3484420" y="3242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3"/>
          </p:nvPr>
        </p:nvSpPr>
        <p:spPr>
          <a:xfrm>
            <a:off x="3484420" y="37131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title" idx="4"/>
          </p:nvPr>
        </p:nvSpPr>
        <p:spPr>
          <a:xfrm>
            <a:off x="6031147" y="3242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subTitle" idx="5"/>
          </p:nvPr>
        </p:nvSpPr>
        <p:spPr>
          <a:xfrm>
            <a:off x="6031147" y="371312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title" idx="6"/>
          </p:nvPr>
        </p:nvSpPr>
        <p:spPr>
          <a:xfrm>
            <a:off x="713225" y="492650"/>
            <a:ext cx="771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0"/>
          <p:cNvSpPr/>
          <p:nvPr/>
        </p:nvSpPr>
        <p:spPr>
          <a:xfrm flipH="1">
            <a:off x="8675428" y="3127775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0"/>
          <p:cNvSpPr/>
          <p:nvPr/>
        </p:nvSpPr>
        <p:spPr>
          <a:xfrm flipH="1">
            <a:off x="346576" y="4458961"/>
            <a:ext cx="286233" cy="295927"/>
          </a:xfrm>
          <a:custGeom>
            <a:avLst/>
            <a:gdLst/>
            <a:ahLst/>
            <a:cxnLst/>
            <a:rect l="l" t="t" r="r" b="b"/>
            <a:pathLst>
              <a:path w="6585" h="6808" extrusionOk="0">
                <a:moveTo>
                  <a:pt x="5516" y="1"/>
                </a:moveTo>
                <a:cubicBezTo>
                  <a:pt x="5474" y="1"/>
                  <a:pt x="5429" y="3"/>
                  <a:pt x="5383" y="8"/>
                </a:cubicBezTo>
                <a:cubicBezTo>
                  <a:pt x="4952" y="24"/>
                  <a:pt x="4737" y="532"/>
                  <a:pt x="5029" y="840"/>
                </a:cubicBezTo>
                <a:cubicBezTo>
                  <a:pt x="5630" y="1563"/>
                  <a:pt x="3983" y="1548"/>
                  <a:pt x="3613" y="1640"/>
                </a:cubicBezTo>
                <a:cubicBezTo>
                  <a:pt x="3306" y="1702"/>
                  <a:pt x="3044" y="1902"/>
                  <a:pt x="2936" y="2194"/>
                </a:cubicBezTo>
                <a:cubicBezTo>
                  <a:pt x="2736" y="2610"/>
                  <a:pt x="2828" y="3164"/>
                  <a:pt x="2813" y="3610"/>
                </a:cubicBezTo>
                <a:cubicBezTo>
                  <a:pt x="2788" y="4388"/>
                  <a:pt x="2783" y="5166"/>
                  <a:pt x="2774" y="5936"/>
                </a:cubicBezTo>
                <a:lnTo>
                  <a:pt x="2774" y="5936"/>
                </a:lnTo>
                <a:lnTo>
                  <a:pt x="443" y="5426"/>
                </a:lnTo>
                <a:cubicBezTo>
                  <a:pt x="422" y="5422"/>
                  <a:pt x="403" y="5421"/>
                  <a:pt x="384" y="5421"/>
                </a:cubicBezTo>
                <a:cubicBezTo>
                  <a:pt x="91" y="5421"/>
                  <a:pt x="1" y="5848"/>
                  <a:pt x="304" y="5949"/>
                </a:cubicBezTo>
                <a:lnTo>
                  <a:pt x="320" y="5949"/>
                </a:lnTo>
                <a:lnTo>
                  <a:pt x="3075" y="6796"/>
                </a:lnTo>
                <a:cubicBezTo>
                  <a:pt x="3107" y="6804"/>
                  <a:pt x="3139" y="6808"/>
                  <a:pt x="3171" y="6808"/>
                </a:cubicBezTo>
                <a:cubicBezTo>
                  <a:pt x="3381" y="6808"/>
                  <a:pt x="3565" y="6639"/>
                  <a:pt x="3552" y="6411"/>
                </a:cubicBezTo>
                <a:cubicBezTo>
                  <a:pt x="3613" y="5796"/>
                  <a:pt x="3675" y="5164"/>
                  <a:pt x="3737" y="4549"/>
                </a:cubicBezTo>
                <a:cubicBezTo>
                  <a:pt x="3767" y="4179"/>
                  <a:pt x="3675" y="2933"/>
                  <a:pt x="3921" y="2671"/>
                </a:cubicBezTo>
                <a:cubicBezTo>
                  <a:pt x="3966" y="2626"/>
                  <a:pt x="4140" y="2616"/>
                  <a:pt x="4342" y="2616"/>
                </a:cubicBezTo>
                <a:cubicBezTo>
                  <a:pt x="4514" y="2616"/>
                  <a:pt x="4705" y="2624"/>
                  <a:pt x="4854" y="2624"/>
                </a:cubicBezTo>
                <a:cubicBezTo>
                  <a:pt x="4953" y="2624"/>
                  <a:pt x="5032" y="2620"/>
                  <a:pt x="5076" y="2610"/>
                </a:cubicBezTo>
                <a:cubicBezTo>
                  <a:pt x="5383" y="2548"/>
                  <a:pt x="5676" y="2409"/>
                  <a:pt x="5922" y="2209"/>
                </a:cubicBezTo>
                <a:cubicBezTo>
                  <a:pt x="6573" y="1617"/>
                  <a:pt x="6584" y="1"/>
                  <a:pt x="5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0"/>
          <p:cNvSpPr/>
          <p:nvPr/>
        </p:nvSpPr>
        <p:spPr>
          <a:xfrm flipH="1">
            <a:off x="5704111" y="4924712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0"/>
          <p:cNvSpPr/>
          <p:nvPr/>
        </p:nvSpPr>
        <p:spPr>
          <a:xfrm flipH="1">
            <a:off x="413727" y="230995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0"/>
          <p:cNvSpPr/>
          <p:nvPr/>
        </p:nvSpPr>
        <p:spPr>
          <a:xfrm flipH="1">
            <a:off x="8428979" y="425887"/>
            <a:ext cx="158569" cy="312314"/>
          </a:xfrm>
          <a:custGeom>
            <a:avLst/>
            <a:gdLst/>
            <a:ahLst/>
            <a:cxnLst/>
            <a:rect l="l" t="t" r="r" b="b"/>
            <a:pathLst>
              <a:path w="3648" h="7185" extrusionOk="0">
                <a:moveTo>
                  <a:pt x="3115" y="1"/>
                </a:moveTo>
                <a:cubicBezTo>
                  <a:pt x="2858" y="1"/>
                  <a:pt x="2586" y="170"/>
                  <a:pt x="2555" y="503"/>
                </a:cubicBezTo>
                <a:cubicBezTo>
                  <a:pt x="2478" y="1180"/>
                  <a:pt x="2740" y="2765"/>
                  <a:pt x="2109" y="3150"/>
                </a:cubicBezTo>
                <a:cubicBezTo>
                  <a:pt x="1724" y="3381"/>
                  <a:pt x="1293" y="3304"/>
                  <a:pt x="908" y="3674"/>
                </a:cubicBezTo>
                <a:cubicBezTo>
                  <a:pt x="0" y="4582"/>
                  <a:pt x="308" y="5936"/>
                  <a:pt x="631" y="7029"/>
                </a:cubicBezTo>
                <a:cubicBezTo>
                  <a:pt x="661" y="7138"/>
                  <a:pt x="744" y="7185"/>
                  <a:pt x="829" y="7185"/>
                </a:cubicBezTo>
                <a:cubicBezTo>
                  <a:pt x="959" y="7185"/>
                  <a:pt x="1093" y="7074"/>
                  <a:pt x="1047" y="6906"/>
                </a:cubicBezTo>
                <a:cubicBezTo>
                  <a:pt x="754" y="5490"/>
                  <a:pt x="693" y="4535"/>
                  <a:pt x="2340" y="3966"/>
                </a:cubicBezTo>
                <a:cubicBezTo>
                  <a:pt x="2663" y="3858"/>
                  <a:pt x="2801" y="3951"/>
                  <a:pt x="3047" y="3674"/>
                </a:cubicBezTo>
                <a:cubicBezTo>
                  <a:pt x="3648" y="3012"/>
                  <a:pt x="3540" y="1288"/>
                  <a:pt x="3586" y="503"/>
                </a:cubicBezTo>
                <a:cubicBezTo>
                  <a:pt x="3609" y="166"/>
                  <a:pt x="3370" y="1"/>
                  <a:pt x="31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0"/>
          <p:cNvSpPr/>
          <p:nvPr/>
        </p:nvSpPr>
        <p:spPr>
          <a:xfrm flipH="1">
            <a:off x="8818220" y="166470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0"/>
          <p:cNvSpPr/>
          <p:nvPr/>
        </p:nvSpPr>
        <p:spPr>
          <a:xfrm flipH="1">
            <a:off x="8455055" y="4797112"/>
            <a:ext cx="106408" cy="83023"/>
          </a:xfrm>
          <a:custGeom>
            <a:avLst/>
            <a:gdLst/>
            <a:ahLst/>
            <a:cxnLst/>
            <a:rect l="l" t="t" r="r" b="b"/>
            <a:pathLst>
              <a:path w="2448" h="1910" extrusionOk="0">
                <a:moveTo>
                  <a:pt x="1232" y="1"/>
                </a:moveTo>
                <a:cubicBezTo>
                  <a:pt x="1" y="1"/>
                  <a:pt x="1" y="1909"/>
                  <a:pt x="1232" y="1909"/>
                </a:cubicBezTo>
                <a:cubicBezTo>
                  <a:pt x="2448" y="1909"/>
                  <a:pt x="2448" y="1"/>
                  <a:pt x="123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0"/>
          <p:cNvSpPr/>
          <p:nvPr/>
        </p:nvSpPr>
        <p:spPr>
          <a:xfrm flipH="1">
            <a:off x="1908001" y="273316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0"/>
          <p:cNvSpPr/>
          <p:nvPr/>
        </p:nvSpPr>
        <p:spPr>
          <a:xfrm>
            <a:off x="-47225" y="-39075"/>
            <a:ext cx="1480050" cy="1779225"/>
          </a:xfrm>
          <a:custGeom>
            <a:avLst/>
            <a:gdLst/>
            <a:ahLst/>
            <a:cxnLst/>
            <a:rect l="l" t="t" r="r" b="b"/>
            <a:pathLst>
              <a:path w="59202" h="71169" extrusionOk="0">
                <a:moveTo>
                  <a:pt x="59202" y="0"/>
                </a:moveTo>
                <a:cubicBezTo>
                  <a:pt x="58502" y="1400"/>
                  <a:pt x="57000" y="5344"/>
                  <a:pt x="55004" y="8398"/>
                </a:cubicBezTo>
                <a:cubicBezTo>
                  <a:pt x="53008" y="11453"/>
                  <a:pt x="50062" y="15633"/>
                  <a:pt x="47228" y="18327"/>
                </a:cubicBezTo>
                <a:cubicBezTo>
                  <a:pt x="44394" y="21021"/>
                  <a:pt x="41846" y="22719"/>
                  <a:pt x="37998" y="24563"/>
                </a:cubicBezTo>
                <a:cubicBezTo>
                  <a:pt x="34151" y="26407"/>
                  <a:pt x="27542" y="27526"/>
                  <a:pt x="24143" y="29392"/>
                </a:cubicBezTo>
                <a:cubicBezTo>
                  <a:pt x="20744" y="31258"/>
                  <a:pt x="19460" y="32609"/>
                  <a:pt x="17605" y="35758"/>
                </a:cubicBezTo>
                <a:cubicBezTo>
                  <a:pt x="15751" y="38907"/>
                  <a:pt x="14683" y="43635"/>
                  <a:pt x="13016" y="48286"/>
                </a:cubicBezTo>
                <a:cubicBezTo>
                  <a:pt x="11349" y="52937"/>
                  <a:pt x="9773" y="59852"/>
                  <a:pt x="7604" y="63666"/>
                </a:cubicBezTo>
                <a:cubicBezTo>
                  <a:pt x="5435" y="67480"/>
                  <a:pt x="1267" y="69919"/>
                  <a:pt x="0" y="71169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Google Shape;271;p20"/>
          <p:cNvSpPr/>
          <p:nvPr/>
        </p:nvSpPr>
        <p:spPr>
          <a:xfrm>
            <a:off x="7543800" y="4048125"/>
            <a:ext cx="1704975" cy="1238250"/>
          </a:xfrm>
          <a:custGeom>
            <a:avLst/>
            <a:gdLst/>
            <a:ahLst/>
            <a:cxnLst/>
            <a:rect l="l" t="t" r="r" b="b"/>
            <a:pathLst>
              <a:path w="68199" h="49530" extrusionOk="0">
                <a:moveTo>
                  <a:pt x="68199" y="0"/>
                </a:moveTo>
                <a:cubicBezTo>
                  <a:pt x="64707" y="762"/>
                  <a:pt x="53785" y="2413"/>
                  <a:pt x="47244" y="4572"/>
                </a:cubicBezTo>
                <a:cubicBezTo>
                  <a:pt x="40704" y="6731"/>
                  <a:pt x="34481" y="9335"/>
                  <a:pt x="28956" y="12954"/>
                </a:cubicBezTo>
                <a:cubicBezTo>
                  <a:pt x="23432" y="16574"/>
                  <a:pt x="18479" y="21527"/>
                  <a:pt x="14097" y="26289"/>
                </a:cubicBezTo>
                <a:cubicBezTo>
                  <a:pt x="9716" y="31052"/>
                  <a:pt x="5017" y="37656"/>
                  <a:pt x="2667" y="41529"/>
                </a:cubicBezTo>
                <a:cubicBezTo>
                  <a:pt x="318" y="45403"/>
                  <a:pt x="445" y="48197"/>
                  <a:pt x="0" y="49530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72" name="Google Shape;272;p20"/>
          <p:cNvGrpSpPr/>
          <p:nvPr/>
        </p:nvGrpSpPr>
        <p:grpSpPr>
          <a:xfrm>
            <a:off x="199138" y="2005800"/>
            <a:ext cx="256900" cy="240700"/>
            <a:chOff x="1257688" y="1484250"/>
            <a:chExt cx="256900" cy="240700"/>
          </a:xfrm>
        </p:grpSpPr>
        <p:sp>
          <p:nvSpPr>
            <p:cNvPr id="273" name="Google Shape;273;p20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tim"/>
              <a:buNone/>
              <a:defRPr sz="400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○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■"/>
              <a:defRPr sz="16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9" r:id="rId7"/>
    <p:sldLayoutId id="2147483661" r:id="rId8"/>
    <p:sldLayoutId id="2147483666" r:id="rId9"/>
    <p:sldLayoutId id="2147483667" r:id="rId10"/>
    <p:sldLayoutId id="2147483668" r:id="rId11"/>
    <p:sldLayoutId id="2147483670" r:id="rId12"/>
    <p:sldLayoutId id="2147483671" r:id="rId13"/>
    <p:sldLayoutId id="2147483672" r:id="rId14"/>
    <p:sldLayoutId id="2147483673" r:id="rId15"/>
    <p:sldLayoutId id="2147483676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4a"/><Relationship Id="rId3" Type="http://schemas.microsoft.com/office/2007/relationships/media" Target="../media/media17.m4a"/><Relationship Id="rId7" Type="http://schemas.microsoft.com/office/2007/relationships/media" Target="../media/media19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media18.m4a"/><Relationship Id="rId11" Type="http://schemas.openxmlformats.org/officeDocument/2006/relationships/image" Target="../media/image2.png"/><Relationship Id="rId5" Type="http://schemas.microsoft.com/office/2007/relationships/media" Target="../media/media18.m4a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17.m4a"/><Relationship Id="rId9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24.m4a"/><Relationship Id="rId7" Type="http://schemas.openxmlformats.org/officeDocument/2006/relationships/slideLayout" Target="../slideLayouts/slideLayout1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5" Type="http://schemas.microsoft.com/office/2007/relationships/media" Target="../media/media25.m4a"/><Relationship Id="rId10" Type="http://schemas.openxmlformats.org/officeDocument/2006/relationships/image" Target="../media/image2.png"/><Relationship Id="rId4" Type="http://schemas.openxmlformats.org/officeDocument/2006/relationships/audio" Target="../media/media24.m4a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microsoft.com/office/2007/relationships/media" Target="../media/media27.m4a"/><Relationship Id="rId7" Type="http://schemas.openxmlformats.org/officeDocument/2006/relationships/slideLayout" Target="../slideLayouts/slideLayout9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5" Type="http://schemas.microsoft.com/office/2007/relationships/media" Target="../media/media28.m4a"/><Relationship Id="rId4" Type="http://schemas.openxmlformats.org/officeDocument/2006/relationships/audio" Target="../media/media27.m4a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29.m4a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audio" Target="../media/media30.m4a"/><Relationship Id="rId11" Type="http://schemas.openxmlformats.org/officeDocument/2006/relationships/image" Target="../media/image7.png"/><Relationship Id="rId5" Type="http://schemas.microsoft.com/office/2007/relationships/media" Target="../media/media30.m4a"/><Relationship Id="rId10" Type="http://schemas.openxmlformats.org/officeDocument/2006/relationships/image" Target="../media/image6.png"/><Relationship Id="rId4" Type="http://schemas.openxmlformats.org/officeDocument/2006/relationships/audio" Target="../media/media29.m4a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9.gif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3" Type="http://schemas.microsoft.com/office/2007/relationships/media" Target="../media/media5.m4a"/><Relationship Id="rId7" Type="http://schemas.microsoft.com/office/2007/relationships/media" Target="../media/media7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2.png"/><Relationship Id="rId5" Type="http://schemas.microsoft.com/office/2007/relationships/media" Target="../media/media6.m4a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p4"/><Relationship Id="rId13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microsoft.com/office/2007/relationships/media" Target="../media/media14.mp4"/><Relationship Id="rId12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audio" Target="../media/audio1.wav"/><Relationship Id="rId5" Type="http://schemas.microsoft.com/office/2007/relationships/media" Target="../media/media13.m4a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 flipH="1">
            <a:off x="8026928" y="4004075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flipH="1">
            <a:off x="6380386" y="4524662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flipH="1">
            <a:off x="6541745" y="477595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30"/>
          <p:cNvGrpSpPr/>
          <p:nvPr/>
        </p:nvGrpSpPr>
        <p:grpSpPr>
          <a:xfrm>
            <a:off x="7132499" y="3347422"/>
            <a:ext cx="1828614" cy="1792698"/>
            <a:chOff x="5279164" y="1000677"/>
            <a:chExt cx="2939948" cy="2942950"/>
          </a:xfrm>
        </p:grpSpPr>
        <p:sp>
          <p:nvSpPr>
            <p:cNvPr id="414" name="Google Shape;414;p30"/>
            <p:cNvSpPr/>
            <p:nvPr/>
          </p:nvSpPr>
          <p:spPr>
            <a:xfrm flipH="1">
              <a:off x="7396380" y="1397627"/>
              <a:ext cx="629079" cy="1191576"/>
            </a:xfrm>
            <a:custGeom>
              <a:avLst/>
              <a:gdLst/>
              <a:ahLst/>
              <a:cxnLst/>
              <a:rect l="l" t="t" r="r" b="b"/>
              <a:pathLst>
                <a:path w="20748" h="39300" extrusionOk="0">
                  <a:moveTo>
                    <a:pt x="20358" y="1"/>
                  </a:moveTo>
                  <a:cubicBezTo>
                    <a:pt x="20287" y="1"/>
                    <a:pt x="20214" y="23"/>
                    <a:pt x="20147" y="71"/>
                  </a:cubicBezTo>
                  <a:lnTo>
                    <a:pt x="17793" y="1703"/>
                  </a:lnTo>
                  <a:cubicBezTo>
                    <a:pt x="17054" y="2303"/>
                    <a:pt x="16223" y="2826"/>
                    <a:pt x="15515" y="3457"/>
                  </a:cubicBezTo>
                  <a:cubicBezTo>
                    <a:pt x="14791" y="4088"/>
                    <a:pt x="14022" y="4673"/>
                    <a:pt x="13345" y="5350"/>
                  </a:cubicBezTo>
                  <a:cubicBezTo>
                    <a:pt x="12667" y="6028"/>
                    <a:pt x="12021" y="6751"/>
                    <a:pt x="11374" y="7459"/>
                  </a:cubicBezTo>
                  <a:cubicBezTo>
                    <a:pt x="10035" y="8829"/>
                    <a:pt x="8650" y="10199"/>
                    <a:pt x="7496" y="11753"/>
                  </a:cubicBezTo>
                  <a:cubicBezTo>
                    <a:pt x="6249" y="13261"/>
                    <a:pt x="5603" y="15139"/>
                    <a:pt x="4726" y="16848"/>
                  </a:cubicBezTo>
                  <a:lnTo>
                    <a:pt x="4110" y="18156"/>
                  </a:lnTo>
                  <a:lnTo>
                    <a:pt x="3602" y="19495"/>
                  </a:lnTo>
                  <a:cubicBezTo>
                    <a:pt x="3433" y="19957"/>
                    <a:pt x="3248" y="20387"/>
                    <a:pt x="3079" y="20849"/>
                  </a:cubicBezTo>
                  <a:lnTo>
                    <a:pt x="2617" y="22219"/>
                  </a:lnTo>
                  <a:cubicBezTo>
                    <a:pt x="2478" y="22665"/>
                    <a:pt x="2278" y="23112"/>
                    <a:pt x="2155" y="23573"/>
                  </a:cubicBezTo>
                  <a:lnTo>
                    <a:pt x="1755" y="24959"/>
                  </a:lnTo>
                  <a:cubicBezTo>
                    <a:pt x="1447" y="25882"/>
                    <a:pt x="1201" y="26806"/>
                    <a:pt x="939" y="27744"/>
                  </a:cubicBezTo>
                  <a:cubicBezTo>
                    <a:pt x="693" y="28683"/>
                    <a:pt x="508" y="29637"/>
                    <a:pt x="401" y="30607"/>
                  </a:cubicBezTo>
                  <a:cubicBezTo>
                    <a:pt x="231" y="31546"/>
                    <a:pt x="231" y="32516"/>
                    <a:pt x="108" y="33485"/>
                  </a:cubicBezTo>
                  <a:cubicBezTo>
                    <a:pt x="1" y="34455"/>
                    <a:pt x="77" y="35440"/>
                    <a:pt x="62" y="36394"/>
                  </a:cubicBezTo>
                  <a:cubicBezTo>
                    <a:pt x="62" y="36887"/>
                    <a:pt x="77" y="37364"/>
                    <a:pt x="139" y="37841"/>
                  </a:cubicBezTo>
                  <a:lnTo>
                    <a:pt x="216" y="38564"/>
                  </a:lnTo>
                  <a:cubicBezTo>
                    <a:pt x="278" y="38811"/>
                    <a:pt x="93" y="39072"/>
                    <a:pt x="678" y="39257"/>
                  </a:cubicBezTo>
                  <a:cubicBezTo>
                    <a:pt x="765" y="39286"/>
                    <a:pt x="854" y="39300"/>
                    <a:pt x="943" y="39300"/>
                  </a:cubicBezTo>
                  <a:cubicBezTo>
                    <a:pt x="1090" y="39300"/>
                    <a:pt x="1236" y="39262"/>
                    <a:pt x="1370" y="39195"/>
                  </a:cubicBezTo>
                  <a:lnTo>
                    <a:pt x="1386" y="39195"/>
                  </a:lnTo>
                  <a:cubicBezTo>
                    <a:pt x="1955" y="38903"/>
                    <a:pt x="1724" y="38703"/>
                    <a:pt x="1755" y="38457"/>
                  </a:cubicBezTo>
                  <a:lnTo>
                    <a:pt x="1740" y="37764"/>
                  </a:lnTo>
                  <a:cubicBezTo>
                    <a:pt x="1724" y="37287"/>
                    <a:pt x="1724" y="36825"/>
                    <a:pt x="1724" y="36363"/>
                  </a:cubicBezTo>
                  <a:cubicBezTo>
                    <a:pt x="1740" y="35424"/>
                    <a:pt x="1663" y="34501"/>
                    <a:pt x="1740" y="33562"/>
                  </a:cubicBezTo>
                  <a:cubicBezTo>
                    <a:pt x="1770" y="31700"/>
                    <a:pt x="2001" y="29838"/>
                    <a:pt x="2217" y="27991"/>
                  </a:cubicBezTo>
                  <a:cubicBezTo>
                    <a:pt x="2402" y="26113"/>
                    <a:pt x="2802" y="24266"/>
                    <a:pt x="3417" y="22481"/>
                  </a:cubicBezTo>
                  <a:lnTo>
                    <a:pt x="3879" y="21142"/>
                  </a:lnTo>
                  <a:cubicBezTo>
                    <a:pt x="4048" y="20695"/>
                    <a:pt x="4248" y="20280"/>
                    <a:pt x="4433" y="19849"/>
                  </a:cubicBezTo>
                  <a:lnTo>
                    <a:pt x="5018" y="18556"/>
                  </a:lnTo>
                  <a:lnTo>
                    <a:pt x="5680" y="17309"/>
                  </a:lnTo>
                  <a:cubicBezTo>
                    <a:pt x="5988" y="16417"/>
                    <a:pt x="6619" y="15693"/>
                    <a:pt x="7142" y="14908"/>
                  </a:cubicBezTo>
                  <a:cubicBezTo>
                    <a:pt x="7681" y="14139"/>
                    <a:pt x="8204" y="13369"/>
                    <a:pt x="8681" y="12553"/>
                  </a:cubicBezTo>
                  <a:cubicBezTo>
                    <a:pt x="9143" y="11753"/>
                    <a:pt x="9697" y="10984"/>
                    <a:pt x="10174" y="10183"/>
                  </a:cubicBezTo>
                  <a:cubicBezTo>
                    <a:pt x="10667" y="9367"/>
                    <a:pt x="11282" y="8644"/>
                    <a:pt x="11867" y="7905"/>
                  </a:cubicBezTo>
                  <a:cubicBezTo>
                    <a:pt x="12159" y="7521"/>
                    <a:pt x="12483" y="7182"/>
                    <a:pt x="12852" y="6874"/>
                  </a:cubicBezTo>
                  <a:cubicBezTo>
                    <a:pt x="13206" y="6566"/>
                    <a:pt x="13545" y="6243"/>
                    <a:pt x="13868" y="5905"/>
                  </a:cubicBezTo>
                  <a:cubicBezTo>
                    <a:pt x="14530" y="5227"/>
                    <a:pt x="15238" y="4596"/>
                    <a:pt x="15946" y="3981"/>
                  </a:cubicBezTo>
                  <a:cubicBezTo>
                    <a:pt x="16654" y="3365"/>
                    <a:pt x="17423" y="2796"/>
                    <a:pt x="18162" y="2211"/>
                  </a:cubicBezTo>
                  <a:cubicBezTo>
                    <a:pt x="18947" y="1672"/>
                    <a:pt x="19732" y="1164"/>
                    <a:pt x="20532" y="656"/>
                  </a:cubicBezTo>
                  <a:lnTo>
                    <a:pt x="20548" y="641"/>
                  </a:lnTo>
                  <a:cubicBezTo>
                    <a:pt x="20717" y="533"/>
                    <a:pt x="20748" y="318"/>
                    <a:pt x="20640" y="148"/>
                  </a:cubicBezTo>
                  <a:cubicBezTo>
                    <a:pt x="20574" y="55"/>
                    <a:pt x="20469" y="1"/>
                    <a:pt x="20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0"/>
            <p:cNvSpPr/>
            <p:nvPr/>
          </p:nvSpPr>
          <p:spPr>
            <a:xfrm flipH="1">
              <a:off x="5463965" y="2546543"/>
              <a:ext cx="2493820" cy="1201309"/>
            </a:xfrm>
            <a:custGeom>
              <a:avLst/>
              <a:gdLst/>
              <a:ahLst/>
              <a:cxnLst/>
              <a:rect l="l" t="t" r="r" b="b"/>
              <a:pathLst>
                <a:path w="82250" h="39621" extrusionOk="0">
                  <a:moveTo>
                    <a:pt x="81362" y="1"/>
                  </a:moveTo>
                  <a:cubicBezTo>
                    <a:pt x="81252" y="1"/>
                    <a:pt x="81141" y="40"/>
                    <a:pt x="81049" y="117"/>
                  </a:cubicBezTo>
                  <a:lnTo>
                    <a:pt x="81019" y="133"/>
                  </a:lnTo>
                  <a:cubicBezTo>
                    <a:pt x="80388" y="687"/>
                    <a:pt x="80526" y="1287"/>
                    <a:pt x="80418" y="1872"/>
                  </a:cubicBezTo>
                  <a:lnTo>
                    <a:pt x="80203" y="3626"/>
                  </a:lnTo>
                  <a:cubicBezTo>
                    <a:pt x="79987" y="4781"/>
                    <a:pt x="79726" y="5935"/>
                    <a:pt x="79495" y="7089"/>
                  </a:cubicBezTo>
                  <a:cubicBezTo>
                    <a:pt x="79202" y="8228"/>
                    <a:pt x="78848" y="9352"/>
                    <a:pt x="78525" y="10475"/>
                  </a:cubicBezTo>
                  <a:cubicBezTo>
                    <a:pt x="78141" y="11599"/>
                    <a:pt x="77679" y="12676"/>
                    <a:pt x="77263" y="13784"/>
                  </a:cubicBezTo>
                  <a:cubicBezTo>
                    <a:pt x="75416" y="18109"/>
                    <a:pt x="72769" y="22096"/>
                    <a:pt x="69614" y="25620"/>
                  </a:cubicBezTo>
                  <a:cubicBezTo>
                    <a:pt x="68829" y="26497"/>
                    <a:pt x="67967" y="27313"/>
                    <a:pt x="67136" y="28160"/>
                  </a:cubicBezTo>
                  <a:cubicBezTo>
                    <a:pt x="66259" y="28975"/>
                    <a:pt x="65335" y="29699"/>
                    <a:pt x="64427" y="30468"/>
                  </a:cubicBezTo>
                  <a:cubicBezTo>
                    <a:pt x="63473" y="31192"/>
                    <a:pt x="62457" y="31823"/>
                    <a:pt x="61487" y="32500"/>
                  </a:cubicBezTo>
                  <a:cubicBezTo>
                    <a:pt x="60487" y="33131"/>
                    <a:pt x="59425" y="33670"/>
                    <a:pt x="58378" y="34239"/>
                  </a:cubicBezTo>
                  <a:cubicBezTo>
                    <a:pt x="54115" y="36363"/>
                    <a:pt x="49498" y="37702"/>
                    <a:pt x="44757" y="38164"/>
                  </a:cubicBezTo>
                  <a:cubicBezTo>
                    <a:pt x="44450" y="38195"/>
                    <a:pt x="44172" y="38302"/>
                    <a:pt x="43880" y="38333"/>
                  </a:cubicBezTo>
                  <a:cubicBezTo>
                    <a:pt x="43588" y="38364"/>
                    <a:pt x="43280" y="38348"/>
                    <a:pt x="42987" y="38364"/>
                  </a:cubicBezTo>
                  <a:lnTo>
                    <a:pt x="41202" y="38395"/>
                  </a:lnTo>
                  <a:cubicBezTo>
                    <a:pt x="41036" y="38403"/>
                    <a:pt x="40870" y="38407"/>
                    <a:pt x="40704" y="38407"/>
                  </a:cubicBezTo>
                  <a:cubicBezTo>
                    <a:pt x="39688" y="38407"/>
                    <a:pt x="38681" y="38265"/>
                    <a:pt x="37662" y="38225"/>
                  </a:cubicBezTo>
                  <a:cubicBezTo>
                    <a:pt x="36477" y="38179"/>
                    <a:pt x="35323" y="37933"/>
                    <a:pt x="34153" y="37810"/>
                  </a:cubicBezTo>
                  <a:cubicBezTo>
                    <a:pt x="32968" y="37687"/>
                    <a:pt x="31813" y="37410"/>
                    <a:pt x="30659" y="37179"/>
                  </a:cubicBezTo>
                  <a:cubicBezTo>
                    <a:pt x="26057" y="36178"/>
                    <a:pt x="21548" y="34485"/>
                    <a:pt x="17515" y="31930"/>
                  </a:cubicBezTo>
                  <a:cubicBezTo>
                    <a:pt x="16484" y="31330"/>
                    <a:pt x="15576" y="30545"/>
                    <a:pt x="14622" y="29822"/>
                  </a:cubicBezTo>
                  <a:cubicBezTo>
                    <a:pt x="13667" y="29098"/>
                    <a:pt x="12821" y="28267"/>
                    <a:pt x="11944" y="27467"/>
                  </a:cubicBezTo>
                  <a:cubicBezTo>
                    <a:pt x="11051" y="26667"/>
                    <a:pt x="10266" y="25774"/>
                    <a:pt x="9435" y="24927"/>
                  </a:cubicBezTo>
                  <a:cubicBezTo>
                    <a:pt x="8635" y="24050"/>
                    <a:pt x="7911" y="23096"/>
                    <a:pt x="7142" y="22188"/>
                  </a:cubicBezTo>
                  <a:cubicBezTo>
                    <a:pt x="4248" y="18386"/>
                    <a:pt x="2063" y="14077"/>
                    <a:pt x="724" y="9490"/>
                  </a:cubicBezTo>
                  <a:cubicBezTo>
                    <a:pt x="674" y="9341"/>
                    <a:pt x="534" y="9242"/>
                    <a:pt x="384" y="9242"/>
                  </a:cubicBezTo>
                  <a:cubicBezTo>
                    <a:pt x="349" y="9242"/>
                    <a:pt x="313" y="9248"/>
                    <a:pt x="277" y="9259"/>
                  </a:cubicBezTo>
                  <a:cubicBezTo>
                    <a:pt x="93" y="9306"/>
                    <a:pt x="0" y="9506"/>
                    <a:pt x="46" y="9690"/>
                  </a:cubicBezTo>
                  <a:cubicBezTo>
                    <a:pt x="1493" y="14323"/>
                    <a:pt x="3709" y="18694"/>
                    <a:pt x="6588" y="22603"/>
                  </a:cubicBezTo>
                  <a:cubicBezTo>
                    <a:pt x="7357" y="23527"/>
                    <a:pt x="8081" y="24512"/>
                    <a:pt x="8881" y="25420"/>
                  </a:cubicBezTo>
                  <a:cubicBezTo>
                    <a:pt x="9727" y="26282"/>
                    <a:pt x="10512" y="27205"/>
                    <a:pt x="11405" y="28036"/>
                  </a:cubicBezTo>
                  <a:cubicBezTo>
                    <a:pt x="11851" y="28437"/>
                    <a:pt x="12328" y="28837"/>
                    <a:pt x="12775" y="29222"/>
                  </a:cubicBezTo>
                  <a:cubicBezTo>
                    <a:pt x="13221" y="29637"/>
                    <a:pt x="13698" y="30022"/>
                    <a:pt x="14191" y="30376"/>
                  </a:cubicBezTo>
                  <a:lnTo>
                    <a:pt x="15653" y="31453"/>
                  </a:lnTo>
                  <a:cubicBezTo>
                    <a:pt x="16130" y="31823"/>
                    <a:pt x="16638" y="32177"/>
                    <a:pt x="17146" y="32484"/>
                  </a:cubicBezTo>
                  <a:cubicBezTo>
                    <a:pt x="21147" y="35209"/>
                    <a:pt x="25596" y="37379"/>
                    <a:pt x="30336" y="38579"/>
                  </a:cubicBezTo>
                  <a:cubicBezTo>
                    <a:pt x="31536" y="38841"/>
                    <a:pt x="32706" y="39195"/>
                    <a:pt x="33937" y="39287"/>
                  </a:cubicBezTo>
                  <a:cubicBezTo>
                    <a:pt x="35032" y="39426"/>
                    <a:pt x="36114" y="39602"/>
                    <a:pt x="37218" y="39602"/>
                  </a:cubicBezTo>
                  <a:cubicBezTo>
                    <a:pt x="37340" y="39602"/>
                    <a:pt x="37462" y="39600"/>
                    <a:pt x="37585" y="39595"/>
                  </a:cubicBezTo>
                  <a:cubicBezTo>
                    <a:pt x="38172" y="39602"/>
                    <a:pt x="38755" y="39620"/>
                    <a:pt x="39336" y="39620"/>
                  </a:cubicBezTo>
                  <a:cubicBezTo>
                    <a:pt x="39975" y="39620"/>
                    <a:pt x="40612" y="39599"/>
                    <a:pt x="41248" y="39518"/>
                  </a:cubicBezTo>
                  <a:lnTo>
                    <a:pt x="44880" y="39241"/>
                  </a:lnTo>
                  <a:cubicBezTo>
                    <a:pt x="49713" y="38625"/>
                    <a:pt x="54408" y="37194"/>
                    <a:pt x="58763" y="35009"/>
                  </a:cubicBezTo>
                  <a:lnTo>
                    <a:pt x="60364" y="34147"/>
                  </a:lnTo>
                  <a:cubicBezTo>
                    <a:pt x="60887" y="33839"/>
                    <a:pt x="61441" y="33593"/>
                    <a:pt x="61949" y="33254"/>
                  </a:cubicBezTo>
                  <a:cubicBezTo>
                    <a:pt x="62950" y="32577"/>
                    <a:pt x="63996" y="31946"/>
                    <a:pt x="64981" y="31238"/>
                  </a:cubicBezTo>
                  <a:cubicBezTo>
                    <a:pt x="65951" y="30484"/>
                    <a:pt x="66936" y="29776"/>
                    <a:pt x="67875" y="28991"/>
                  </a:cubicBezTo>
                  <a:cubicBezTo>
                    <a:pt x="68752" y="28175"/>
                    <a:pt x="69691" y="27390"/>
                    <a:pt x="70568" y="26528"/>
                  </a:cubicBezTo>
                  <a:cubicBezTo>
                    <a:pt x="74016" y="23065"/>
                    <a:pt x="76755" y="18910"/>
                    <a:pt x="78756" y="14446"/>
                  </a:cubicBezTo>
                  <a:cubicBezTo>
                    <a:pt x="79202" y="13307"/>
                    <a:pt x="79695" y="12168"/>
                    <a:pt x="80095" y="11014"/>
                  </a:cubicBezTo>
                  <a:cubicBezTo>
                    <a:pt x="80434" y="9844"/>
                    <a:pt x="80819" y="8675"/>
                    <a:pt x="81111" y="7489"/>
                  </a:cubicBezTo>
                  <a:cubicBezTo>
                    <a:pt x="81342" y="6274"/>
                    <a:pt x="81588" y="5073"/>
                    <a:pt x="81788" y="3873"/>
                  </a:cubicBezTo>
                  <a:lnTo>
                    <a:pt x="81957" y="2041"/>
                  </a:lnTo>
                  <a:cubicBezTo>
                    <a:pt x="81973" y="1425"/>
                    <a:pt x="82250" y="825"/>
                    <a:pt x="81742" y="194"/>
                  </a:cubicBezTo>
                  <a:lnTo>
                    <a:pt x="81711" y="163"/>
                  </a:lnTo>
                  <a:cubicBezTo>
                    <a:pt x="81620" y="55"/>
                    <a:pt x="81492" y="1"/>
                    <a:pt x="81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0"/>
            <p:cNvSpPr/>
            <p:nvPr/>
          </p:nvSpPr>
          <p:spPr>
            <a:xfrm flipH="1">
              <a:off x="5482157" y="1198242"/>
              <a:ext cx="1833056" cy="1173748"/>
            </a:xfrm>
            <a:custGeom>
              <a:avLst/>
              <a:gdLst/>
              <a:ahLst/>
              <a:cxnLst/>
              <a:rect l="l" t="t" r="r" b="b"/>
              <a:pathLst>
                <a:path w="60457" h="38712" extrusionOk="0">
                  <a:moveTo>
                    <a:pt x="18517" y="0"/>
                  </a:moveTo>
                  <a:cubicBezTo>
                    <a:pt x="18049" y="0"/>
                    <a:pt x="17580" y="12"/>
                    <a:pt x="17116" y="29"/>
                  </a:cubicBezTo>
                  <a:cubicBezTo>
                    <a:pt x="16254" y="60"/>
                    <a:pt x="15407" y="45"/>
                    <a:pt x="14545" y="122"/>
                  </a:cubicBezTo>
                  <a:cubicBezTo>
                    <a:pt x="12852" y="275"/>
                    <a:pt x="11159" y="537"/>
                    <a:pt x="9482" y="891"/>
                  </a:cubicBezTo>
                  <a:cubicBezTo>
                    <a:pt x="7804" y="1260"/>
                    <a:pt x="6157" y="1722"/>
                    <a:pt x="4541" y="2307"/>
                  </a:cubicBezTo>
                  <a:cubicBezTo>
                    <a:pt x="3741" y="2599"/>
                    <a:pt x="2956" y="2938"/>
                    <a:pt x="2171" y="3292"/>
                  </a:cubicBezTo>
                  <a:cubicBezTo>
                    <a:pt x="1786" y="3461"/>
                    <a:pt x="1401" y="3646"/>
                    <a:pt x="1016" y="3831"/>
                  </a:cubicBezTo>
                  <a:cubicBezTo>
                    <a:pt x="647" y="4046"/>
                    <a:pt x="170" y="4062"/>
                    <a:pt x="47" y="4754"/>
                  </a:cubicBezTo>
                  <a:cubicBezTo>
                    <a:pt x="1" y="5016"/>
                    <a:pt x="139" y="5293"/>
                    <a:pt x="370" y="5401"/>
                  </a:cubicBezTo>
                  <a:lnTo>
                    <a:pt x="385" y="5401"/>
                  </a:lnTo>
                  <a:cubicBezTo>
                    <a:pt x="574" y="5500"/>
                    <a:pt x="730" y="5537"/>
                    <a:pt x="867" y="5537"/>
                  </a:cubicBezTo>
                  <a:cubicBezTo>
                    <a:pt x="1197" y="5537"/>
                    <a:pt x="1410" y="5318"/>
                    <a:pt x="1694" y="5231"/>
                  </a:cubicBezTo>
                  <a:cubicBezTo>
                    <a:pt x="2063" y="5062"/>
                    <a:pt x="2448" y="4908"/>
                    <a:pt x="2833" y="4754"/>
                  </a:cubicBezTo>
                  <a:cubicBezTo>
                    <a:pt x="3587" y="4431"/>
                    <a:pt x="4372" y="4154"/>
                    <a:pt x="5141" y="3877"/>
                  </a:cubicBezTo>
                  <a:cubicBezTo>
                    <a:pt x="6696" y="3323"/>
                    <a:pt x="8266" y="2861"/>
                    <a:pt x="9866" y="2492"/>
                  </a:cubicBezTo>
                  <a:cubicBezTo>
                    <a:pt x="11482" y="2107"/>
                    <a:pt x="13098" y="1815"/>
                    <a:pt x="14745" y="1645"/>
                  </a:cubicBezTo>
                  <a:cubicBezTo>
                    <a:pt x="15561" y="1537"/>
                    <a:pt x="16392" y="1537"/>
                    <a:pt x="17208" y="1476"/>
                  </a:cubicBezTo>
                  <a:cubicBezTo>
                    <a:pt x="18039" y="1445"/>
                    <a:pt x="18855" y="1337"/>
                    <a:pt x="19686" y="1337"/>
                  </a:cubicBezTo>
                  <a:cubicBezTo>
                    <a:pt x="19983" y="1329"/>
                    <a:pt x="20280" y="1325"/>
                    <a:pt x="20577" y="1325"/>
                  </a:cubicBezTo>
                  <a:cubicBezTo>
                    <a:pt x="26913" y="1325"/>
                    <a:pt x="33225" y="3193"/>
                    <a:pt x="38709" y="6339"/>
                  </a:cubicBezTo>
                  <a:cubicBezTo>
                    <a:pt x="38878" y="6447"/>
                    <a:pt x="39094" y="6509"/>
                    <a:pt x="39263" y="6617"/>
                  </a:cubicBezTo>
                  <a:lnTo>
                    <a:pt x="39787" y="6971"/>
                  </a:lnTo>
                  <a:lnTo>
                    <a:pt x="40818" y="7663"/>
                  </a:lnTo>
                  <a:lnTo>
                    <a:pt x="41834" y="8371"/>
                  </a:lnTo>
                  <a:lnTo>
                    <a:pt x="42803" y="9156"/>
                  </a:lnTo>
                  <a:cubicBezTo>
                    <a:pt x="43434" y="9679"/>
                    <a:pt x="44081" y="10203"/>
                    <a:pt x="44742" y="10695"/>
                  </a:cubicBezTo>
                  <a:cubicBezTo>
                    <a:pt x="45373" y="11218"/>
                    <a:pt x="45974" y="11788"/>
                    <a:pt x="46589" y="12327"/>
                  </a:cubicBezTo>
                  <a:cubicBezTo>
                    <a:pt x="47882" y="13373"/>
                    <a:pt x="48990" y="14604"/>
                    <a:pt x="50175" y="15774"/>
                  </a:cubicBezTo>
                  <a:lnTo>
                    <a:pt x="50606" y="16221"/>
                  </a:lnTo>
                  <a:lnTo>
                    <a:pt x="50991" y="16698"/>
                  </a:lnTo>
                  <a:lnTo>
                    <a:pt x="51761" y="17667"/>
                  </a:lnTo>
                  <a:cubicBezTo>
                    <a:pt x="52269" y="18329"/>
                    <a:pt x="52838" y="18945"/>
                    <a:pt x="53284" y="19653"/>
                  </a:cubicBezTo>
                  <a:cubicBezTo>
                    <a:pt x="53715" y="20361"/>
                    <a:pt x="54146" y="21084"/>
                    <a:pt x="54547" y="21807"/>
                  </a:cubicBezTo>
                  <a:cubicBezTo>
                    <a:pt x="54747" y="22177"/>
                    <a:pt x="54977" y="22531"/>
                    <a:pt x="55147" y="22900"/>
                  </a:cubicBezTo>
                  <a:cubicBezTo>
                    <a:pt x="55331" y="23285"/>
                    <a:pt x="55485" y="23670"/>
                    <a:pt x="55670" y="24039"/>
                  </a:cubicBezTo>
                  <a:lnTo>
                    <a:pt x="56763" y="26286"/>
                  </a:lnTo>
                  <a:cubicBezTo>
                    <a:pt x="57055" y="27056"/>
                    <a:pt x="57332" y="27841"/>
                    <a:pt x="57609" y="28626"/>
                  </a:cubicBezTo>
                  <a:cubicBezTo>
                    <a:pt x="58256" y="30180"/>
                    <a:pt x="58579" y="31812"/>
                    <a:pt x="58995" y="33428"/>
                  </a:cubicBezTo>
                  <a:cubicBezTo>
                    <a:pt x="59225" y="34228"/>
                    <a:pt x="59287" y="35075"/>
                    <a:pt x="59410" y="35890"/>
                  </a:cubicBezTo>
                  <a:lnTo>
                    <a:pt x="59733" y="38368"/>
                  </a:lnTo>
                  <a:lnTo>
                    <a:pt x="59733" y="38414"/>
                  </a:lnTo>
                  <a:cubicBezTo>
                    <a:pt x="59761" y="38582"/>
                    <a:pt x="59915" y="38711"/>
                    <a:pt x="60081" y="38711"/>
                  </a:cubicBezTo>
                  <a:cubicBezTo>
                    <a:pt x="60099" y="38711"/>
                    <a:pt x="60116" y="38710"/>
                    <a:pt x="60133" y="38707"/>
                  </a:cubicBezTo>
                  <a:cubicBezTo>
                    <a:pt x="60334" y="38676"/>
                    <a:pt x="60457" y="38491"/>
                    <a:pt x="60441" y="38307"/>
                  </a:cubicBezTo>
                  <a:lnTo>
                    <a:pt x="60057" y="35798"/>
                  </a:lnTo>
                  <a:cubicBezTo>
                    <a:pt x="59918" y="34951"/>
                    <a:pt x="59856" y="34105"/>
                    <a:pt x="59610" y="33289"/>
                  </a:cubicBezTo>
                  <a:cubicBezTo>
                    <a:pt x="59179" y="31658"/>
                    <a:pt x="58871" y="29980"/>
                    <a:pt x="58256" y="28395"/>
                  </a:cubicBezTo>
                  <a:cubicBezTo>
                    <a:pt x="57302" y="25132"/>
                    <a:pt x="55608" y="22146"/>
                    <a:pt x="53808" y="19299"/>
                  </a:cubicBezTo>
                  <a:cubicBezTo>
                    <a:pt x="53392" y="18545"/>
                    <a:pt x="52869" y="17883"/>
                    <a:pt x="52392" y="17175"/>
                  </a:cubicBezTo>
                  <a:lnTo>
                    <a:pt x="51684" y="16128"/>
                  </a:lnTo>
                  <a:lnTo>
                    <a:pt x="51330" y="15589"/>
                  </a:lnTo>
                  <a:lnTo>
                    <a:pt x="50914" y="15097"/>
                  </a:lnTo>
                  <a:cubicBezTo>
                    <a:pt x="49837" y="13804"/>
                    <a:pt x="48806" y="12419"/>
                    <a:pt x="47528" y="11280"/>
                  </a:cubicBezTo>
                  <a:cubicBezTo>
                    <a:pt x="46897" y="10695"/>
                    <a:pt x="46328" y="10064"/>
                    <a:pt x="45650" y="9541"/>
                  </a:cubicBezTo>
                  <a:cubicBezTo>
                    <a:pt x="44973" y="9033"/>
                    <a:pt x="44265" y="8540"/>
                    <a:pt x="43557" y="8048"/>
                  </a:cubicBezTo>
                  <a:cubicBezTo>
                    <a:pt x="43203" y="7817"/>
                    <a:pt x="42865" y="7571"/>
                    <a:pt x="42511" y="7340"/>
                  </a:cubicBezTo>
                  <a:lnTo>
                    <a:pt x="41387" y="6724"/>
                  </a:lnTo>
                  <a:lnTo>
                    <a:pt x="40264" y="6093"/>
                  </a:lnTo>
                  <a:lnTo>
                    <a:pt x="39710" y="5785"/>
                  </a:lnTo>
                  <a:cubicBezTo>
                    <a:pt x="39525" y="5662"/>
                    <a:pt x="39386" y="5508"/>
                    <a:pt x="39202" y="5401"/>
                  </a:cubicBezTo>
                  <a:cubicBezTo>
                    <a:pt x="33153" y="2215"/>
                    <a:pt x="26473" y="552"/>
                    <a:pt x="19670" y="29"/>
                  </a:cubicBezTo>
                  <a:cubicBezTo>
                    <a:pt x="19288" y="8"/>
                    <a:pt x="18903" y="0"/>
                    <a:pt x="185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0"/>
            <p:cNvSpPr/>
            <p:nvPr/>
          </p:nvSpPr>
          <p:spPr>
            <a:xfrm flipH="1">
              <a:off x="6082735" y="3750216"/>
              <a:ext cx="1261403" cy="193411"/>
            </a:xfrm>
            <a:custGeom>
              <a:avLst/>
              <a:gdLst/>
              <a:ahLst/>
              <a:cxnLst/>
              <a:rect l="l" t="t" r="r" b="b"/>
              <a:pathLst>
                <a:path w="41603" h="6379" extrusionOk="0">
                  <a:moveTo>
                    <a:pt x="40732" y="1"/>
                  </a:moveTo>
                  <a:cubicBezTo>
                    <a:pt x="40568" y="1"/>
                    <a:pt x="40457" y="100"/>
                    <a:pt x="40310" y="142"/>
                  </a:cubicBezTo>
                  <a:lnTo>
                    <a:pt x="39725" y="404"/>
                  </a:lnTo>
                  <a:lnTo>
                    <a:pt x="38540" y="927"/>
                  </a:lnTo>
                  <a:cubicBezTo>
                    <a:pt x="37755" y="1266"/>
                    <a:pt x="36939" y="1558"/>
                    <a:pt x="36154" y="1897"/>
                  </a:cubicBezTo>
                  <a:lnTo>
                    <a:pt x="33738" y="2774"/>
                  </a:lnTo>
                  <a:lnTo>
                    <a:pt x="31275" y="3590"/>
                  </a:lnTo>
                  <a:cubicBezTo>
                    <a:pt x="28533" y="4470"/>
                    <a:pt x="25649" y="5284"/>
                    <a:pt x="22725" y="5284"/>
                  </a:cubicBezTo>
                  <a:cubicBezTo>
                    <a:pt x="22170" y="5284"/>
                    <a:pt x="21613" y="5255"/>
                    <a:pt x="21055" y="5191"/>
                  </a:cubicBezTo>
                  <a:cubicBezTo>
                    <a:pt x="17592" y="4914"/>
                    <a:pt x="14176" y="4606"/>
                    <a:pt x="10805" y="3929"/>
                  </a:cubicBezTo>
                  <a:cubicBezTo>
                    <a:pt x="7434" y="3267"/>
                    <a:pt x="4110" y="2328"/>
                    <a:pt x="878" y="1143"/>
                  </a:cubicBezTo>
                  <a:cubicBezTo>
                    <a:pt x="810" y="1116"/>
                    <a:pt x="740" y="1104"/>
                    <a:pt x="671" y="1104"/>
                  </a:cubicBezTo>
                  <a:cubicBezTo>
                    <a:pt x="460" y="1104"/>
                    <a:pt x="259" y="1222"/>
                    <a:pt x="154" y="1420"/>
                  </a:cubicBezTo>
                  <a:cubicBezTo>
                    <a:pt x="0" y="1712"/>
                    <a:pt x="124" y="2066"/>
                    <a:pt x="416" y="2205"/>
                  </a:cubicBezTo>
                  <a:cubicBezTo>
                    <a:pt x="3587" y="3805"/>
                    <a:pt x="6973" y="4975"/>
                    <a:pt x="10466" y="5668"/>
                  </a:cubicBezTo>
                  <a:cubicBezTo>
                    <a:pt x="12791" y="6108"/>
                    <a:pt x="15163" y="6378"/>
                    <a:pt x="17528" y="6378"/>
                  </a:cubicBezTo>
                  <a:cubicBezTo>
                    <a:pt x="18718" y="6378"/>
                    <a:pt x="19906" y="6310"/>
                    <a:pt x="21086" y="6160"/>
                  </a:cubicBezTo>
                  <a:cubicBezTo>
                    <a:pt x="24580" y="5575"/>
                    <a:pt x="28104" y="5575"/>
                    <a:pt x="31614" y="4914"/>
                  </a:cubicBezTo>
                  <a:cubicBezTo>
                    <a:pt x="32476" y="4729"/>
                    <a:pt x="33353" y="4575"/>
                    <a:pt x="34199" y="4298"/>
                  </a:cubicBezTo>
                  <a:cubicBezTo>
                    <a:pt x="35046" y="4036"/>
                    <a:pt x="35908" y="3790"/>
                    <a:pt x="36754" y="3498"/>
                  </a:cubicBezTo>
                  <a:cubicBezTo>
                    <a:pt x="37585" y="3174"/>
                    <a:pt x="38401" y="2836"/>
                    <a:pt x="39217" y="2482"/>
                  </a:cubicBezTo>
                  <a:lnTo>
                    <a:pt x="40417" y="1897"/>
                  </a:lnTo>
                  <a:lnTo>
                    <a:pt x="41018" y="1605"/>
                  </a:lnTo>
                  <a:cubicBezTo>
                    <a:pt x="41202" y="1481"/>
                    <a:pt x="41464" y="1497"/>
                    <a:pt x="41525" y="1127"/>
                  </a:cubicBezTo>
                  <a:cubicBezTo>
                    <a:pt x="41602" y="712"/>
                    <a:pt x="41402" y="296"/>
                    <a:pt x="41033" y="96"/>
                  </a:cubicBezTo>
                  <a:lnTo>
                    <a:pt x="41002" y="81"/>
                  </a:lnTo>
                  <a:cubicBezTo>
                    <a:pt x="40895" y="22"/>
                    <a:pt x="40808" y="1"/>
                    <a:pt x="4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0"/>
            <p:cNvSpPr/>
            <p:nvPr/>
          </p:nvSpPr>
          <p:spPr>
            <a:xfrm flipH="1">
              <a:off x="5279164" y="1408299"/>
              <a:ext cx="515683" cy="2161755"/>
            </a:xfrm>
            <a:custGeom>
              <a:avLst/>
              <a:gdLst/>
              <a:ahLst/>
              <a:cxnLst/>
              <a:rect l="l" t="t" r="r" b="b"/>
              <a:pathLst>
                <a:path w="17008" h="71298" extrusionOk="0">
                  <a:moveTo>
                    <a:pt x="1865" y="0"/>
                  </a:moveTo>
                  <a:cubicBezTo>
                    <a:pt x="1832" y="0"/>
                    <a:pt x="1801" y="4"/>
                    <a:pt x="1771" y="12"/>
                  </a:cubicBezTo>
                  <a:cubicBezTo>
                    <a:pt x="1370" y="73"/>
                    <a:pt x="1109" y="427"/>
                    <a:pt x="1170" y="827"/>
                  </a:cubicBezTo>
                  <a:lnTo>
                    <a:pt x="1170" y="843"/>
                  </a:lnTo>
                  <a:cubicBezTo>
                    <a:pt x="1247" y="1351"/>
                    <a:pt x="1601" y="1551"/>
                    <a:pt x="1894" y="1859"/>
                  </a:cubicBezTo>
                  <a:cubicBezTo>
                    <a:pt x="2171" y="2151"/>
                    <a:pt x="2463" y="2428"/>
                    <a:pt x="2725" y="2736"/>
                  </a:cubicBezTo>
                  <a:cubicBezTo>
                    <a:pt x="3279" y="3321"/>
                    <a:pt x="3818" y="3921"/>
                    <a:pt x="4341" y="4537"/>
                  </a:cubicBezTo>
                  <a:cubicBezTo>
                    <a:pt x="5388" y="5768"/>
                    <a:pt x="6357" y="7076"/>
                    <a:pt x="7281" y="8384"/>
                  </a:cubicBezTo>
                  <a:cubicBezTo>
                    <a:pt x="9143" y="11047"/>
                    <a:pt x="10744" y="13864"/>
                    <a:pt x="12083" y="16819"/>
                  </a:cubicBezTo>
                  <a:cubicBezTo>
                    <a:pt x="12437" y="17542"/>
                    <a:pt x="12760" y="18281"/>
                    <a:pt x="13037" y="19050"/>
                  </a:cubicBezTo>
                  <a:lnTo>
                    <a:pt x="13945" y="21313"/>
                  </a:lnTo>
                  <a:lnTo>
                    <a:pt x="14653" y="23652"/>
                  </a:lnTo>
                  <a:cubicBezTo>
                    <a:pt x="14915" y="24437"/>
                    <a:pt x="15130" y="25222"/>
                    <a:pt x="15269" y="26023"/>
                  </a:cubicBezTo>
                  <a:cubicBezTo>
                    <a:pt x="16038" y="29208"/>
                    <a:pt x="16207" y="32518"/>
                    <a:pt x="15992" y="35765"/>
                  </a:cubicBezTo>
                  <a:cubicBezTo>
                    <a:pt x="15592" y="42260"/>
                    <a:pt x="14037" y="48617"/>
                    <a:pt x="11405" y="54558"/>
                  </a:cubicBezTo>
                  <a:cubicBezTo>
                    <a:pt x="8697" y="60452"/>
                    <a:pt x="4910" y="65793"/>
                    <a:pt x="247" y="70303"/>
                  </a:cubicBezTo>
                  <a:lnTo>
                    <a:pt x="232" y="70303"/>
                  </a:lnTo>
                  <a:cubicBezTo>
                    <a:pt x="16" y="70518"/>
                    <a:pt x="1" y="70857"/>
                    <a:pt x="201" y="71103"/>
                  </a:cubicBezTo>
                  <a:cubicBezTo>
                    <a:pt x="320" y="71231"/>
                    <a:pt x="482" y="71297"/>
                    <a:pt x="644" y="71297"/>
                  </a:cubicBezTo>
                  <a:cubicBezTo>
                    <a:pt x="775" y="71297"/>
                    <a:pt x="906" y="71254"/>
                    <a:pt x="1016" y="71164"/>
                  </a:cubicBezTo>
                  <a:cubicBezTo>
                    <a:pt x="6126" y="66793"/>
                    <a:pt x="10220" y="61376"/>
                    <a:pt x="13006" y="55265"/>
                  </a:cubicBezTo>
                  <a:lnTo>
                    <a:pt x="13976" y="52957"/>
                  </a:lnTo>
                  <a:cubicBezTo>
                    <a:pt x="14114" y="52572"/>
                    <a:pt x="14314" y="52187"/>
                    <a:pt x="14437" y="51787"/>
                  </a:cubicBezTo>
                  <a:lnTo>
                    <a:pt x="14822" y="50587"/>
                  </a:lnTo>
                  <a:cubicBezTo>
                    <a:pt x="15068" y="49786"/>
                    <a:pt x="15330" y="48986"/>
                    <a:pt x="15561" y="48186"/>
                  </a:cubicBezTo>
                  <a:lnTo>
                    <a:pt x="16115" y="45738"/>
                  </a:lnTo>
                  <a:lnTo>
                    <a:pt x="16392" y="44507"/>
                  </a:lnTo>
                  <a:lnTo>
                    <a:pt x="16561" y="43276"/>
                  </a:lnTo>
                  <a:cubicBezTo>
                    <a:pt x="16685" y="42445"/>
                    <a:pt x="16777" y="41614"/>
                    <a:pt x="16869" y="40783"/>
                  </a:cubicBezTo>
                  <a:cubicBezTo>
                    <a:pt x="16931" y="39951"/>
                    <a:pt x="16931" y="39120"/>
                    <a:pt x="16962" y="38289"/>
                  </a:cubicBezTo>
                  <a:cubicBezTo>
                    <a:pt x="17008" y="37443"/>
                    <a:pt x="17008" y="36612"/>
                    <a:pt x="16962" y="35780"/>
                  </a:cubicBezTo>
                  <a:lnTo>
                    <a:pt x="16838" y="33303"/>
                  </a:lnTo>
                  <a:cubicBezTo>
                    <a:pt x="16823" y="32887"/>
                    <a:pt x="16777" y="32471"/>
                    <a:pt x="16715" y="32056"/>
                  </a:cubicBezTo>
                  <a:lnTo>
                    <a:pt x="16561" y="30825"/>
                  </a:lnTo>
                  <a:cubicBezTo>
                    <a:pt x="16500" y="30409"/>
                    <a:pt x="16469" y="30009"/>
                    <a:pt x="16423" y="29593"/>
                  </a:cubicBezTo>
                  <a:cubicBezTo>
                    <a:pt x="16408" y="29178"/>
                    <a:pt x="16361" y="28762"/>
                    <a:pt x="16284" y="28362"/>
                  </a:cubicBezTo>
                  <a:lnTo>
                    <a:pt x="15915" y="25899"/>
                  </a:lnTo>
                  <a:cubicBezTo>
                    <a:pt x="15823" y="25084"/>
                    <a:pt x="15607" y="24283"/>
                    <a:pt x="15438" y="23468"/>
                  </a:cubicBezTo>
                  <a:lnTo>
                    <a:pt x="14884" y="21036"/>
                  </a:lnTo>
                  <a:lnTo>
                    <a:pt x="14145" y="18650"/>
                  </a:lnTo>
                  <a:cubicBezTo>
                    <a:pt x="13930" y="17835"/>
                    <a:pt x="13653" y="17050"/>
                    <a:pt x="13329" y="16280"/>
                  </a:cubicBezTo>
                  <a:cubicBezTo>
                    <a:pt x="12667" y="14756"/>
                    <a:pt x="12083" y="13186"/>
                    <a:pt x="11267" y="11724"/>
                  </a:cubicBezTo>
                  <a:cubicBezTo>
                    <a:pt x="10482" y="10231"/>
                    <a:pt x="9620" y="8800"/>
                    <a:pt x="8681" y="7430"/>
                  </a:cubicBezTo>
                  <a:cubicBezTo>
                    <a:pt x="7727" y="6045"/>
                    <a:pt x="6696" y="4721"/>
                    <a:pt x="5603" y="3459"/>
                  </a:cubicBezTo>
                  <a:cubicBezTo>
                    <a:pt x="5049" y="2828"/>
                    <a:pt x="4479" y="2213"/>
                    <a:pt x="3895" y="1612"/>
                  </a:cubicBezTo>
                  <a:cubicBezTo>
                    <a:pt x="3618" y="1305"/>
                    <a:pt x="3325" y="997"/>
                    <a:pt x="3017" y="720"/>
                  </a:cubicBezTo>
                  <a:cubicBezTo>
                    <a:pt x="2709" y="443"/>
                    <a:pt x="2479" y="73"/>
                    <a:pt x="1971" y="12"/>
                  </a:cubicBezTo>
                  <a:cubicBezTo>
                    <a:pt x="1932" y="4"/>
                    <a:pt x="1898" y="0"/>
                    <a:pt x="1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0"/>
            <p:cNvSpPr/>
            <p:nvPr/>
          </p:nvSpPr>
          <p:spPr>
            <a:xfrm flipH="1">
              <a:off x="6247464" y="1000677"/>
              <a:ext cx="1971649" cy="2567285"/>
            </a:xfrm>
            <a:custGeom>
              <a:avLst/>
              <a:gdLst/>
              <a:ahLst/>
              <a:cxnLst/>
              <a:rect l="l" t="t" r="r" b="b"/>
              <a:pathLst>
                <a:path w="65028" h="84673" extrusionOk="0">
                  <a:moveTo>
                    <a:pt x="48238" y="0"/>
                  </a:moveTo>
                  <a:cubicBezTo>
                    <a:pt x="42707" y="0"/>
                    <a:pt x="37177" y="966"/>
                    <a:pt x="31906" y="2897"/>
                  </a:cubicBezTo>
                  <a:cubicBezTo>
                    <a:pt x="21455" y="6699"/>
                    <a:pt x="12344" y="14333"/>
                    <a:pt x="7095" y="24076"/>
                  </a:cubicBezTo>
                  <a:cubicBezTo>
                    <a:pt x="5756" y="26492"/>
                    <a:pt x="4633" y="29016"/>
                    <a:pt x="3709" y="31617"/>
                  </a:cubicBezTo>
                  <a:cubicBezTo>
                    <a:pt x="2755" y="34203"/>
                    <a:pt x="1986" y="36850"/>
                    <a:pt x="1416" y="39544"/>
                  </a:cubicBezTo>
                  <a:cubicBezTo>
                    <a:pt x="323" y="44930"/>
                    <a:pt x="0" y="50517"/>
                    <a:pt x="770" y="56027"/>
                  </a:cubicBezTo>
                  <a:cubicBezTo>
                    <a:pt x="1539" y="61553"/>
                    <a:pt x="3294" y="66878"/>
                    <a:pt x="5926" y="71788"/>
                  </a:cubicBezTo>
                  <a:cubicBezTo>
                    <a:pt x="7234" y="74250"/>
                    <a:pt x="8773" y="76574"/>
                    <a:pt x="10528" y="78744"/>
                  </a:cubicBezTo>
                  <a:cubicBezTo>
                    <a:pt x="11390" y="79837"/>
                    <a:pt x="12298" y="80884"/>
                    <a:pt x="13267" y="81900"/>
                  </a:cubicBezTo>
                  <a:cubicBezTo>
                    <a:pt x="13744" y="82407"/>
                    <a:pt x="14222" y="82915"/>
                    <a:pt x="14729" y="83377"/>
                  </a:cubicBezTo>
                  <a:cubicBezTo>
                    <a:pt x="15253" y="83839"/>
                    <a:pt x="15684" y="84408"/>
                    <a:pt x="16407" y="84639"/>
                  </a:cubicBezTo>
                  <a:cubicBezTo>
                    <a:pt x="16471" y="84661"/>
                    <a:pt x="16542" y="84672"/>
                    <a:pt x="16614" y="84672"/>
                  </a:cubicBezTo>
                  <a:cubicBezTo>
                    <a:pt x="16696" y="84672"/>
                    <a:pt x="16779" y="84657"/>
                    <a:pt x="16853" y="84624"/>
                  </a:cubicBezTo>
                  <a:cubicBezTo>
                    <a:pt x="17177" y="84485"/>
                    <a:pt x="17315" y="84116"/>
                    <a:pt x="17177" y="83793"/>
                  </a:cubicBezTo>
                  <a:lnTo>
                    <a:pt x="17177" y="83777"/>
                  </a:lnTo>
                  <a:cubicBezTo>
                    <a:pt x="16884" y="83100"/>
                    <a:pt x="16330" y="82715"/>
                    <a:pt x="15853" y="82238"/>
                  </a:cubicBezTo>
                  <a:cubicBezTo>
                    <a:pt x="15376" y="81776"/>
                    <a:pt x="14899" y="81284"/>
                    <a:pt x="14452" y="80791"/>
                  </a:cubicBezTo>
                  <a:cubicBezTo>
                    <a:pt x="13529" y="79806"/>
                    <a:pt x="12667" y="78791"/>
                    <a:pt x="11836" y="77729"/>
                  </a:cubicBezTo>
                  <a:cubicBezTo>
                    <a:pt x="10189" y="75605"/>
                    <a:pt x="8696" y="73358"/>
                    <a:pt x="7403" y="71003"/>
                  </a:cubicBezTo>
                  <a:cubicBezTo>
                    <a:pt x="4833" y="66262"/>
                    <a:pt x="3032" y="61137"/>
                    <a:pt x="2109" y="55827"/>
                  </a:cubicBezTo>
                  <a:cubicBezTo>
                    <a:pt x="1139" y="50487"/>
                    <a:pt x="1124" y="45007"/>
                    <a:pt x="2047" y="39667"/>
                  </a:cubicBezTo>
                  <a:cubicBezTo>
                    <a:pt x="2509" y="36973"/>
                    <a:pt x="3232" y="34341"/>
                    <a:pt x="4217" y="31817"/>
                  </a:cubicBezTo>
                  <a:cubicBezTo>
                    <a:pt x="5233" y="29293"/>
                    <a:pt x="6464" y="26877"/>
                    <a:pt x="7911" y="24568"/>
                  </a:cubicBezTo>
                  <a:cubicBezTo>
                    <a:pt x="13683" y="15364"/>
                    <a:pt x="22333" y="8331"/>
                    <a:pt x="32506" y="4544"/>
                  </a:cubicBezTo>
                  <a:cubicBezTo>
                    <a:pt x="35030" y="3621"/>
                    <a:pt x="37631" y="2897"/>
                    <a:pt x="40279" y="2420"/>
                  </a:cubicBezTo>
                  <a:cubicBezTo>
                    <a:pt x="42926" y="1912"/>
                    <a:pt x="45604" y="1635"/>
                    <a:pt x="48282" y="1574"/>
                  </a:cubicBezTo>
                  <a:cubicBezTo>
                    <a:pt x="48427" y="1573"/>
                    <a:pt x="48571" y="1572"/>
                    <a:pt x="48716" y="1572"/>
                  </a:cubicBezTo>
                  <a:cubicBezTo>
                    <a:pt x="53972" y="1572"/>
                    <a:pt x="59193" y="2388"/>
                    <a:pt x="64196" y="4006"/>
                  </a:cubicBezTo>
                  <a:cubicBezTo>
                    <a:pt x="64254" y="4024"/>
                    <a:pt x="64312" y="4032"/>
                    <a:pt x="64370" y="4032"/>
                  </a:cubicBezTo>
                  <a:cubicBezTo>
                    <a:pt x="64607" y="4032"/>
                    <a:pt x="64833" y="3887"/>
                    <a:pt x="64920" y="3652"/>
                  </a:cubicBezTo>
                  <a:cubicBezTo>
                    <a:pt x="65027" y="3344"/>
                    <a:pt x="64873" y="3005"/>
                    <a:pt x="64581" y="2897"/>
                  </a:cubicBezTo>
                  <a:cubicBezTo>
                    <a:pt x="59302" y="966"/>
                    <a:pt x="53769" y="0"/>
                    <a:pt x="48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0"/>
            <p:cNvSpPr/>
            <p:nvPr/>
          </p:nvSpPr>
          <p:spPr>
            <a:xfrm flipH="1">
              <a:off x="7546555" y="3607409"/>
              <a:ext cx="94811" cy="70858"/>
            </a:xfrm>
            <a:custGeom>
              <a:avLst/>
              <a:gdLst/>
              <a:ahLst/>
              <a:cxnLst/>
              <a:rect l="l" t="t" r="r" b="b"/>
              <a:pathLst>
                <a:path w="3127" h="2337" extrusionOk="0">
                  <a:moveTo>
                    <a:pt x="302" y="0"/>
                  </a:moveTo>
                  <a:cubicBezTo>
                    <a:pt x="131" y="0"/>
                    <a:pt x="1" y="234"/>
                    <a:pt x="153" y="374"/>
                  </a:cubicBezTo>
                  <a:cubicBezTo>
                    <a:pt x="877" y="1035"/>
                    <a:pt x="1692" y="2005"/>
                    <a:pt x="2631" y="2328"/>
                  </a:cubicBezTo>
                  <a:cubicBezTo>
                    <a:pt x="2657" y="2334"/>
                    <a:pt x="2682" y="2337"/>
                    <a:pt x="2706" y="2337"/>
                  </a:cubicBezTo>
                  <a:cubicBezTo>
                    <a:pt x="2947" y="2337"/>
                    <a:pt x="3126" y="2075"/>
                    <a:pt x="3001" y="1851"/>
                  </a:cubicBezTo>
                  <a:cubicBezTo>
                    <a:pt x="2416" y="1020"/>
                    <a:pt x="1261" y="528"/>
                    <a:pt x="415" y="35"/>
                  </a:cubicBezTo>
                  <a:cubicBezTo>
                    <a:pt x="377" y="11"/>
                    <a:pt x="339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0"/>
            <p:cNvSpPr/>
            <p:nvPr/>
          </p:nvSpPr>
          <p:spPr>
            <a:xfrm flipH="1">
              <a:off x="7492494" y="3697581"/>
              <a:ext cx="22922" cy="16373"/>
            </a:xfrm>
            <a:custGeom>
              <a:avLst/>
              <a:gdLst/>
              <a:ahLst/>
              <a:cxnLst/>
              <a:rect l="l" t="t" r="r" b="b"/>
              <a:pathLst>
                <a:path w="756" h="540" extrusionOk="0">
                  <a:moveTo>
                    <a:pt x="340" y="1"/>
                  </a:moveTo>
                  <a:cubicBezTo>
                    <a:pt x="1" y="31"/>
                    <a:pt x="1" y="509"/>
                    <a:pt x="340" y="539"/>
                  </a:cubicBezTo>
                  <a:lnTo>
                    <a:pt x="432" y="539"/>
                  </a:lnTo>
                  <a:cubicBezTo>
                    <a:pt x="755" y="509"/>
                    <a:pt x="755" y="3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0"/>
            <p:cNvSpPr/>
            <p:nvPr/>
          </p:nvSpPr>
          <p:spPr>
            <a:xfrm flipH="1">
              <a:off x="7937683" y="2670946"/>
              <a:ext cx="76588" cy="59306"/>
            </a:xfrm>
            <a:custGeom>
              <a:avLst/>
              <a:gdLst/>
              <a:ahLst/>
              <a:cxnLst/>
              <a:rect l="l" t="t" r="r" b="b"/>
              <a:pathLst>
                <a:path w="2526" h="1956" extrusionOk="0">
                  <a:moveTo>
                    <a:pt x="1263" y="0"/>
                  </a:moveTo>
                  <a:cubicBezTo>
                    <a:pt x="1" y="0"/>
                    <a:pt x="1" y="1955"/>
                    <a:pt x="1263" y="1955"/>
                  </a:cubicBezTo>
                  <a:cubicBezTo>
                    <a:pt x="2525" y="1955"/>
                    <a:pt x="2525" y="0"/>
                    <a:pt x="1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0"/>
            <p:cNvSpPr/>
            <p:nvPr/>
          </p:nvSpPr>
          <p:spPr>
            <a:xfrm flipH="1">
              <a:off x="5819315" y="3577604"/>
              <a:ext cx="196716" cy="145930"/>
            </a:xfrm>
            <a:custGeom>
              <a:avLst/>
              <a:gdLst/>
              <a:ahLst/>
              <a:cxnLst/>
              <a:rect l="l" t="t" r="r" b="b"/>
              <a:pathLst>
                <a:path w="6488" h="4813" extrusionOk="0">
                  <a:moveTo>
                    <a:pt x="5999" y="0"/>
                  </a:moveTo>
                  <a:cubicBezTo>
                    <a:pt x="5943" y="0"/>
                    <a:pt x="5887" y="15"/>
                    <a:pt x="5834" y="48"/>
                  </a:cubicBezTo>
                  <a:cubicBezTo>
                    <a:pt x="4664" y="849"/>
                    <a:pt x="3463" y="1618"/>
                    <a:pt x="2278" y="2388"/>
                  </a:cubicBezTo>
                  <a:cubicBezTo>
                    <a:pt x="1740" y="2742"/>
                    <a:pt x="0" y="3619"/>
                    <a:pt x="770" y="4527"/>
                  </a:cubicBezTo>
                  <a:cubicBezTo>
                    <a:pt x="945" y="4731"/>
                    <a:pt x="1157" y="4813"/>
                    <a:pt x="1385" y="4813"/>
                  </a:cubicBezTo>
                  <a:cubicBezTo>
                    <a:pt x="2123" y="4813"/>
                    <a:pt x="3037" y="3963"/>
                    <a:pt x="3448" y="3634"/>
                  </a:cubicBezTo>
                  <a:cubicBezTo>
                    <a:pt x="4556" y="2742"/>
                    <a:pt x="5510" y="1695"/>
                    <a:pt x="6311" y="541"/>
                  </a:cubicBezTo>
                  <a:cubicBezTo>
                    <a:pt x="6487" y="301"/>
                    <a:pt x="6251" y="0"/>
                    <a:pt x="5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0"/>
            <p:cNvSpPr/>
            <p:nvPr/>
          </p:nvSpPr>
          <p:spPr>
            <a:xfrm flipH="1">
              <a:off x="5463480" y="2467013"/>
              <a:ext cx="57426" cy="44843"/>
            </a:xfrm>
            <a:custGeom>
              <a:avLst/>
              <a:gdLst/>
              <a:ahLst/>
              <a:cxnLst/>
              <a:rect l="l" t="t" r="r" b="b"/>
              <a:pathLst>
                <a:path w="1894" h="1479" extrusionOk="0">
                  <a:moveTo>
                    <a:pt x="939" y="1"/>
                  </a:moveTo>
                  <a:cubicBezTo>
                    <a:pt x="0" y="1"/>
                    <a:pt x="0" y="1478"/>
                    <a:pt x="939" y="1478"/>
                  </a:cubicBezTo>
                  <a:cubicBezTo>
                    <a:pt x="1893" y="1478"/>
                    <a:pt x="1893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 flipH="1">
              <a:off x="7654676" y="3292900"/>
              <a:ext cx="392007" cy="420084"/>
            </a:xfrm>
            <a:custGeom>
              <a:avLst/>
              <a:gdLst/>
              <a:ahLst/>
              <a:cxnLst/>
              <a:rect l="l" t="t" r="r" b="b"/>
              <a:pathLst>
                <a:path w="12929" h="13855" extrusionOk="0">
                  <a:moveTo>
                    <a:pt x="226" y="1"/>
                  </a:moveTo>
                  <a:cubicBezTo>
                    <a:pt x="118" y="1"/>
                    <a:pt x="1" y="122"/>
                    <a:pt x="54" y="250"/>
                  </a:cubicBezTo>
                  <a:lnTo>
                    <a:pt x="69" y="265"/>
                  </a:lnTo>
                  <a:cubicBezTo>
                    <a:pt x="2424" y="5791"/>
                    <a:pt x="6842" y="11378"/>
                    <a:pt x="12490" y="13825"/>
                  </a:cubicBezTo>
                  <a:cubicBezTo>
                    <a:pt x="12529" y="13845"/>
                    <a:pt x="12567" y="13854"/>
                    <a:pt x="12602" y="13854"/>
                  </a:cubicBezTo>
                  <a:cubicBezTo>
                    <a:pt x="12805" y="13854"/>
                    <a:pt x="12928" y="13558"/>
                    <a:pt x="12706" y="13440"/>
                  </a:cubicBezTo>
                  <a:cubicBezTo>
                    <a:pt x="7565" y="9869"/>
                    <a:pt x="3071" y="5852"/>
                    <a:pt x="347" y="81"/>
                  </a:cubicBezTo>
                  <a:cubicBezTo>
                    <a:pt x="318" y="24"/>
                    <a:pt x="273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 flipH="1">
              <a:off x="7383160" y="1084239"/>
              <a:ext cx="350620" cy="197171"/>
            </a:xfrm>
            <a:custGeom>
              <a:avLst/>
              <a:gdLst/>
              <a:ahLst/>
              <a:cxnLst/>
              <a:rect l="l" t="t" r="r" b="b"/>
              <a:pathLst>
                <a:path w="11564" h="6503" extrusionOk="0">
                  <a:moveTo>
                    <a:pt x="11295" y="0"/>
                  </a:moveTo>
                  <a:cubicBezTo>
                    <a:pt x="11286" y="0"/>
                    <a:pt x="11276" y="1"/>
                    <a:pt x="11266" y="3"/>
                  </a:cubicBezTo>
                  <a:cubicBezTo>
                    <a:pt x="7095" y="988"/>
                    <a:pt x="3232" y="3497"/>
                    <a:pt x="77" y="6313"/>
                  </a:cubicBezTo>
                  <a:cubicBezTo>
                    <a:pt x="1" y="6377"/>
                    <a:pt x="71" y="6502"/>
                    <a:pt x="149" y="6502"/>
                  </a:cubicBezTo>
                  <a:cubicBezTo>
                    <a:pt x="166" y="6502"/>
                    <a:pt x="184" y="6496"/>
                    <a:pt x="200" y="6483"/>
                  </a:cubicBezTo>
                  <a:cubicBezTo>
                    <a:pt x="3725" y="3912"/>
                    <a:pt x="7480" y="2158"/>
                    <a:pt x="11389" y="311"/>
                  </a:cubicBezTo>
                  <a:cubicBezTo>
                    <a:pt x="11563" y="224"/>
                    <a:pt x="11450" y="0"/>
                    <a:pt x="11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 flipH="1">
              <a:off x="5346323" y="1258640"/>
              <a:ext cx="474751" cy="504616"/>
            </a:xfrm>
            <a:custGeom>
              <a:avLst/>
              <a:gdLst/>
              <a:ahLst/>
              <a:cxnLst/>
              <a:rect l="l" t="t" r="r" b="b"/>
              <a:pathLst>
                <a:path w="15658" h="16643" extrusionOk="0">
                  <a:moveTo>
                    <a:pt x="178" y="1"/>
                  </a:moveTo>
                  <a:cubicBezTo>
                    <a:pt x="53" y="1"/>
                    <a:pt x="0" y="184"/>
                    <a:pt x="112" y="253"/>
                  </a:cubicBezTo>
                  <a:cubicBezTo>
                    <a:pt x="3405" y="2270"/>
                    <a:pt x="6345" y="4794"/>
                    <a:pt x="8823" y="7734"/>
                  </a:cubicBezTo>
                  <a:cubicBezTo>
                    <a:pt x="11131" y="10535"/>
                    <a:pt x="12624" y="13921"/>
                    <a:pt x="15133" y="16568"/>
                  </a:cubicBezTo>
                  <a:cubicBezTo>
                    <a:pt x="15180" y="16620"/>
                    <a:pt x="15245" y="16642"/>
                    <a:pt x="15310" y="16642"/>
                  </a:cubicBezTo>
                  <a:cubicBezTo>
                    <a:pt x="15479" y="16642"/>
                    <a:pt x="15657" y="16491"/>
                    <a:pt x="15580" y="16291"/>
                  </a:cubicBezTo>
                  <a:cubicBezTo>
                    <a:pt x="12948" y="9411"/>
                    <a:pt x="7253" y="2639"/>
                    <a:pt x="219" y="7"/>
                  </a:cubicBezTo>
                  <a:cubicBezTo>
                    <a:pt x="205" y="3"/>
                    <a:pt x="191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 flipH="1">
              <a:off x="5287563" y="1808251"/>
              <a:ext cx="58912" cy="102057"/>
            </a:xfrm>
            <a:custGeom>
              <a:avLst/>
              <a:gdLst/>
              <a:ahLst/>
              <a:cxnLst/>
              <a:rect l="l" t="t" r="r" b="b"/>
              <a:pathLst>
                <a:path w="1943" h="3366" extrusionOk="0">
                  <a:moveTo>
                    <a:pt x="392" y="1"/>
                  </a:moveTo>
                  <a:cubicBezTo>
                    <a:pt x="192" y="1"/>
                    <a:pt x="1" y="156"/>
                    <a:pt x="80" y="396"/>
                  </a:cubicBezTo>
                  <a:cubicBezTo>
                    <a:pt x="234" y="888"/>
                    <a:pt x="342" y="1396"/>
                    <a:pt x="465" y="1904"/>
                  </a:cubicBezTo>
                  <a:cubicBezTo>
                    <a:pt x="573" y="2350"/>
                    <a:pt x="634" y="2920"/>
                    <a:pt x="988" y="3243"/>
                  </a:cubicBezTo>
                  <a:cubicBezTo>
                    <a:pt x="1078" y="3326"/>
                    <a:pt x="1189" y="3366"/>
                    <a:pt x="1300" y="3366"/>
                  </a:cubicBezTo>
                  <a:cubicBezTo>
                    <a:pt x="1495" y="3366"/>
                    <a:pt x="1689" y="3244"/>
                    <a:pt x="1758" y="3027"/>
                  </a:cubicBezTo>
                  <a:cubicBezTo>
                    <a:pt x="1943" y="2581"/>
                    <a:pt x="1666" y="1966"/>
                    <a:pt x="1481" y="1519"/>
                  </a:cubicBezTo>
                  <a:cubicBezTo>
                    <a:pt x="1266" y="1042"/>
                    <a:pt x="988" y="580"/>
                    <a:pt x="681" y="149"/>
                  </a:cubicBezTo>
                  <a:cubicBezTo>
                    <a:pt x="610" y="47"/>
                    <a:pt x="500" y="1"/>
                    <a:pt x="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0"/>
            <p:cNvSpPr/>
            <p:nvPr/>
          </p:nvSpPr>
          <p:spPr>
            <a:xfrm flipH="1">
              <a:off x="5279862" y="1964429"/>
              <a:ext cx="22437" cy="19162"/>
            </a:xfrm>
            <a:custGeom>
              <a:avLst/>
              <a:gdLst/>
              <a:ahLst/>
              <a:cxnLst/>
              <a:rect l="l" t="t" r="r" b="b"/>
              <a:pathLst>
                <a:path w="740" h="632" extrusionOk="0">
                  <a:moveTo>
                    <a:pt x="370" y="0"/>
                  </a:moveTo>
                  <a:cubicBezTo>
                    <a:pt x="186" y="0"/>
                    <a:pt x="1" y="124"/>
                    <a:pt x="86" y="370"/>
                  </a:cubicBezTo>
                  <a:lnTo>
                    <a:pt x="70" y="370"/>
                  </a:lnTo>
                  <a:lnTo>
                    <a:pt x="101" y="447"/>
                  </a:lnTo>
                  <a:cubicBezTo>
                    <a:pt x="139" y="570"/>
                    <a:pt x="251" y="631"/>
                    <a:pt x="363" y="631"/>
                  </a:cubicBezTo>
                  <a:cubicBezTo>
                    <a:pt x="474" y="631"/>
                    <a:pt x="586" y="570"/>
                    <a:pt x="624" y="447"/>
                  </a:cubicBezTo>
                  <a:lnTo>
                    <a:pt x="655" y="370"/>
                  </a:lnTo>
                  <a:cubicBezTo>
                    <a:pt x="740" y="124"/>
                    <a:pt x="55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0"/>
            <p:cNvSpPr/>
            <p:nvPr/>
          </p:nvSpPr>
          <p:spPr>
            <a:xfrm flipH="1">
              <a:off x="5526818" y="3424307"/>
              <a:ext cx="356836" cy="347983"/>
            </a:xfrm>
            <a:custGeom>
              <a:avLst/>
              <a:gdLst/>
              <a:ahLst/>
              <a:cxnLst/>
              <a:rect l="l" t="t" r="r" b="b"/>
              <a:pathLst>
                <a:path w="11769" h="11477" extrusionOk="0">
                  <a:moveTo>
                    <a:pt x="11443" y="1"/>
                  </a:moveTo>
                  <a:cubicBezTo>
                    <a:pt x="11376" y="1"/>
                    <a:pt x="11309" y="23"/>
                    <a:pt x="11256" y="71"/>
                  </a:cubicBezTo>
                  <a:cubicBezTo>
                    <a:pt x="9394" y="1657"/>
                    <a:pt x="7978" y="3965"/>
                    <a:pt x="6316" y="5782"/>
                  </a:cubicBezTo>
                  <a:cubicBezTo>
                    <a:pt x="4453" y="7829"/>
                    <a:pt x="2391" y="9722"/>
                    <a:pt x="82" y="11261"/>
                  </a:cubicBezTo>
                  <a:cubicBezTo>
                    <a:pt x="0" y="11316"/>
                    <a:pt x="40" y="11468"/>
                    <a:pt x="137" y="11468"/>
                  </a:cubicBezTo>
                  <a:cubicBezTo>
                    <a:pt x="149" y="11468"/>
                    <a:pt x="161" y="11466"/>
                    <a:pt x="175" y="11461"/>
                  </a:cubicBezTo>
                  <a:lnTo>
                    <a:pt x="175" y="11476"/>
                  </a:lnTo>
                  <a:cubicBezTo>
                    <a:pt x="2776" y="10399"/>
                    <a:pt x="4715" y="8706"/>
                    <a:pt x="6654" y="6674"/>
                  </a:cubicBezTo>
                  <a:cubicBezTo>
                    <a:pt x="8378" y="4889"/>
                    <a:pt x="10948" y="2765"/>
                    <a:pt x="11703" y="333"/>
                  </a:cubicBezTo>
                  <a:cubicBezTo>
                    <a:pt x="11768" y="136"/>
                    <a:pt x="11608" y="1"/>
                    <a:pt x="1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 flipH="1">
              <a:off x="5566628" y="2931819"/>
              <a:ext cx="229159" cy="310356"/>
            </a:xfrm>
            <a:custGeom>
              <a:avLst/>
              <a:gdLst/>
              <a:ahLst/>
              <a:cxnLst/>
              <a:rect l="l" t="t" r="r" b="b"/>
              <a:pathLst>
                <a:path w="7558" h="10236" extrusionOk="0">
                  <a:moveTo>
                    <a:pt x="2233" y="0"/>
                  </a:moveTo>
                  <a:lnTo>
                    <a:pt x="386" y="1047"/>
                  </a:lnTo>
                  <a:lnTo>
                    <a:pt x="386" y="4725"/>
                  </a:lnTo>
                  <a:lnTo>
                    <a:pt x="1" y="8865"/>
                  </a:lnTo>
                  <a:lnTo>
                    <a:pt x="986" y="9727"/>
                  </a:lnTo>
                  <a:lnTo>
                    <a:pt x="2833" y="10235"/>
                  </a:lnTo>
                  <a:lnTo>
                    <a:pt x="5018" y="9481"/>
                  </a:lnTo>
                  <a:lnTo>
                    <a:pt x="6681" y="8404"/>
                  </a:lnTo>
                  <a:lnTo>
                    <a:pt x="7512" y="5787"/>
                  </a:lnTo>
                  <a:lnTo>
                    <a:pt x="7558" y="3078"/>
                  </a:lnTo>
                  <a:lnTo>
                    <a:pt x="5188" y="2032"/>
                  </a:lnTo>
                  <a:lnTo>
                    <a:pt x="3341" y="2478"/>
                  </a:lnTo>
                  <a:lnTo>
                    <a:pt x="22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 flipH="1">
              <a:off x="6895190" y="3573451"/>
              <a:ext cx="126010" cy="183436"/>
            </a:xfrm>
            <a:custGeom>
              <a:avLst/>
              <a:gdLst/>
              <a:ahLst/>
              <a:cxnLst/>
              <a:rect l="l" t="t" r="r" b="b"/>
              <a:pathLst>
                <a:path w="4156" h="6050" extrusionOk="0">
                  <a:moveTo>
                    <a:pt x="739" y="1"/>
                  </a:moveTo>
                  <a:lnTo>
                    <a:pt x="1601" y="1817"/>
                  </a:lnTo>
                  <a:lnTo>
                    <a:pt x="1462" y="3140"/>
                  </a:lnTo>
                  <a:lnTo>
                    <a:pt x="0" y="4526"/>
                  </a:lnTo>
                  <a:lnTo>
                    <a:pt x="308" y="5603"/>
                  </a:lnTo>
                  <a:lnTo>
                    <a:pt x="477" y="5972"/>
                  </a:lnTo>
                  <a:lnTo>
                    <a:pt x="1955" y="6049"/>
                  </a:lnTo>
                  <a:lnTo>
                    <a:pt x="3848" y="5326"/>
                  </a:lnTo>
                  <a:lnTo>
                    <a:pt x="4156" y="4110"/>
                  </a:lnTo>
                  <a:lnTo>
                    <a:pt x="3324" y="1571"/>
                  </a:lnTo>
                  <a:lnTo>
                    <a:pt x="2863" y="893"/>
                  </a:lnTo>
                  <a:lnTo>
                    <a:pt x="1385" y="93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FBC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 flipH="1">
              <a:off x="5774745" y="1967703"/>
              <a:ext cx="2006183" cy="1355668"/>
            </a:xfrm>
            <a:custGeom>
              <a:avLst/>
              <a:gdLst/>
              <a:ahLst/>
              <a:cxnLst/>
              <a:rect l="l" t="t" r="r" b="b"/>
              <a:pathLst>
                <a:path w="66167" h="44712" extrusionOk="0">
                  <a:moveTo>
                    <a:pt x="59333" y="0"/>
                  </a:moveTo>
                  <a:lnTo>
                    <a:pt x="51437" y="4802"/>
                  </a:lnTo>
                  <a:lnTo>
                    <a:pt x="42110" y="6495"/>
                  </a:lnTo>
                  <a:lnTo>
                    <a:pt x="36339" y="4079"/>
                  </a:lnTo>
                  <a:lnTo>
                    <a:pt x="32676" y="801"/>
                  </a:lnTo>
                  <a:lnTo>
                    <a:pt x="31121" y="3571"/>
                  </a:lnTo>
                  <a:lnTo>
                    <a:pt x="26350" y="5895"/>
                  </a:lnTo>
                  <a:lnTo>
                    <a:pt x="22518" y="5895"/>
                  </a:lnTo>
                  <a:lnTo>
                    <a:pt x="17331" y="2586"/>
                  </a:lnTo>
                  <a:lnTo>
                    <a:pt x="14099" y="2863"/>
                  </a:lnTo>
                  <a:lnTo>
                    <a:pt x="11144" y="6988"/>
                  </a:lnTo>
                  <a:lnTo>
                    <a:pt x="8973" y="12205"/>
                  </a:lnTo>
                  <a:lnTo>
                    <a:pt x="8927" y="18562"/>
                  </a:lnTo>
                  <a:lnTo>
                    <a:pt x="10620" y="21732"/>
                  </a:lnTo>
                  <a:lnTo>
                    <a:pt x="12790" y="25288"/>
                  </a:lnTo>
                  <a:lnTo>
                    <a:pt x="12575" y="27335"/>
                  </a:lnTo>
                  <a:lnTo>
                    <a:pt x="10112" y="29289"/>
                  </a:lnTo>
                  <a:lnTo>
                    <a:pt x="5341" y="28874"/>
                  </a:lnTo>
                  <a:lnTo>
                    <a:pt x="3294" y="29628"/>
                  </a:lnTo>
                  <a:lnTo>
                    <a:pt x="0" y="33399"/>
                  </a:lnTo>
                  <a:lnTo>
                    <a:pt x="832" y="37370"/>
                  </a:lnTo>
                  <a:lnTo>
                    <a:pt x="3725" y="39909"/>
                  </a:lnTo>
                  <a:lnTo>
                    <a:pt x="8758" y="40479"/>
                  </a:lnTo>
                  <a:lnTo>
                    <a:pt x="12760" y="38139"/>
                  </a:lnTo>
                  <a:lnTo>
                    <a:pt x="15607" y="41694"/>
                  </a:lnTo>
                  <a:lnTo>
                    <a:pt x="21502" y="43834"/>
                  </a:lnTo>
                  <a:lnTo>
                    <a:pt x="30659" y="44711"/>
                  </a:lnTo>
                  <a:lnTo>
                    <a:pt x="40417" y="44265"/>
                  </a:lnTo>
                  <a:lnTo>
                    <a:pt x="49883" y="41494"/>
                  </a:lnTo>
                  <a:lnTo>
                    <a:pt x="53961" y="39986"/>
                  </a:lnTo>
                  <a:lnTo>
                    <a:pt x="59441" y="34922"/>
                  </a:lnTo>
                  <a:lnTo>
                    <a:pt x="64889" y="27104"/>
                  </a:lnTo>
                  <a:lnTo>
                    <a:pt x="66166" y="21024"/>
                  </a:lnTo>
                  <a:lnTo>
                    <a:pt x="65566" y="13067"/>
                  </a:lnTo>
                  <a:lnTo>
                    <a:pt x="63658" y="7034"/>
                  </a:lnTo>
                  <a:lnTo>
                    <a:pt x="59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0"/>
            <p:cNvSpPr/>
            <p:nvPr/>
          </p:nvSpPr>
          <p:spPr>
            <a:xfrm flipH="1">
              <a:off x="5829806" y="1187903"/>
              <a:ext cx="2078042" cy="1667873"/>
            </a:xfrm>
            <a:custGeom>
              <a:avLst/>
              <a:gdLst/>
              <a:ahLst/>
              <a:cxnLst/>
              <a:rect l="l" t="t" r="r" b="b"/>
              <a:pathLst>
                <a:path w="68537" h="55009" extrusionOk="0">
                  <a:moveTo>
                    <a:pt x="60441" y="1"/>
                  </a:moveTo>
                  <a:lnTo>
                    <a:pt x="53345" y="1247"/>
                  </a:lnTo>
                  <a:lnTo>
                    <a:pt x="45357" y="9143"/>
                  </a:lnTo>
                  <a:lnTo>
                    <a:pt x="44065" y="3233"/>
                  </a:lnTo>
                  <a:lnTo>
                    <a:pt x="42233" y="847"/>
                  </a:lnTo>
                  <a:lnTo>
                    <a:pt x="38339" y="324"/>
                  </a:lnTo>
                  <a:lnTo>
                    <a:pt x="35215" y="3171"/>
                  </a:lnTo>
                  <a:lnTo>
                    <a:pt x="33968" y="8681"/>
                  </a:lnTo>
                  <a:lnTo>
                    <a:pt x="25580" y="9805"/>
                  </a:lnTo>
                  <a:lnTo>
                    <a:pt x="16345" y="13560"/>
                  </a:lnTo>
                  <a:lnTo>
                    <a:pt x="9743" y="20809"/>
                  </a:lnTo>
                  <a:lnTo>
                    <a:pt x="8911" y="18578"/>
                  </a:lnTo>
                  <a:lnTo>
                    <a:pt x="6849" y="15992"/>
                  </a:lnTo>
                  <a:lnTo>
                    <a:pt x="4248" y="17285"/>
                  </a:lnTo>
                  <a:lnTo>
                    <a:pt x="4310" y="20086"/>
                  </a:lnTo>
                  <a:lnTo>
                    <a:pt x="5649" y="23749"/>
                  </a:lnTo>
                  <a:lnTo>
                    <a:pt x="3294" y="24149"/>
                  </a:lnTo>
                  <a:lnTo>
                    <a:pt x="108" y="26489"/>
                  </a:lnTo>
                  <a:lnTo>
                    <a:pt x="0" y="28028"/>
                  </a:lnTo>
                  <a:lnTo>
                    <a:pt x="2278" y="28813"/>
                  </a:lnTo>
                  <a:lnTo>
                    <a:pt x="5048" y="27489"/>
                  </a:lnTo>
                  <a:lnTo>
                    <a:pt x="2847" y="37693"/>
                  </a:lnTo>
                  <a:lnTo>
                    <a:pt x="2847" y="44158"/>
                  </a:lnTo>
                  <a:lnTo>
                    <a:pt x="5341" y="49652"/>
                  </a:lnTo>
                  <a:lnTo>
                    <a:pt x="8573" y="54300"/>
                  </a:lnTo>
                  <a:lnTo>
                    <a:pt x="12005" y="55008"/>
                  </a:lnTo>
                  <a:lnTo>
                    <a:pt x="15052" y="54408"/>
                  </a:lnTo>
                  <a:lnTo>
                    <a:pt x="16869" y="52500"/>
                  </a:lnTo>
                  <a:lnTo>
                    <a:pt x="16207" y="50052"/>
                  </a:lnTo>
                  <a:lnTo>
                    <a:pt x="13113" y="44281"/>
                  </a:lnTo>
                  <a:lnTo>
                    <a:pt x="13159" y="37940"/>
                  </a:lnTo>
                  <a:cubicBezTo>
                    <a:pt x="15498" y="31044"/>
                    <a:pt x="17918" y="28105"/>
                    <a:pt x="20388" y="28105"/>
                  </a:cubicBezTo>
                  <a:cubicBezTo>
                    <a:pt x="20763" y="28105"/>
                    <a:pt x="21140" y="28173"/>
                    <a:pt x="21517" y="28305"/>
                  </a:cubicBezTo>
                  <a:lnTo>
                    <a:pt x="28689" y="32491"/>
                  </a:lnTo>
                  <a:cubicBezTo>
                    <a:pt x="28689" y="32491"/>
                    <a:pt x="35830" y="30398"/>
                    <a:pt x="36600" y="27489"/>
                  </a:cubicBezTo>
                  <a:cubicBezTo>
                    <a:pt x="36639" y="27348"/>
                    <a:pt x="36756" y="27289"/>
                    <a:pt x="36925" y="27289"/>
                  </a:cubicBezTo>
                  <a:cubicBezTo>
                    <a:pt x="37805" y="27289"/>
                    <a:pt x="40094" y="28905"/>
                    <a:pt x="40094" y="28905"/>
                  </a:cubicBezTo>
                  <a:lnTo>
                    <a:pt x="45650" y="31614"/>
                  </a:lnTo>
                  <a:lnTo>
                    <a:pt x="53684" y="31614"/>
                  </a:lnTo>
                  <a:lnTo>
                    <a:pt x="60456" y="28305"/>
                  </a:lnTo>
                  <a:lnTo>
                    <a:pt x="63534" y="25704"/>
                  </a:lnTo>
                  <a:lnTo>
                    <a:pt x="68536" y="32214"/>
                  </a:lnTo>
                  <a:lnTo>
                    <a:pt x="68536" y="32214"/>
                  </a:lnTo>
                  <a:lnTo>
                    <a:pt x="67844" y="25365"/>
                  </a:lnTo>
                  <a:lnTo>
                    <a:pt x="65981" y="22025"/>
                  </a:lnTo>
                  <a:lnTo>
                    <a:pt x="67813" y="18147"/>
                  </a:lnTo>
                  <a:lnTo>
                    <a:pt x="68182" y="11082"/>
                  </a:lnTo>
                  <a:lnTo>
                    <a:pt x="65997" y="4972"/>
                  </a:lnTo>
                  <a:lnTo>
                    <a:pt x="60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0"/>
            <p:cNvSpPr/>
            <p:nvPr/>
          </p:nvSpPr>
          <p:spPr>
            <a:xfrm flipH="1">
              <a:off x="6393546" y="3282742"/>
              <a:ext cx="130224" cy="439155"/>
            </a:xfrm>
            <a:custGeom>
              <a:avLst/>
              <a:gdLst/>
              <a:ahLst/>
              <a:cxnLst/>
              <a:rect l="l" t="t" r="r" b="b"/>
              <a:pathLst>
                <a:path w="4295" h="14484" extrusionOk="0">
                  <a:moveTo>
                    <a:pt x="3448" y="0"/>
                  </a:moveTo>
                  <a:lnTo>
                    <a:pt x="186" y="739"/>
                  </a:lnTo>
                  <a:lnTo>
                    <a:pt x="1" y="5941"/>
                  </a:lnTo>
                  <a:lnTo>
                    <a:pt x="509" y="11913"/>
                  </a:lnTo>
                  <a:lnTo>
                    <a:pt x="1" y="14483"/>
                  </a:lnTo>
                  <a:lnTo>
                    <a:pt x="4295" y="13375"/>
                  </a:lnTo>
                  <a:lnTo>
                    <a:pt x="3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0"/>
            <p:cNvSpPr/>
            <p:nvPr/>
          </p:nvSpPr>
          <p:spPr>
            <a:xfrm flipH="1">
              <a:off x="6964259" y="3282742"/>
              <a:ext cx="401801" cy="431666"/>
            </a:xfrm>
            <a:custGeom>
              <a:avLst/>
              <a:gdLst/>
              <a:ahLst/>
              <a:cxnLst/>
              <a:rect l="l" t="t" r="r" b="b"/>
              <a:pathLst>
                <a:path w="13252" h="14237" extrusionOk="0">
                  <a:moveTo>
                    <a:pt x="6664" y="0"/>
                  </a:moveTo>
                  <a:lnTo>
                    <a:pt x="4217" y="2201"/>
                  </a:lnTo>
                  <a:lnTo>
                    <a:pt x="0" y="5818"/>
                  </a:lnTo>
                  <a:lnTo>
                    <a:pt x="77" y="10728"/>
                  </a:lnTo>
                  <a:lnTo>
                    <a:pt x="2001" y="13267"/>
                  </a:lnTo>
                  <a:lnTo>
                    <a:pt x="5048" y="14237"/>
                  </a:lnTo>
                  <a:lnTo>
                    <a:pt x="10174" y="14237"/>
                  </a:lnTo>
                  <a:lnTo>
                    <a:pt x="10512" y="11035"/>
                  </a:lnTo>
                  <a:lnTo>
                    <a:pt x="9927" y="9542"/>
                  </a:lnTo>
                  <a:lnTo>
                    <a:pt x="9358" y="9927"/>
                  </a:lnTo>
                  <a:lnTo>
                    <a:pt x="6787" y="9019"/>
                  </a:lnTo>
                  <a:lnTo>
                    <a:pt x="6603" y="6434"/>
                  </a:lnTo>
                  <a:lnTo>
                    <a:pt x="8450" y="3232"/>
                  </a:lnTo>
                  <a:lnTo>
                    <a:pt x="11128" y="1693"/>
                  </a:lnTo>
                  <a:lnTo>
                    <a:pt x="13252" y="98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rgbClr val="998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0"/>
            <p:cNvSpPr/>
            <p:nvPr/>
          </p:nvSpPr>
          <p:spPr>
            <a:xfrm flipH="1">
              <a:off x="5722958" y="3251937"/>
              <a:ext cx="670618" cy="436335"/>
            </a:xfrm>
            <a:custGeom>
              <a:avLst/>
              <a:gdLst/>
              <a:ahLst/>
              <a:cxnLst/>
              <a:rect l="l" t="t" r="r" b="b"/>
              <a:pathLst>
                <a:path w="22118" h="14391" extrusionOk="0">
                  <a:moveTo>
                    <a:pt x="3972" y="0"/>
                  </a:moveTo>
                  <a:lnTo>
                    <a:pt x="3741" y="1031"/>
                  </a:lnTo>
                  <a:lnTo>
                    <a:pt x="3741" y="4171"/>
                  </a:lnTo>
                  <a:lnTo>
                    <a:pt x="1417" y="6126"/>
                  </a:lnTo>
                  <a:lnTo>
                    <a:pt x="2387" y="7188"/>
                  </a:lnTo>
                  <a:lnTo>
                    <a:pt x="2864" y="8850"/>
                  </a:lnTo>
                  <a:lnTo>
                    <a:pt x="832" y="12005"/>
                  </a:lnTo>
                  <a:lnTo>
                    <a:pt x="1" y="14391"/>
                  </a:lnTo>
                  <a:lnTo>
                    <a:pt x="3248" y="11990"/>
                  </a:lnTo>
                  <a:lnTo>
                    <a:pt x="4341" y="5957"/>
                  </a:lnTo>
                  <a:lnTo>
                    <a:pt x="6881" y="8050"/>
                  </a:lnTo>
                  <a:lnTo>
                    <a:pt x="10451" y="8758"/>
                  </a:lnTo>
                  <a:lnTo>
                    <a:pt x="15854" y="7896"/>
                  </a:lnTo>
                  <a:lnTo>
                    <a:pt x="20456" y="5264"/>
                  </a:lnTo>
                  <a:lnTo>
                    <a:pt x="22118" y="2540"/>
                  </a:lnTo>
                  <a:lnTo>
                    <a:pt x="20440" y="2663"/>
                  </a:lnTo>
                  <a:lnTo>
                    <a:pt x="18316" y="1093"/>
                  </a:lnTo>
                  <a:lnTo>
                    <a:pt x="15531" y="2540"/>
                  </a:lnTo>
                  <a:lnTo>
                    <a:pt x="10513" y="3786"/>
                  </a:lnTo>
                  <a:lnTo>
                    <a:pt x="5880" y="2247"/>
                  </a:lnTo>
                  <a:lnTo>
                    <a:pt x="39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 flipH="1">
              <a:off x="6513006" y="3314002"/>
              <a:ext cx="502130" cy="442884"/>
            </a:xfrm>
            <a:custGeom>
              <a:avLst/>
              <a:gdLst/>
              <a:ahLst/>
              <a:cxnLst/>
              <a:rect l="l" t="t" r="r" b="b"/>
              <a:pathLst>
                <a:path w="16561" h="14607" extrusionOk="0">
                  <a:moveTo>
                    <a:pt x="1016" y="0"/>
                  </a:moveTo>
                  <a:lnTo>
                    <a:pt x="46" y="3910"/>
                  </a:lnTo>
                  <a:lnTo>
                    <a:pt x="0" y="7296"/>
                  </a:lnTo>
                  <a:lnTo>
                    <a:pt x="539" y="8558"/>
                  </a:lnTo>
                  <a:lnTo>
                    <a:pt x="2663" y="9450"/>
                  </a:lnTo>
                  <a:lnTo>
                    <a:pt x="4063" y="10605"/>
                  </a:lnTo>
                  <a:lnTo>
                    <a:pt x="4263" y="13313"/>
                  </a:lnTo>
                  <a:lnTo>
                    <a:pt x="10528" y="14606"/>
                  </a:lnTo>
                  <a:lnTo>
                    <a:pt x="16561" y="12929"/>
                  </a:lnTo>
                  <a:lnTo>
                    <a:pt x="11820" y="8234"/>
                  </a:lnTo>
                  <a:lnTo>
                    <a:pt x="12759" y="5587"/>
                  </a:lnTo>
                  <a:lnTo>
                    <a:pt x="10066" y="3509"/>
                  </a:lnTo>
                  <a:lnTo>
                    <a:pt x="8804" y="1570"/>
                  </a:lnTo>
                  <a:lnTo>
                    <a:pt x="8835" y="662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 flipH="1">
              <a:off x="6541447" y="3309788"/>
              <a:ext cx="212361" cy="404166"/>
            </a:xfrm>
            <a:custGeom>
              <a:avLst/>
              <a:gdLst/>
              <a:ahLst/>
              <a:cxnLst/>
              <a:rect l="l" t="t" r="r" b="b"/>
              <a:pathLst>
                <a:path w="7004" h="13330" extrusionOk="0">
                  <a:moveTo>
                    <a:pt x="6541" y="1"/>
                  </a:moveTo>
                  <a:lnTo>
                    <a:pt x="216" y="801"/>
                  </a:lnTo>
                  <a:lnTo>
                    <a:pt x="0" y="2263"/>
                  </a:lnTo>
                  <a:lnTo>
                    <a:pt x="2155" y="4849"/>
                  </a:lnTo>
                  <a:lnTo>
                    <a:pt x="4140" y="5726"/>
                  </a:lnTo>
                  <a:lnTo>
                    <a:pt x="2986" y="7896"/>
                  </a:lnTo>
                  <a:lnTo>
                    <a:pt x="7003" y="13329"/>
                  </a:lnTo>
                  <a:lnTo>
                    <a:pt x="7003" y="13329"/>
                  </a:lnTo>
                  <a:lnTo>
                    <a:pt x="6972" y="8127"/>
                  </a:lnTo>
                  <a:lnTo>
                    <a:pt x="5756" y="2263"/>
                  </a:lnTo>
                  <a:lnTo>
                    <a:pt x="654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 flipH="1">
              <a:off x="6273145" y="3251937"/>
              <a:ext cx="146082" cy="422358"/>
            </a:xfrm>
            <a:custGeom>
              <a:avLst/>
              <a:gdLst/>
              <a:ahLst/>
              <a:cxnLst/>
              <a:rect l="l" t="t" r="r" b="b"/>
              <a:pathLst>
                <a:path w="4818" h="13930" extrusionOk="0">
                  <a:moveTo>
                    <a:pt x="4818" y="0"/>
                  </a:moveTo>
                  <a:lnTo>
                    <a:pt x="0" y="1016"/>
                  </a:lnTo>
                  <a:lnTo>
                    <a:pt x="847" y="13929"/>
                  </a:lnTo>
                  <a:lnTo>
                    <a:pt x="3710" y="8850"/>
                  </a:lnTo>
                  <a:lnTo>
                    <a:pt x="2263" y="6126"/>
                  </a:lnTo>
                  <a:lnTo>
                    <a:pt x="4587" y="4171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 flipH="1">
              <a:off x="6503668" y="3305119"/>
              <a:ext cx="67705" cy="421418"/>
            </a:xfrm>
            <a:custGeom>
              <a:avLst/>
              <a:gdLst/>
              <a:ahLst/>
              <a:cxnLst/>
              <a:rect l="l" t="t" r="r" b="b"/>
              <a:pathLst>
                <a:path w="2233" h="13899" extrusionOk="0">
                  <a:moveTo>
                    <a:pt x="1" y="1"/>
                  </a:moveTo>
                  <a:lnTo>
                    <a:pt x="293" y="1371"/>
                  </a:lnTo>
                  <a:lnTo>
                    <a:pt x="186" y="4264"/>
                  </a:lnTo>
                  <a:lnTo>
                    <a:pt x="955" y="8281"/>
                  </a:lnTo>
                  <a:lnTo>
                    <a:pt x="1201" y="11883"/>
                  </a:lnTo>
                  <a:lnTo>
                    <a:pt x="1263" y="13406"/>
                  </a:lnTo>
                  <a:lnTo>
                    <a:pt x="1956" y="13899"/>
                  </a:lnTo>
                  <a:lnTo>
                    <a:pt x="2233" y="10867"/>
                  </a:lnTo>
                  <a:lnTo>
                    <a:pt x="1771" y="7604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C7B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 flipH="1">
              <a:off x="6969838" y="3563657"/>
              <a:ext cx="95235" cy="126950"/>
            </a:xfrm>
            <a:custGeom>
              <a:avLst/>
              <a:gdLst/>
              <a:ahLst/>
              <a:cxnLst/>
              <a:rect l="l" t="t" r="r" b="b"/>
              <a:pathLst>
                <a:path w="3141" h="4187" extrusionOk="0">
                  <a:moveTo>
                    <a:pt x="1924" y="0"/>
                  </a:moveTo>
                  <a:lnTo>
                    <a:pt x="0" y="277"/>
                  </a:lnTo>
                  <a:lnTo>
                    <a:pt x="616" y="2094"/>
                  </a:lnTo>
                  <a:lnTo>
                    <a:pt x="785" y="4187"/>
                  </a:lnTo>
                  <a:lnTo>
                    <a:pt x="3140" y="3756"/>
                  </a:lnTo>
                  <a:lnTo>
                    <a:pt x="3140" y="1724"/>
                  </a:lnTo>
                  <a:lnTo>
                    <a:pt x="19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 flipH="1">
              <a:off x="5665077" y="3200606"/>
              <a:ext cx="173158" cy="132559"/>
            </a:xfrm>
            <a:custGeom>
              <a:avLst/>
              <a:gdLst/>
              <a:ahLst/>
              <a:cxnLst/>
              <a:rect l="l" t="t" r="r" b="b"/>
              <a:pathLst>
                <a:path w="5711" h="4372" extrusionOk="0">
                  <a:moveTo>
                    <a:pt x="1693" y="0"/>
                  </a:moveTo>
                  <a:lnTo>
                    <a:pt x="0" y="2786"/>
                  </a:lnTo>
                  <a:lnTo>
                    <a:pt x="878" y="3740"/>
                  </a:lnTo>
                  <a:lnTo>
                    <a:pt x="1847" y="4371"/>
                  </a:lnTo>
                  <a:lnTo>
                    <a:pt x="4233" y="4048"/>
                  </a:lnTo>
                  <a:lnTo>
                    <a:pt x="5710" y="1370"/>
                  </a:lnTo>
                  <a:lnTo>
                    <a:pt x="5710" y="1370"/>
                  </a:lnTo>
                  <a:lnTo>
                    <a:pt x="3402" y="1401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 flipH="1">
              <a:off x="6961439" y="2765665"/>
              <a:ext cx="241317" cy="241287"/>
            </a:xfrm>
            <a:custGeom>
              <a:avLst/>
              <a:gdLst/>
              <a:ahLst/>
              <a:cxnLst/>
              <a:rect l="l" t="t" r="r" b="b"/>
              <a:pathLst>
                <a:path w="7959" h="7958" extrusionOk="0">
                  <a:moveTo>
                    <a:pt x="3972" y="1"/>
                  </a:moveTo>
                  <a:cubicBezTo>
                    <a:pt x="1786" y="1"/>
                    <a:pt x="1" y="1786"/>
                    <a:pt x="1" y="3987"/>
                  </a:cubicBezTo>
                  <a:cubicBezTo>
                    <a:pt x="1" y="6188"/>
                    <a:pt x="1786" y="7958"/>
                    <a:pt x="3972" y="7958"/>
                  </a:cubicBezTo>
                  <a:cubicBezTo>
                    <a:pt x="6173" y="7958"/>
                    <a:pt x="7958" y="6188"/>
                    <a:pt x="7958" y="3987"/>
                  </a:cubicBezTo>
                  <a:cubicBezTo>
                    <a:pt x="7958" y="1786"/>
                    <a:pt x="6173" y="1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 flipH="1">
              <a:off x="5843814" y="2585079"/>
              <a:ext cx="241287" cy="241287"/>
            </a:xfrm>
            <a:custGeom>
              <a:avLst/>
              <a:gdLst/>
              <a:ahLst/>
              <a:cxnLst/>
              <a:rect l="l" t="t" r="r" b="b"/>
              <a:pathLst>
                <a:path w="7958" h="7958" extrusionOk="0">
                  <a:moveTo>
                    <a:pt x="3971" y="0"/>
                  </a:moveTo>
                  <a:cubicBezTo>
                    <a:pt x="1770" y="0"/>
                    <a:pt x="0" y="1786"/>
                    <a:pt x="0" y="3971"/>
                  </a:cubicBezTo>
                  <a:cubicBezTo>
                    <a:pt x="0" y="6172"/>
                    <a:pt x="1770" y="7958"/>
                    <a:pt x="3971" y="7958"/>
                  </a:cubicBezTo>
                  <a:cubicBezTo>
                    <a:pt x="6172" y="7958"/>
                    <a:pt x="7958" y="6172"/>
                    <a:pt x="7958" y="3971"/>
                  </a:cubicBezTo>
                  <a:cubicBezTo>
                    <a:pt x="7958" y="1786"/>
                    <a:pt x="6172" y="0"/>
                    <a:pt x="39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 flipH="1">
              <a:off x="7364817" y="2818604"/>
              <a:ext cx="456498" cy="409593"/>
            </a:xfrm>
            <a:custGeom>
              <a:avLst/>
              <a:gdLst/>
              <a:ahLst/>
              <a:cxnLst/>
              <a:rect l="l" t="t" r="r" b="b"/>
              <a:pathLst>
                <a:path w="15056" h="13509" extrusionOk="0">
                  <a:moveTo>
                    <a:pt x="7152" y="0"/>
                  </a:moveTo>
                  <a:cubicBezTo>
                    <a:pt x="3273" y="0"/>
                    <a:pt x="1" y="5586"/>
                    <a:pt x="1440" y="9321"/>
                  </a:cubicBezTo>
                  <a:cubicBezTo>
                    <a:pt x="2471" y="12030"/>
                    <a:pt x="5627" y="13446"/>
                    <a:pt x="8382" y="13507"/>
                  </a:cubicBezTo>
                  <a:cubicBezTo>
                    <a:pt x="8420" y="13508"/>
                    <a:pt x="8459" y="13509"/>
                    <a:pt x="8498" y="13509"/>
                  </a:cubicBezTo>
                  <a:cubicBezTo>
                    <a:pt x="10681" y="13509"/>
                    <a:pt x="15055" y="12257"/>
                    <a:pt x="14723" y="9521"/>
                  </a:cubicBezTo>
                  <a:cubicBezTo>
                    <a:pt x="14723" y="9216"/>
                    <a:pt x="14471" y="8979"/>
                    <a:pt x="14174" y="8979"/>
                  </a:cubicBezTo>
                  <a:cubicBezTo>
                    <a:pt x="14127" y="8979"/>
                    <a:pt x="14079" y="8985"/>
                    <a:pt x="14030" y="8998"/>
                  </a:cubicBezTo>
                  <a:cubicBezTo>
                    <a:pt x="12737" y="9321"/>
                    <a:pt x="12183" y="10491"/>
                    <a:pt x="10983" y="11091"/>
                  </a:cubicBezTo>
                  <a:cubicBezTo>
                    <a:pt x="10184" y="11493"/>
                    <a:pt x="9236" y="11687"/>
                    <a:pt x="8268" y="11687"/>
                  </a:cubicBezTo>
                  <a:cubicBezTo>
                    <a:pt x="6605" y="11687"/>
                    <a:pt x="4883" y="11115"/>
                    <a:pt x="3764" y="10044"/>
                  </a:cubicBezTo>
                  <a:cubicBezTo>
                    <a:pt x="1979" y="8336"/>
                    <a:pt x="2287" y="5489"/>
                    <a:pt x="3518" y="3596"/>
                  </a:cubicBezTo>
                  <a:cubicBezTo>
                    <a:pt x="4678" y="1813"/>
                    <a:pt x="6331" y="1193"/>
                    <a:pt x="8195" y="1193"/>
                  </a:cubicBezTo>
                  <a:cubicBezTo>
                    <a:pt x="8730" y="1193"/>
                    <a:pt x="9281" y="1244"/>
                    <a:pt x="9844" y="1333"/>
                  </a:cubicBezTo>
                  <a:cubicBezTo>
                    <a:pt x="9850" y="1334"/>
                    <a:pt x="9856" y="1334"/>
                    <a:pt x="9862" y="1334"/>
                  </a:cubicBezTo>
                  <a:cubicBezTo>
                    <a:pt x="9995" y="1334"/>
                    <a:pt x="10130" y="1174"/>
                    <a:pt x="9998" y="1056"/>
                  </a:cubicBezTo>
                  <a:lnTo>
                    <a:pt x="9998" y="1056"/>
                  </a:lnTo>
                  <a:lnTo>
                    <a:pt x="9998" y="1071"/>
                  </a:lnTo>
                  <a:cubicBezTo>
                    <a:pt x="9052" y="323"/>
                    <a:pt x="8085" y="0"/>
                    <a:pt x="7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 flipH="1">
              <a:off x="7447499" y="2992489"/>
              <a:ext cx="179889" cy="53636"/>
            </a:xfrm>
            <a:custGeom>
              <a:avLst/>
              <a:gdLst/>
              <a:ahLst/>
              <a:cxnLst/>
              <a:rect l="l" t="t" r="r" b="b"/>
              <a:pathLst>
                <a:path w="5933" h="1769" extrusionOk="0">
                  <a:moveTo>
                    <a:pt x="1980" y="1"/>
                  </a:moveTo>
                  <a:cubicBezTo>
                    <a:pt x="1267" y="1"/>
                    <a:pt x="543" y="131"/>
                    <a:pt x="139" y="754"/>
                  </a:cubicBezTo>
                  <a:cubicBezTo>
                    <a:pt x="0" y="1016"/>
                    <a:pt x="92" y="1323"/>
                    <a:pt x="339" y="1462"/>
                  </a:cubicBezTo>
                  <a:cubicBezTo>
                    <a:pt x="648" y="1705"/>
                    <a:pt x="1020" y="1768"/>
                    <a:pt x="1411" y="1768"/>
                  </a:cubicBezTo>
                  <a:cubicBezTo>
                    <a:pt x="1837" y="1768"/>
                    <a:pt x="2284" y="1693"/>
                    <a:pt x="2693" y="1693"/>
                  </a:cubicBezTo>
                  <a:cubicBezTo>
                    <a:pt x="3097" y="1693"/>
                    <a:pt x="3504" y="1687"/>
                    <a:pt x="3912" y="1687"/>
                  </a:cubicBezTo>
                  <a:cubicBezTo>
                    <a:pt x="4422" y="1687"/>
                    <a:pt x="4935" y="1696"/>
                    <a:pt x="5448" y="1739"/>
                  </a:cubicBezTo>
                  <a:cubicBezTo>
                    <a:pt x="5459" y="1740"/>
                    <a:pt x="5468" y="1740"/>
                    <a:pt x="5478" y="1740"/>
                  </a:cubicBezTo>
                  <a:cubicBezTo>
                    <a:pt x="5839" y="1740"/>
                    <a:pt x="5933" y="1196"/>
                    <a:pt x="5633" y="1031"/>
                  </a:cubicBezTo>
                  <a:cubicBezTo>
                    <a:pt x="4679" y="477"/>
                    <a:pt x="3786" y="108"/>
                    <a:pt x="2678" y="31"/>
                  </a:cubicBezTo>
                  <a:cubicBezTo>
                    <a:pt x="2455" y="15"/>
                    <a:pt x="2218" y="1"/>
                    <a:pt x="1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 flipH="1">
              <a:off x="5726688" y="1957849"/>
              <a:ext cx="1670359" cy="1385927"/>
            </a:xfrm>
            <a:custGeom>
              <a:avLst/>
              <a:gdLst/>
              <a:ahLst/>
              <a:cxnLst/>
              <a:rect l="l" t="t" r="r" b="b"/>
              <a:pathLst>
                <a:path w="55091" h="45710" extrusionOk="0">
                  <a:moveTo>
                    <a:pt x="46987" y="0"/>
                  </a:moveTo>
                  <a:cubicBezTo>
                    <a:pt x="46455" y="0"/>
                    <a:pt x="45940" y="597"/>
                    <a:pt x="46287" y="1141"/>
                  </a:cubicBezTo>
                  <a:cubicBezTo>
                    <a:pt x="50150" y="7236"/>
                    <a:pt x="53044" y="12946"/>
                    <a:pt x="52613" y="20364"/>
                  </a:cubicBezTo>
                  <a:cubicBezTo>
                    <a:pt x="52243" y="26721"/>
                    <a:pt x="49750" y="32108"/>
                    <a:pt x="44948" y="36340"/>
                  </a:cubicBezTo>
                  <a:cubicBezTo>
                    <a:pt x="38822" y="41727"/>
                    <a:pt x="31527" y="44082"/>
                    <a:pt x="23447" y="44297"/>
                  </a:cubicBezTo>
                  <a:cubicBezTo>
                    <a:pt x="22750" y="44314"/>
                    <a:pt x="22051" y="44323"/>
                    <a:pt x="21352" y="44323"/>
                  </a:cubicBezTo>
                  <a:cubicBezTo>
                    <a:pt x="18176" y="44323"/>
                    <a:pt x="14986" y="44134"/>
                    <a:pt x="11857" y="43605"/>
                  </a:cubicBezTo>
                  <a:cubicBezTo>
                    <a:pt x="8010" y="42928"/>
                    <a:pt x="3084" y="42050"/>
                    <a:pt x="591" y="38710"/>
                  </a:cubicBezTo>
                  <a:cubicBezTo>
                    <a:pt x="530" y="38631"/>
                    <a:pt x="446" y="38597"/>
                    <a:pt x="364" y="38597"/>
                  </a:cubicBezTo>
                  <a:cubicBezTo>
                    <a:pt x="178" y="38597"/>
                    <a:pt x="1" y="38773"/>
                    <a:pt x="129" y="38987"/>
                  </a:cubicBezTo>
                  <a:cubicBezTo>
                    <a:pt x="3977" y="45221"/>
                    <a:pt x="14228" y="45575"/>
                    <a:pt x="20738" y="45698"/>
                  </a:cubicBezTo>
                  <a:cubicBezTo>
                    <a:pt x="21134" y="45706"/>
                    <a:pt x="21530" y="45710"/>
                    <a:pt x="21924" y="45710"/>
                  </a:cubicBezTo>
                  <a:cubicBezTo>
                    <a:pt x="30221" y="45710"/>
                    <a:pt x="38137" y="43966"/>
                    <a:pt x="44763" y="38618"/>
                  </a:cubicBezTo>
                  <a:cubicBezTo>
                    <a:pt x="50381" y="34062"/>
                    <a:pt x="53629" y="28522"/>
                    <a:pt x="54352" y="21334"/>
                  </a:cubicBezTo>
                  <a:cubicBezTo>
                    <a:pt x="55091" y="13823"/>
                    <a:pt x="52674" y="5743"/>
                    <a:pt x="47488" y="217"/>
                  </a:cubicBezTo>
                  <a:cubicBezTo>
                    <a:pt x="47339" y="65"/>
                    <a:pt x="47162" y="0"/>
                    <a:pt x="46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 flipH="1">
              <a:off x="7208244" y="2015427"/>
              <a:ext cx="343435" cy="838257"/>
            </a:xfrm>
            <a:custGeom>
              <a:avLst/>
              <a:gdLst/>
              <a:ahLst/>
              <a:cxnLst/>
              <a:rect l="l" t="t" r="r" b="b"/>
              <a:pathLst>
                <a:path w="11327" h="27647" extrusionOk="0">
                  <a:moveTo>
                    <a:pt x="9168" y="1"/>
                  </a:moveTo>
                  <a:cubicBezTo>
                    <a:pt x="4720" y="1"/>
                    <a:pt x="2327" y="6082"/>
                    <a:pt x="1289" y="9785"/>
                  </a:cubicBezTo>
                  <a:cubicBezTo>
                    <a:pt x="550" y="12447"/>
                    <a:pt x="366" y="15310"/>
                    <a:pt x="1120" y="18004"/>
                  </a:cubicBezTo>
                  <a:cubicBezTo>
                    <a:pt x="1551" y="19512"/>
                    <a:pt x="2336" y="20620"/>
                    <a:pt x="3121" y="21974"/>
                  </a:cubicBezTo>
                  <a:cubicBezTo>
                    <a:pt x="3305" y="22282"/>
                    <a:pt x="3798" y="22529"/>
                    <a:pt x="3921" y="22867"/>
                  </a:cubicBezTo>
                  <a:cubicBezTo>
                    <a:pt x="5083" y="26089"/>
                    <a:pt x="3138" y="27299"/>
                    <a:pt x="900" y="27299"/>
                  </a:cubicBezTo>
                  <a:cubicBezTo>
                    <a:pt x="647" y="27299"/>
                    <a:pt x="391" y="27283"/>
                    <a:pt x="135" y="27254"/>
                  </a:cubicBezTo>
                  <a:cubicBezTo>
                    <a:pt x="130" y="27253"/>
                    <a:pt x="126" y="27253"/>
                    <a:pt x="122" y="27253"/>
                  </a:cubicBezTo>
                  <a:cubicBezTo>
                    <a:pt x="11" y="27253"/>
                    <a:pt x="0" y="27439"/>
                    <a:pt x="104" y="27469"/>
                  </a:cubicBezTo>
                  <a:cubicBezTo>
                    <a:pt x="511" y="27588"/>
                    <a:pt x="974" y="27647"/>
                    <a:pt x="1456" y="27647"/>
                  </a:cubicBezTo>
                  <a:cubicBezTo>
                    <a:pt x="3783" y="27647"/>
                    <a:pt x="6552" y="26273"/>
                    <a:pt x="5583" y="23621"/>
                  </a:cubicBezTo>
                  <a:cubicBezTo>
                    <a:pt x="5106" y="22298"/>
                    <a:pt x="3752" y="21359"/>
                    <a:pt x="3075" y="20112"/>
                  </a:cubicBezTo>
                  <a:cubicBezTo>
                    <a:pt x="1997" y="18111"/>
                    <a:pt x="1582" y="15787"/>
                    <a:pt x="1674" y="13525"/>
                  </a:cubicBezTo>
                  <a:cubicBezTo>
                    <a:pt x="1831" y="10199"/>
                    <a:pt x="4410" y="1381"/>
                    <a:pt x="9018" y="1381"/>
                  </a:cubicBezTo>
                  <a:cubicBezTo>
                    <a:pt x="9380" y="1381"/>
                    <a:pt x="9753" y="1435"/>
                    <a:pt x="10139" y="1551"/>
                  </a:cubicBezTo>
                  <a:cubicBezTo>
                    <a:pt x="10214" y="1573"/>
                    <a:pt x="10284" y="1583"/>
                    <a:pt x="10351" y="1583"/>
                  </a:cubicBezTo>
                  <a:cubicBezTo>
                    <a:pt x="11073" y="1583"/>
                    <a:pt x="11327" y="392"/>
                    <a:pt x="10524" y="181"/>
                  </a:cubicBezTo>
                  <a:cubicBezTo>
                    <a:pt x="10052" y="58"/>
                    <a:pt x="9600" y="1"/>
                    <a:pt x="9168" y="1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 flipH="1">
              <a:off x="6727672" y="1936656"/>
              <a:ext cx="516744" cy="260146"/>
            </a:xfrm>
            <a:custGeom>
              <a:avLst/>
              <a:gdLst/>
              <a:ahLst/>
              <a:cxnLst/>
              <a:rect l="l" t="t" r="r" b="b"/>
              <a:pathLst>
                <a:path w="17043" h="8580" extrusionOk="0">
                  <a:moveTo>
                    <a:pt x="14495" y="0"/>
                  </a:moveTo>
                  <a:cubicBezTo>
                    <a:pt x="13966" y="0"/>
                    <a:pt x="13461" y="341"/>
                    <a:pt x="13503" y="1024"/>
                  </a:cubicBezTo>
                  <a:cubicBezTo>
                    <a:pt x="13703" y="4764"/>
                    <a:pt x="10471" y="6365"/>
                    <a:pt x="7131" y="6411"/>
                  </a:cubicBezTo>
                  <a:cubicBezTo>
                    <a:pt x="7097" y="6411"/>
                    <a:pt x="7064" y="6412"/>
                    <a:pt x="7030" y="6412"/>
                  </a:cubicBezTo>
                  <a:cubicBezTo>
                    <a:pt x="4414" y="6412"/>
                    <a:pt x="2306" y="5232"/>
                    <a:pt x="513" y="3333"/>
                  </a:cubicBezTo>
                  <a:cubicBezTo>
                    <a:pt x="465" y="3276"/>
                    <a:pt x="401" y="3251"/>
                    <a:pt x="335" y="3251"/>
                  </a:cubicBezTo>
                  <a:cubicBezTo>
                    <a:pt x="171" y="3251"/>
                    <a:pt x="1" y="3407"/>
                    <a:pt x="67" y="3594"/>
                  </a:cubicBezTo>
                  <a:cubicBezTo>
                    <a:pt x="1266" y="6842"/>
                    <a:pt x="4247" y="8579"/>
                    <a:pt x="7542" y="8579"/>
                  </a:cubicBezTo>
                  <a:cubicBezTo>
                    <a:pt x="8011" y="8579"/>
                    <a:pt x="8486" y="8544"/>
                    <a:pt x="8963" y="8473"/>
                  </a:cubicBezTo>
                  <a:cubicBezTo>
                    <a:pt x="12580" y="7935"/>
                    <a:pt x="17043" y="4980"/>
                    <a:pt x="15581" y="732"/>
                  </a:cubicBezTo>
                  <a:cubicBezTo>
                    <a:pt x="15411" y="245"/>
                    <a:pt x="14944" y="0"/>
                    <a:pt x="14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 flipH="1">
              <a:off x="5776625" y="1158099"/>
              <a:ext cx="1043554" cy="1023118"/>
            </a:xfrm>
            <a:custGeom>
              <a:avLst/>
              <a:gdLst/>
              <a:ahLst/>
              <a:cxnLst/>
              <a:rect l="l" t="t" r="r" b="b"/>
              <a:pathLst>
                <a:path w="34418" h="33744" extrusionOk="0">
                  <a:moveTo>
                    <a:pt x="22317" y="0"/>
                  </a:moveTo>
                  <a:cubicBezTo>
                    <a:pt x="16495" y="0"/>
                    <a:pt x="11468" y="4962"/>
                    <a:pt x="8438" y="9480"/>
                  </a:cubicBezTo>
                  <a:cubicBezTo>
                    <a:pt x="7837" y="10369"/>
                    <a:pt x="8710" y="11380"/>
                    <a:pt x="9580" y="11380"/>
                  </a:cubicBezTo>
                  <a:cubicBezTo>
                    <a:pt x="9869" y="11380"/>
                    <a:pt x="10158" y="11268"/>
                    <a:pt x="10393" y="11003"/>
                  </a:cubicBezTo>
                  <a:cubicBezTo>
                    <a:pt x="13471" y="7540"/>
                    <a:pt x="17442" y="2815"/>
                    <a:pt x="22536" y="2815"/>
                  </a:cubicBezTo>
                  <a:cubicBezTo>
                    <a:pt x="22542" y="2815"/>
                    <a:pt x="22549" y="2815"/>
                    <a:pt x="22555" y="2815"/>
                  </a:cubicBezTo>
                  <a:cubicBezTo>
                    <a:pt x="28145" y="2815"/>
                    <a:pt x="31217" y="9547"/>
                    <a:pt x="31232" y="14405"/>
                  </a:cubicBezTo>
                  <a:cubicBezTo>
                    <a:pt x="31263" y="21208"/>
                    <a:pt x="25660" y="28334"/>
                    <a:pt x="19304" y="30550"/>
                  </a:cubicBezTo>
                  <a:cubicBezTo>
                    <a:pt x="17492" y="31190"/>
                    <a:pt x="15354" y="31531"/>
                    <a:pt x="13160" y="31531"/>
                  </a:cubicBezTo>
                  <a:cubicBezTo>
                    <a:pt x="8233" y="31531"/>
                    <a:pt x="3022" y="29814"/>
                    <a:pt x="573" y="25917"/>
                  </a:cubicBezTo>
                  <a:cubicBezTo>
                    <a:pt x="510" y="25823"/>
                    <a:pt x="401" y="25778"/>
                    <a:pt x="297" y="25778"/>
                  </a:cubicBezTo>
                  <a:cubicBezTo>
                    <a:pt x="144" y="25778"/>
                    <a:pt x="1" y="25873"/>
                    <a:pt x="19" y="26056"/>
                  </a:cubicBezTo>
                  <a:lnTo>
                    <a:pt x="19" y="26071"/>
                  </a:lnTo>
                  <a:cubicBezTo>
                    <a:pt x="588" y="31908"/>
                    <a:pt x="7693" y="33743"/>
                    <a:pt x="13441" y="33743"/>
                  </a:cubicBezTo>
                  <a:cubicBezTo>
                    <a:pt x="14998" y="33743"/>
                    <a:pt x="16456" y="33608"/>
                    <a:pt x="17657" y="33382"/>
                  </a:cubicBezTo>
                  <a:cubicBezTo>
                    <a:pt x="25614" y="31889"/>
                    <a:pt x="32648" y="24193"/>
                    <a:pt x="33648" y="16190"/>
                  </a:cubicBezTo>
                  <a:cubicBezTo>
                    <a:pt x="34418" y="10034"/>
                    <a:pt x="31109" y="1599"/>
                    <a:pt x="24398" y="214"/>
                  </a:cubicBezTo>
                  <a:cubicBezTo>
                    <a:pt x="23695" y="69"/>
                    <a:pt x="23000" y="0"/>
                    <a:pt x="22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 flipH="1">
              <a:off x="6509732" y="1159403"/>
              <a:ext cx="415020" cy="324515"/>
            </a:xfrm>
            <a:custGeom>
              <a:avLst/>
              <a:gdLst/>
              <a:ahLst/>
              <a:cxnLst/>
              <a:rect l="l" t="t" r="r" b="b"/>
              <a:pathLst>
                <a:path w="13688" h="10703" extrusionOk="0">
                  <a:moveTo>
                    <a:pt x="7132" y="1"/>
                  </a:moveTo>
                  <a:cubicBezTo>
                    <a:pt x="2408" y="1"/>
                    <a:pt x="0" y="5671"/>
                    <a:pt x="836" y="9821"/>
                  </a:cubicBezTo>
                  <a:cubicBezTo>
                    <a:pt x="904" y="10190"/>
                    <a:pt x="1211" y="10364"/>
                    <a:pt x="1529" y="10364"/>
                  </a:cubicBezTo>
                  <a:cubicBezTo>
                    <a:pt x="1861" y="10364"/>
                    <a:pt x="2204" y="10175"/>
                    <a:pt x="2298" y="9821"/>
                  </a:cubicBezTo>
                  <a:cubicBezTo>
                    <a:pt x="3028" y="7044"/>
                    <a:pt x="3226" y="1897"/>
                    <a:pt x="6990" y="1897"/>
                  </a:cubicBezTo>
                  <a:cubicBezTo>
                    <a:pt x="7273" y="1897"/>
                    <a:pt x="7576" y="1926"/>
                    <a:pt x="7901" y="1987"/>
                  </a:cubicBezTo>
                  <a:cubicBezTo>
                    <a:pt x="12041" y="2757"/>
                    <a:pt x="10702" y="7544"/>
                    <a:pt x="11825" y="10437"/>
                  </a:cubicBezTo>
                  <a:cubicBezTo>
                    <a:pt x="11879" y="10614"/>
                    <a:pt x="12033" y="10703"/>
                    <a:pt x="12189" y="10703"/>
                  </a:cubicBezTo>
                  <a:cubicBezTo>
                    <a:pt x="12345" y="10703"/>
                    <a:pt x="12502" y="10614"/>
                    <a:pt x="12564" y="10437"/>
                  </a:cubicBezTo>
                  <a:cubicBezTo>
                    <a:pt x="13688" y="6420"/>
                    <a:pt x="12641" y="402"/>
                    <a:pt x="7577" y="17"/>
                  </a:cubicBezTo>
                  <a:cubicBezTo>
                    <a:pt x="7427" y="6"/>
                    <a:pt x="7278" y="1"/>
                    <a:pt x="7132" y="1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 flipH="1">
              <a:off x="6849922" y="1432040"/>
              <a:ext cx="777799" cy="399314"/>
            </a:xfrm>
            <a:custGeom>
              <a:avLst/>
              <a:gdLst/>
              <a:ahLst/>
              <a:cxnLst/>
              <a:rect l="l" t="t" r="r" b="b"/>
              <a:pathLst>
                <a:path w="25653" h="13170" extrusionOk="0">
                  <a:moveTo>
                    <a:pt x="21576" y="1"/>
                  </a:moveTo>
                  <a:cubicBezTo>
                    <a:pt x="13521" y="1"/>
                    <a:pt x="3430" y="5597"/>
                    <a:pt x="242" y="12280"/>
                  </a:cubicBezTo>
                  <a:cubicBezTo>
                    <a:pt x="0" y="12729"/>
                    <a:pt x="370" y="13170"/>
                    <a:pt x="778" y="13170"/>
                  </a:cubicBezTo>
                  <a:cubicBezTo>
                    <a:pt x="915" y="13170"/>
                    <a:pt x="1057" y="13120"/>
                    <a:pt x="1181" y="13004"/>
                  </a:cubicBezTo>
                  <a:cubicBezTo>
                    <a:pt x="4705" y="9895"/>
                    <a:pt x="7537" y="6647"/>
                    <a:pt x="11893" y="4569"/>
                  </a:cubicBezTo>
                  <a:cubicBezTo>
                    <a:pt x="16249" y="2492"/>
                    <a:pt x="20512" y="2353"/>
                    <a:pt x="25114" y="1460"/>
                  </a:cubicBezTo>
                  <a:cubicBezTo>
                    <a:pt x="25653" y="1353"/>
                    <a:pt x="25622" y="537"/>
                    <a:pt x="25114" y="414"/>
                  </a:cubicBezTo>
                  <a:cubicBezTo>
                    <a:pt x="24004" y="133"/>
                    <a:pt x="22814" y="1"/>
                    <a:pt x="21576" y="1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 flipH="1">
              <a:off x="7584637" y="1647433"/>
              <a:ext cx="270970" cy="291315"/>
            </a:xfrm>
            <a:custGeom>
              <a:avLst/>
              <a:gdLst/>
              <a:ahLst/>
              <a:cxnLst/>
              <a:rect l="l" t="t" r="r" b="b"/>
              <a:pathLst>
                <a:path w="8937" h="9608" extrusionOk="0">
                  <a:moveTo>
                    <a:pt x="4647" y="1"/>
                  </a:moveTo>
                  <a:cubicBezTo>
                    <a:pt x="4209" y="1"/>
                    <a:pt x="3754" y="129"/>
                    <a:pt x="3295" y="420"/>
                  </a:cubicBezTo>
                  <a:cubicBezTo>
                    <a:pt x="1" y="2514"/>
                    <a:pt x="2279" y="7824"/>
                    <a:pt x="4757" y="9517"/>
                  </a:cubicBezTo>
                  <a:cubicBezTo>
                    <a:pt x="4855" y="9580"/>
                    <a:pt x="4955" y="9608"/>
                    <a:pt x="5051" y="9608"/>
                  </a:cubicBezTo>
                  <a:cubicBezTo>
                    <a:pt x="5469" y="9608"/>
                    <a:pt x="5813" y="9086"/>
                    <a:pt x="5588" y="8685"/>
                  </a:cubicBezTo>
                  <a:cubicBezTo>
                    <a:pt x="4526" y="6885"/>
                    <a:pt x="2571" y="5222"/>
                    <a:pt x="3402" y="2852"/>
                  </a:cubicBezTo>
                  <a:cubicBezTo>
                    <a:pt x="3677" y="2078"/>
                    <a:pt x="4091" y="1780"/>
                    <a:pt x="4539" y="1780"/>
                  </a:cubicBezTo>
                  <a:cubicBezTo>
                    <a:pt x="5168" y="1780"/>
                    <a:pt x="5865" y="2369"/>
                    <a:pt x="6342" y="3052"/>
                  </a:cubicBezTo>
                  <a:cubicBezTo>
                    <a:pt x="6942" y="3914"/>
                    <a:pt x="7158" y="4915"/>
                    <a:pt x="7512" y="5884"/>
                  </a:cubicBezTo>
                  <a:cubicBezTo>
                    <a:pt x="7558" y="6013"/>
                    <a:pt x="7703" y="6109"/>
                    <a:pt x="7836" y="6109"/>
                  </a:cubicBezTo>
                  <a:cubicBezTo>
                    <a:pt x="7924" y="6109"/>
                    <a:pt x="8007" y="6066"/>
                    <a:pt x="8050" y="5961"/>
                  </a:cubicBezTo>
                  <a:cubicBezTo>
                    <a:pt x="8936" y="3890"/>
                    <a:pt x="7055" y="1"/>
                    <a:pt x="4647" y="1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 flipH="1">
              <a:off x="7691757" y="1900332"/>
              <a:ext cx="247381" cy="184770"/>
            </a:xfrm>
            <a:custGeom>
              <a:avLst/>
              <a:gdLst/>
              <a:ahLst/>
              <a:cxnLst/>
              <a:rect l="l" t="t" r="r" b="b"/>
              <a:pathLst>
                <a:path w="8159" h="6094" extrusionOk="0">
                  <a:moveTo>
                    <a:pt x="5767" y="1"/>
                  </a:moveTo>
                  <a:cubicBezTo>
                    <a:pt x="3468" y="1"/>
                    <a:pt x="708" y="1385"/>
                    <a:pt x="278" y="3377"/>
                  </a:cubicBezTo>
                  <a:cubicBezTo>
                    <a:pt x="1" y="4515"/>
                    <a:pt x="693" y="5654"/>
                    <a:pt x="1817" y="5962"/>
                  </a:cubicBezTo>
                  <a:cubicBezTo>
                    <a:pt x="2104" y="6054"/>
                    <a:pt x="2385" y="6094"/>
                    <a:pt x="2661" y="6094"/>
                  </a:cubicBezTo>
                  <a:cubicBezTo>
                    <a:pt x="3865" y="6094"/>
                    <a:pt x="4970" y="5334"/>
                    <a:pt x="6034" y="4808"/>
                  </a:cubicBezTo>
                  <a:cubicBezTo>
                    <a:pt x="6722" y="4451"/>
                    <a:pt x="6296" y="3492"/>
                    <a:pt x="5646" y="3492"/>
                  </a:cubicBezTo>
                  <a:cubicBezTo>
                    <a:pt x="5539" y="3492"/>
                    <a:pt x="5426" y="3518"/>
                    <a:pt x="5311" y="3577"/>
                  </a:cubicBezTo>
                  <a:cubicBezTo>
                    <a:pt x="4557" y="3961"/>
                    <a:pt x="3756" y="4592"/>
                    <a:pt x="2894" y="4685"/>
                  </a:cubicBezTo>
                  <a:cubicBezTo>
                    <a:pt x="2808" y="4702"/>
                    <a:pt x="2719" y="4711"/>
                    <a:pt x="2630" y="4711"/>
                  </a:cubicBezTo>
                  <a:cubicBezTo>
                    <a:pt x="2481" y="4711"/>
                    <a:pt x="2331" y="4687"/>
                    <a:pt x="2186" y="4639"/>
                  </a:cubicBezTo>
                  <a:lnTo>
                    <a:pt x="1725" y="3330"/>
                  </a:lnTo>
                  <a:cubicBezTo>
                    <a:pt x="1817" y="2899"/>
                    <a:pt x="2648" y="2407"/>
                    <a:pt x="2987" y="2191"/>
                  </a:cubicBezTo>
                  <a:cubicBezTo>
                    <a:pt x="4557" y="1253"/>
                    <a:pt x="6203" y="1468"/>
                    <a:pt x="7881" y="1083"/>
                  </a:cubicBezTo>
                  <a:cubicBezTo>
                    <a:pt x="8112" y="1006"/>
                    <a:pt x="8158" y="698"/>
                    <a:pt x="7958" y="575"/>
                  </a:cubicBezTo>
                  <a:lnTo>
                    <a:pt x="7943" y="575"/>
                  </a:lnTo>
                  <a:cubicBezTo>
                    <a:pt x="7364" y="180"/>
                    <a:pt x="6595" y="1"/>
                    <a:pt x="5767" y="1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 flipH="1">
              <a:off x="7639607" y="2011364"/>
              <a:ext cx="283189" cy="829707"/>
            </a:xfrm>
            <a:custGeom>
              <a:avLst/>
              <a:gdLst/>
              <a:ahLst/>
              <a:cxnLst/>
              <a:rect l="l" t="t" r="r" b="b"/>
              <a:pathLst>
                <a:path w="9340" h="27365" extrusionOk="0">
                  <a:moveTo>
                    <a:pt x="5519" y="0"/>
                  </a:moveTo>
                  <a:cubicBezTo>
                    <a:pt x="5379" y="0"/>
                    <a:pt x="5239" y="73"/>
                    <a:pt x="5172" y="238"/>
                  </a:cubicBezTo>
                  <a:cubicBezTo>
                    <a:pt x="1894" y="8780"/>
                    <a:pt x="1" y="21323"/>
                    <a:pt x="8958" y="27341"/>
                  </a:cubicBezTo>
                  <a:cubicBezTo>
                    <a:pt x="8990" y="27357"/>
                    <a:pt x="9023" y="27365"/>
                    <a:pt x="9055" y="27365"/>
                  </a:cubicBezTo>
                  <a:cubicBezTo>
                    <a:pt x="9208" y="27365"/>
                    <a:pt x="9340" y="27199"/>
                    <a:pt x="9251" y="27034"/>
                  </a:cubicBezTo>
                  <a:cubicBezTo>
                    <a:pt x="6711" y="23217"/>
                    <a:pt x="4248" y="19615"/>
                    <a:pt x="3802" y="14890"/>
                  </a:cubicBezTo>
                  <a:cubicBezTo>
                    <a:pt x="3340" y="10011"/>
                    <a:pt x="4864" y="5148"/>
                    <a:pt x="5911" y="438"/>
                  </a:cubicBezTo>
                  <a:cubicBezTo>
                    <a:pt x="5948" y="169"/>
                    <a:pt x="5733" y="0"/>
                    <a:pt x="5519" y="0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 flipH="1">
              <a:off x="5794332" y="1873802"/>
              <a:ext cx="121856" cy="331094"/>
            </a:xfrm>
            <a:custGeom>
              <a:avLst/>
              <a:gdLst/>
              <a:ahLst/>
              <a:cxnLst/>
              <a:rect l="l" t="t" r="r" b="b"/>
              <a:pathLst>
                <a:path w="4019" h="10920" extrusionOk="0">
                  <a:moveTo>
                    <a:pt x="757" y="0"/>
                  </a:moveTo>
                  <a:cubicBezTo>
                    <a:pt x="363" y="0"/>
                    <a:pt x="0" y="436"/>
                    <a:pt x="78" y="881"/>
                  </a:cubicBezTo>
                  <a:cubicBezTo>
                    <a:pt x="340" y="2651"/>
                    <a:pt x="1325" y="4328"/>
                    <a:pt x="1740" y="6098"/>
                  </a:cubicBezTo>
                  <a:cubicBezTo>
                    <a:pt x="2094" y="7638"/>
                    <a:pt x="2125" y="9377"/>
                    <a:pt x="2818" y="10793"/>
                  </a:cubicBezTo>
                  <a:cubicBezTo>
                    <a:pt x="2871" y="10877"/>
                    <a:pt x="2964" y="10920"/>
                    <a:pt x="3056" y="10920"/>
                  </a:cubicBezTo>
                  <a:cubicBezTo>
                    <a:pt x="3148" y="10920"/>
                    <a:pt x="3241" y="10877"/>
                    <a:pt x="3295" y="10793"/>
                  </a:cubicBezTo>
                  <a:cubicBezTo>
                    <a:pt x="4018" y="9238"/>
                    <a:pt x="3679" y="7284"/>
                    <a:pt x="3356" y="5652"/>
                  </a:cubicBezTo>
                  <a:cubicBezTo>
                    <a:pt x="2971" y="3821"/>
                    <a:pt x="2494" y="1635"/>
                    <a:pt x="1202" y="219"/>
                  </a:cubicBezTo>
                  <a:cubicBezTo>
                    <a:pt x="1064" y="65"/>
                    <a:pt x="908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 flipH="1">
              <a:off x="6920841" y="3274556"/>
              <a:ext cx="514288" cy="463502"/>
            </a:xfrm>
            <a:custGeom>
              <a:avLst/>
              <a:gdLst/>
              <a:ahLst/>
              <a:cxnLst/>
              <a:rect l="l" t="t" r="r" b="b"/>
              <a:pathLst>
                <a:path w="16962" h="15287" extrusionOk="0">
                  <a:moveTo>
                    <a:pt x="10363" y="1"/>
                  </a:moveTo>
                  <a:cubicBezTo>
                    <a:pt x="10341" y="1"/>
                    <a:pt x="10319" y="3"/>
                    <a:pt x="10297" y="8"/>
                  </a:cubicBezTo>
                  <a:lnTo>
                    <a:pt x="10312" y="8"/>
                  </a:lnTo>
                  <a:cubicBezTo>
                    <a:pt x="5818" y="1024"/>
                    <a:pt x="0" y="5780"/>
                    <a:pt x="1293" y="10982"/>
                  </a:cubicBezTo>
                  <a:cubicBezTo>
                    <a:pt x="2104" y="14276"/>
                    <a:pt x="5037" y="15286"/>
                    <a:pt x="8241" y="15286"/>
                  </a:cubicBezTo>
                  <a:cubicBezTo>
                    <a:pt x="11114" y="15286"/>
                    <a:pt x="14204" y="14474"/>
                    <a:pt x="16176" y="13768"/>
                  </a:cubicBezTo>
                  <a:cubicBezTo>
                    <a:pt x="16961" y="13483"/>
                    <a:pt x="16740" y="12377"/>
                    <a:pt x="15980" y="12377"/>
                  </a:cubicBezTo>
                  <a:cubicBezTo>
                    <a:pt x="15920" y="12377"/>
                    <a:pt x="15857" y="12384"/>
                    <a:pt x="15791" y="12398"/>
                  </a:cubicBezTo>
                  <a:cubicBezTo>
                    <a:pt x="14069" y="12790"/>
                    <a:pt x="10891" y="13597"/>
                    <a:pt x="8092" y="13597"/>
                  </a:cubicBezTo>
                  <a:cubicBezTo>
                    <a:pt x="5064" y="13597"/>
                    <a:pt x="2479" y="12652"/>
                    <a:pt x="2663" y="9212"/>
                  </a:cubicBezTo>
                  <a:cubicBezTo>
                    <a:pt x="2909" y="4549"/>
                    <a:pt x="7634" y="3056"/>
                    <a:pt x="10574" y="455"/>
                  </a:cubicBezTo>
                  <a:cubicBezTo>
                    <a:pt x="10771" y="286"/>
                    <a:pt x="10594" y="1"/>
                    <a:pt x="10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 flipH="1">
              <a:off x="6879333" y="3610593"/>
              <a:ext cx="119946" cy="164668"/>
            </a:xfrm>
            <a:custGeom>
              <a:avLst/>
              <a:gdLst/>
              <a:ahLst/>
              <a:cxnLst/>
              <a:rect l="l" t="t" r="r" b="b"/>
              <a:pathLst>
                <a:path w="3956" h="5431" extrusionOk="0">
                  <a:moveTo>
                    <a:pt x="2783" y="1"/>
                  </a:moveTo>
                  <a:cubicBezTo>
                    <a:pt x="2674" y="1"/>
                    <a:pt x="2571" y="96"/>
                    <a:pt x="2601" y="238"/>
                  </a:cubicBezTo>
                  <a:cubicBezTo>
                    <a:pt x="2755" y="1054"/>
                    <a:pt x="2848" y="1885"/>
                    <a:pt x="2909" y="2716"/>
                  </a:cubicBezTo>
                  <a:cubicBezTo>
                    <a:pt x="2940" y="3101"/>
                    <a:pt x="3017" y="3439"/>
                    <a:pt x="2678" y="3716"/>
                  </a:cubicBezTo>
                  <a:cubicBezTo>
                    <a:pt x="2417" y="3916"/>
                    <a:pt x="1863" y="4009"/>
                    <a:pt x="1555" y="4116"/>
                  </a:cubicBezTo>
                  <a:lnTo>
                    <a:pt x="1472" y="4146"/>
                  </a:lnTo>
                  <a:lnTo>
                    <a:pt x="1472" y="4146"/>
                  </a:lnTo>
                  <a:cubicBezTo>
                    <a:pt x="1604" y="3994"/>
                    <a:pt x="1720" y="3830"/>
                    <a:pt x="1801" y="3655"/>
                  </a:cubicBezTo>
                  <a:cubicBezTo>
                    <a:pt x="2032" y="3224"/>
                    <a:pt x="2094" y="2716"/>
                    <a:pt x="1986" y="2239"/>
                  </a:cubicBezTo>
                  <a:cubicBezTo>
                    <a:pt x="1940" y="2069"/>
                    <a:pt x="1793" y="1985"/>
                    <a:pt x="1647" y="1985"/>
                  </a:cubicBezTo>
                  <a:cubicBezTo>
                    <a:pt x="1501" y="1985"/>
                    <a:pt x="1355" y="2069"/>
                    <a:pt x="1309" y="2239"/>
                  </a:cubicBezTo>
                  <a:cubicBezTo>
                    <a:pt x="1124" y="2962"/>
                    <a:pt x="878" y="3254"/>
                    <a:pt x="385" y="3778"/>
                  </a:cubicBezTo>
                  <a:cubicBezTo>
                    <a:pt x="139" y="4024"/>
                    <a:pt x="0" y="4363"/>
                    <a:pt x="47" y="4717"/>
                  </a:cubicBezTo>
                  <a:cubicBezTo>
                    <a:pt x="126" y="5258"/>
                    <a:pt x="446" y="5431"/>
                    <a:pt x="834" y="5431"/>
                  </a:cubicBezTo>
                  <a:cubicBezTo>
                    <a:pt x="1272" y="5431"/>
                    <a:pt x="1796" y="5210"/>
                    <a:pt x="2155" y="5055"/>
                  </a:cubicBezTo>
                  <a:cubicBezTo>
                    <a:pt x="3032" y="4701"/>
                    <a:pt x="3894" y="4609"/>
                    <a:pt x="3925" y="3531"/>
                  </a:cubicBezTo>
                  <a:cubicBezTo>
                    <a:pt x="3956" y="2316"/>
                    <a:pt x="3617" y="1115"/>
                    <a:pt x="2940" y="84"/>
                  </a:cubicBezTo>
                  <a:cubicBezTo>
                    <a:pt x="2898" y="26"/>
                    <a:pt x="2840" y="1"/>
                    <a:pt x="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 flipH="1">
              <a:off x="6985240" y="3687514"/>
              <a:ext cx="50907" cy="76012"/>
            </a:xfrm>
            <a:custGeom>
              <a:avLst/>
              <a:gdLst/>
              <a:ahLst/>
              <a:cxnLst/>
              <a:rect l="l" t="t" r="r" b="b"/>
              <a:pathLst>
                <a:path w="1679" h="2507" extrusionOk="0">
                  <a:moveTo>
                    <a:pt x="722" y="0"/>
                  </a:moveTo>
                  <a:cubicBezTo>
                    <a:pt x="697" y="0"/>
                    <a:pt x="672" y="3"/>
                    <a:pt x="647" y="9"/>
                  </a:cubicBezTo>
                  <a:cubicBezTo>
                    <a:pt x="31" y="210"/>
                    <a:pt x="1" y="1302"/>
                    <a:pt x="201" y="1826"/>
                  </a:cubicBezTo>
                  <a:cubicBezTo>
                    <a:pt x="349" y="2245"/>
                    <a:pt x="754" y="2506"/>
                    <a:pt x="1178" y="2506"/>
                  </a:cubicBezTo>
                  <a:cubicBezTo>
                    <a:pt x="1283" y="2506"/>
                    <a:pt x="1390" y="2490"/>
                    <a:pt x="1493" y="2457"/>
                  </a:cubicBezTo>
                  <a:cubicBezTo>
                    <a:pt x="1632" y="2410"/>
                    <a:pt x="1678" y="2180"/>
                    <a:pt x="1493" y="2149"/>
                  </a:cubicBezTo>
                  <a:cubicBezTo>
                    <a:pt x="1109" y="2087"/>
                    <a:pt x="878" y="1641"/>
                    <a:pt x="893" y="1272"/>
                  </a:cubicBezTo>
                  <a:cubicBezTo>
                    <a:pt x="893" y="902"/>
                    <a:pt x="1186" y="487"/>
                    <a:pt x="955" y="133"/>
                  </a:cubicBezTo>
                  <a:cubicBezTo>
                    <a:pt x="906" y="47"/>
                    <a:pt x="818" y="0"/>
                    <a:pt x="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 flipH="1">
              <a:off x="6912321" y="3549377"/>
              <a:ext cx="246896" cy="79529"/>
            </a:xfrm>
            <a:custGeom>
              <a:avLst/>
              <a:gdLst/>
              <a:ahLst/>
              <a:cxnLst/>
              <a:rect l="l" t="t" r="r" b="b"/>
              <a:pathLst>
                <a:path w="8143" h="2623" extrusionOk="0">
                  <a:moveTo>
                    <a:pt x="469" y="1"/>
                  </a:moveTo>
                  <a:cubicBezTo>
                    <a:pt x="181" y="1"/>
                    <a:pt x="0" y="315"/>
                    <a:pt x="27" y="595"/>
                  </a:cubicBezTo>
                  <a:cubicBezTo>
                    <a:pt x="150" y="1456"/>
                    <a:pt x="1012" y="1580"/>
                    <a:pt x="1766" y="1595"/>
                  </a:cubicBezTo>
                  <a:cubicBezTo>
                    <a:pt x="1791" y="1595"/>
                    <a:pt x="1817" y="1596"/>
                    <a:pt x="1843" y="1596"/>
                  </a:cubicBezTo>
                  <a:cubicBezTo>
                    <a:pt x="2741" y="1596"/>
                    <a:pt x="3987" y="1332"/>
                    <a:pt x="5119" y="1332"/>
                  </a:cubicBezTo>
                  <a:cubicBezTo>
                    <a:pt x="6197" y="1332"/>
                    <a:pt x="7172" y="1571"/>
                    <a:pt x="7646" y="2503"/>
                  </a:cubicBezTo>
                  <a:cubicBezTo>
                    <a:pt x="7693" y="2587"/>
                    <a:pt x="7768" y="2622"/>
                    <a:pt x="7844" y="2622"/>
                  </a:cubicBezTo>
                  <a:cubicBezTo>
                    <a:pt x="7992" y="2622"/>
                    <a:pt x="8143" y="2486"/>
                    <a:pt x="8092" y="2303"/>
                  </a:cubicBezTo>
                  <a:lnTo>
                    <a:pt x="8107" y="2303"/>
                  </a:lnTo>
                  <a:cubicBezTo>
                    <a:pt x="7544" y="423"/>
                    <a:pt x="5834" y="215"/>
                    <a:pt x="4055" y="215"/>
                  </a:cubicBezTo>
                  <a:cubicBezTo>
                    <a:pt x="3551" y="215"/>
                    <a:pt x="3040" y="232"/>
                    <a:pt x="2549" y="232"/>
                  </a:cubicBezTo>
                  <a:cubicBezTo>
                    <a:pt x="1839" y="232"/>
                    <a:pt x="1168" y="197"/>
                    <a:pt x="612" y="25"/>
                  </a:cubicBezTo>
                  <a:cubicBezTo>
                    <a:pt x="562" y="9"/>
                    <a:pt x="514" y="1"/>
                    <a:pt x="469" y="1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 flipH="1">
              <a:off x="6978813" y="3313790"/>
              <a:ext cx="217546" cy="274760"/>
            </a:xfrm>
            <a:custGeom>
              <a:avLst/>
              <a:gdLst/>
              <a:ahLst/>
              <a:cxnLst/>
              <a:rect l="l" t="t" r="r" b="b"/>
              <a:pathLst>
                <a:path w="7175" h="9062" extrusionOk="0">
                  <a:moveTo>
                    <a:pt x="6846" y="0"/>
                  </a:moveTo>
                  <a:cubicBezTo>
                    <a:pt x="6829" y="0"/>
                    <a:pt x="6811" y="2"/>
                    <a:pt x="6793" y="7"/>
                  </a:cubicBezTo>
                  <a:cubicBezTo>
                    <a:pt x="4315" y="715"/>
                    <a:pt x="2176" y="2193"/>
                    <a:pt x="1098" y="4625"/>
                  </a:cubicBezTo>
                  <a:cubicBezTo>
                    <a:pt x="575" y="5812"/>
                    <a:pt x="1" y="9061"/>
                    <a:pt x="1899" y="9061"/>
                  </a:cubicBezTo>
                  <a:cubicBezTo>
                    <a:pt x="2069" y="9061"/>
                    <a:pt x="2258" y="9036"/>
                    <a:pt x="2468" y="8980"/>
                  </a:cubicBezTo>
                  <a:cubicBezTo>
                    <a:pt x="2853" y="8872"/>
                    <a:pt x="2868" y="8272"/>
                    <a:pt x="2468" y="8195"/>
                  </a:cubicBezTo>
                  <a:cubicBezTo>
                    <a:pt x="1714" y="8011"/>
                    <a:pt x="1483" y="6902"/>
                    <a:pt x="1606" y="6287"/>
                  </a:cubicBezTo>
                  <a:cubicBezTo>
                    <a:pt x="1668" y="5979"/>
                    <a:pt x="1760" y="5671"/>
                    <a:pt x="1868" y="5379"/>
                  </a:cubicBezTo>
                  <a:cubicBezTo>
                    <a:pt x="2206" y="4501"/>
                    <a:pt x="2714" y="3701"/>
                    <a:pt x="3376" y="3009"/>
                  </a:cubicBezTo>
                  <a:cubicBezTo>
                    <a:pt x="4376" y="1916"/>
                    <a:pt x="5608" y="1038"/>
                    <a:pt x="6962" y="407"/>
                  </a:cubicBezTo>
                  <a:cubicBezTo>
                    <a:pt x="7175" y="308"/>
                    <a:pt x="7048" y="0"/>
                    <a:pt x="6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 flipH="1">
              <a:off x="6947462" y="3575634"/>
              <a:ext cx="84472" cy="102482"/>
            </a:xfrm>
            <a:custGeom>
              <a:avLst/>
              <a:gdLst/>
              <a:ahLst/>
              <a:cxnLst/>
              <a:rect l="l" t="t" r="r" b="b"/>
              <a:pathLst>
                <a:path w="2786" h="3380" extrusionOk="0">
                  <a:moveTo>
                    <a:pt x="267" y="0"/>
                  </a:moveTo>
                  <a:cubicBezTo>
                    <a:pt x="214" y="0"/>
                    <a:pt x="161" y="2"/>
                    <a:pt x="108" y="6"/>
                  </a:cubicBezTo>
                  <a:cubicBezTo>
                    <a:pt x="31" y="6"/>
                    <a:pt x="0" y="144"/>
                    <a:pt x="92" y="160"/>
                  </a:cubicBezTo>
                  <a:cubicBezTo>
                    <a:pt x="723" y="283"/>
                    <a:pt x="1277" y="683"/>
                    <a:pt x="1570" y="1268"/>
                  </a:cubicBezTo>
                  <a:cubicBezTo>
                    <a:pt x="1739" y="1529"/>
                    <a:pt x="1816" y="1837"/>
                    <a:pt x="1816" y="2130"/>
                  </a:cubicBezTo>
                  <a:cubicBezTo>
                    <a:pt x="1801" y="2468"/>
                    <a:pt x="1570" y="2684"/>
                    <a:pt x="1524" y="2991"/>
                  </a:cubicBezTo>
                  <a:cubicBezTo>
                    <a:pt x="1495" y="3165"/>
                    <a:pt x="1574" y="3379"/>
                    <a:pt x="1763" y="3379"/>
                  </a:cubicBezTo>
                  <a:cubicBezTo>
                    <a:pt x="1775" y="3379"/>
                    <a:pt x="1788" y="3378"/>
                    <a:pt x="1801" y="3376"/>
                  </a:cubicBezTo>
                  <a:cubicBezTo>
                    <a:pt x="2786" y="3284"/>
                    <a:pt x="2632" y="1868"/>
                    <a:pt x="2324" y="1222"/>
                  </a:cubicBezTo>
                  <a:cubicBezTo>
                    <a:pt x="1918" y="467"/>
                    <a:pt x="1129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0"/>
            <p:cNvSpPr/>
            <p:nvPr/>
          </p:nvSpPr>
          <p:spPr>
            <a:xfrm flipH="1">
              <a:off x="7021382" y="3578362"/>
              <a:ext cx="67977" cy="125464"/>
            </a:xfrm>
            <a:custGeom>
              <a:avLst/>
              <a:gdLst/>
              <a:ahLst/>
              <a:cxnLst/>
              <a:rect l="l" t="t" r="r" b="b"/>
              <a:pathLst>
                <a:path w="2242" h="4138" extrusionOk="0">
                  <a:moveTo>
                    <a:pt x="389" y="0"/>
                  </a:moveTo>
                  <a:cubicBezTo>
                    <a:pt x="338" y="0"/>
                    <a:pt x="286" y="3"/>
                    <a:pt x="232" y="8"/>
                  </a:cubicBezTo>
                  <a:cubicBezTo>
                    <a:pt x="62" y="23"/>
                    <a:pt x="1" y="300"/>
                    <a:pt x="186" y="331"/>
                  </a:cubicBezTo>
                  <a:lnTo>
                    <a:pt x="201" y="331"/>
                  </a:lnTo>
                  <a:cubicBezTo>
                    <a:pt x="1325" y="577"/>
                    <a:pt x="1048" y="2578"/>
                    <a:pt x="847" y="3363"/>
                  </a:cubicBezTo>
                  <a:cubicBezTo>
                    <a:pt x="718" y="3833"/>
                    <a:pt x="1125" y="4138"/>
                    <a:pt x="1501" y="4138"/>
                  </a:cubicBezTo>
                  <a:cubicBezTo>
                    <a:pt x="1754" y="4138"/>
                    <a:pt x="1992" y="4001"/>
                    <a:pt x="2048" y="3686"/>
                  </a:cubicBezTo>
                  <a:cubicBezTo>
                    <a:pt x="2242" y="2552"/>
                    <a:pt x="2016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0"/>
            <p:cNvSpPr/>
            <p:nvPr/>
          </p:nvSpPr>
          <p:spPr>
            <a:xfrm flipH="1">
              <a:off x="6983391" y="3332437"/>
              <a:ext cx="64854" cy="242924"/>
            </a:xfrm>
            <a:custGeom>
              <a:avLst/>
              <a:gdLst/>
              <a:ahLst/>
              <a:cxnLst/>
              <a:rect l="l" t="t" r="r" b="b"/>
              <a:pathLst>
                <a:path w="2139" h="8012" extrusionOk="0">
                  <a:moveTo>
                    <a:pt x="2110" y="0"/>
                  </a:moveTo>
                  <a:cubicBezTo>
                    <a:pt x="2099" y="0"/>
                    <a:pt x="2089" y="5"/>
                    <a:pt x="2090" y="16"/>
                  </a:cubicBezTo>
                  <a:lnTo>
                    <a:pt x="2090" y="16"/>
                  </a:lnTo>
                  <a:cubicBezTo>
                    <a:pt x="1412" y="2201"/>
                    <a:pt x="1" y="5597"/>
                    <a:pt x="1246" y="7811"/>
                  </a:cubicBezTo>
                  <a:cubicBezTo>
                    <a:pt x="1325" y="7952"/>
                    <a:pt x="1447" y="8012"/>
                    <a:pt x="1572" y="8012"/>
                  </a:cubicBezTo>
                  <a:cubicBezTo>
                    <a:pt x="1814" y="8012"/>
                    <a:pt x="2061" y="7788"/>
                    <a:pt x="2000" y="7503"/>
                  </a:cubicBezTo>
                  <a:cubicBezTo>
                    <a:pt x="1446" y="5072"/>
                    <a:pt x="2062" y="2501"/>
                    <a:pt x="2139" y="23"/>
                  </a:cubicBezTo>
                  <a:cubicBezTo>
                    <a:pt x="2139" y="8"/>
                    <a:pt x="2123" y="0"/>
                    <a:pt x="2110" y="0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0"/>
            <p:cNvSpPr/>
            <p:nvPr/>
          </p:nvSpPr>
          <p:spPr>
            <a:xfrm flipH="1">
              <a:off x="6239065" y="3252847"/>
              <a:ext cx="68493" cy="373967"/>
            </a:xfrm>
            <a:custGeom>
              <a:avLst/>
              <a:gdLst/>
              <a:ahLst/>
              <a:cxnLst/>
              <a:rect l="l" t="t" r="r" b="b"/>
              <a:pathLst>
                <a:path w="2259" h="12334" extrusionOk="0">
                  <a:moveTo>
                    <a:pt x="750" y="0"/>
                  </a:moveTo>
                  <a:cubicBezTo>
                    <a:pt x="676" y="0"/>
                    <a:pt x="610" y="41"/>
                    <a:pt x="596" y="140"/>
                  </a:cubicBezTo>
                  <a:cubicBezTo>
                    <a:pt x="335" y="1894"/>
                    <a:pt x="519" y="3710"/>
                    <a:pt x="442" y="5480"/>
                  </a:cubicBezTo>
                  <a:cubicBezTo>
                    <a:pt x="350" y="7558"/>
                    <a:pt x="150" y="9605"/>
                    <a:pt x="27" y="11667"/>
                  </a:cubicBezTo>
                  <a:cubicBezTo>
                    <a:pt x="1" y="12090"/>
                    <a:pt x="381" y="12334"/>
                    <a:pt x="744" y="12334"/>
                  </a:cubicBezTo>
                  <a:cubicBezTo>
                    <a:pt x="1030" y="12334"/>
                    <a:pt x="1305" y="12184"/>
                    <a:pt x="1366" y="11852"/>
                  </a:cubicBezTo>
                  <a:cubicBezTo>
                    <a:pt x="1997" y="8266"/>
                    <a:pt x="2258" y="3603"/>
                    <a:pt x="966" y="140"/>
                  </a:cubicBezTo>
                  <a:cubicBezTo>
                    <a:pt x="932" y="56"/>
                    <a:pt x="836" y="0"/>
                    <a:pt x="750" y="0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0"/>
            <p:cNvSpPr/>
            <p:nvPr/>
          </p:nvSpPr>
          <p:spPr>
            <a:xfrm flipH="1">
              <a:off x="6269931" y="3579697"/>
              <a:ext cx="641874" cy="180040"/>
            </a:xfrm>
            <a:custGeom>
              <a:avLst/>
              <a:gdLst/>
              <a:ahLst/>
              <a:cxnLst/>
              <a:rect l="l" t="t" r="r" b="b"/>
              <a:pathLst>
                <a:path w="21170" h="5938" extrusionOk="0">
                  <a:moveTo>
                    <a:pt x="20606" y="0"/>
                  </a:moveTo>
                  <a:cubicBezTo>
                    <a:pt x="20431" y="0"/>
                    <a:pt x="20260" y="75"/>
                    <a:pt x="20171" y="241"/>
                  </a:cubicBezTo>
                  <a:cubicBezTo>
                    <a:pt x="18417" y="3565"/>
                    <a:pt x="12722" y="4212"/>
                    <a:pt x="9320" y="4443"/>
                  </a:cubicBezTo>
                  <a:cubicBezTo>
                    <a:pt x="8882" y="4471"/>
                    <a:pt x="8447" y="4484"/>
                    <a:pt x="8015" y="4484"/>
                  </a:cubicBezTo>
                  <a:cubicBezTo>
                    <a:pt x="5412" y="4484"/>
                    <a:pt x="2902" y="4016"/>
                    <a:pt x="301" y="3673"/>
                  </a:cubicBezTo>
                  <a:cubicBezTo>
                    <a:pt x="292" y="3672"/>
                    <a:pt x="283" y="3671"/>
                    <a:pt x="274" y="3671"/>
                  </a:cubicBezTo>
                  <a:cubicBezTo>
                    <a:pt x="51" y="3671"/>
                    <a:pt x="1" y="4031"/>
                    <a:pt x="178" y="4135"/>
                  </a:cubicBezTo>
                  <a:lnTo>
                    <a:pt x="163" y="4135"/>
                  </a:lnTo>
                  <a:cubicBezTo>
                    <a:pt x="2363" y="5462"/>
                    <a:pt x="4958" y="5937"/>
                    <a:pt x="7577" y="5937"/>
                  </a:cubicBezTo>
                  <a:cubicBezTo>
                    <a:pt x="9575" y="5937"/>
                    <a:pt x="11587" y="5660"/>
                    <a:pt x="13445" y="5274"/>
                  </a:cubicBezTo>
                  <a:cubicBezTo>
                    <a:pt x="16246" y="4704"/>
                    <a:pt x="20848" y="3996"/>
                    <a:pt x="21141" y="503"/>
                  </a:cubicBezTo>
                  <a:cubicBezTo>
                    <a:pt x="21169" y="190"/>
                    <a:pt x="20883" y="0"/>
                    <a:pt x="20606" y="0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0"/>
            <p:cNvSpPr/>
            <p:nvPr/>
          </p:nvSpPr>
          <p:spPr>
            <a:xfrm flipH="1">
              <a:off x="5772168" y="3171771"/>
              <a:ext cx="509194" cy="206237"/>
            </a:xfrm>
            <a:custGeom>
              <a:avLst/>
              <a:gdLst/>
              <a:ahLst/>
              <a:cxnLst/>
              <a:rect l="l" t="t" r="r" b="b"/>
              <a:pathLst>
                <a:path w="16794" h="6802" extrusionOk="0">
                  <a:moveTo>
                    <a:pt x="16423" y="1"/>
                  </a:moveTo>
                  <a:cubicBezTo>
                    <a:pt x="16262" y="1"/>
                    <a:pt x="16095" y="90"/>
                    <a:pt x="16031" y="274"/>
                  </a:cubicBezTo>
                  <a:cubicBezTo>
                    <a:pt x="14796" y="3783"/>
                    <a:pt x="11058" y="5677"/>
                    <a:pt x="7394" y="5677"/>
                  </a:cubicBezTo>
                  <a:cubicBezTo>
                    <a:pt x="4710" y="5677"/>
                    <a:pt x="2065" y="4662"/>
                    <a:pt x="471" y="2521"/>
                  </a:cubicBezTo>
                  <a:cubicBezTo>
                    <a:pt x="423" y="2462"/>
                    <a:pt x="346" y="2435"/>
                    <a:pt x="272" y="2435"/>
                  </a:cubicBezTo>
                  <a:cubicBezTo>
                    <a:pt x="133" y="2435"/>
                    <a:pt x="1" y="2530"/>
                    <a:pt x="71" y="2690"/>
                  </a:cubicBezTo>
                  <a:cubicBezTo>
                    <a:pt x="1244" y="5493"/>
                    <a:pt x="4442" y="6801"/>
                    <a:pt x="7731" y="6801"/>
                  </a:cubicBezTo>
                  <a:cubicBezTo>
                    <a:pt x="12082" y="6801"/>
                    <a:pt x="16593" y="4512"/>
                    <a:pt x="16785" y="366"/>
                  </a:cubicBezTo>
                  <a:cubicBezTo>
                    <a:pt x="16794" y="125"/>
                    <a:pt x="16613" y="1"/>
                    <a:pt x="16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0"/>
            <p:cNvSpPr/>
            <p:nvPr/>
          </p:nvSpPr>
          <p:spPr>
            <a:xfrm flipH="1">
              <a:off x="5646400" y="3202819"/>
              <a:ext cx="630959" cy="335885"/>
            </a:xfrm>
            <a:custGeom>
              <a:avLst/>
              <a:gdLst/>
              <a:ahLst/>
              <a:cxnLst/>
              <a:rect l="l" t="t" r="r" b="b"/>
              <a:pathLst>
                <a:path w="20810" h="11078" extrusionOk="0">
                  <a:moveTo>
                    <a:pt x="20440" y="0"/>
                  </a:moveTo>
                  <a:cubicBezTo>
                    <a:pt x="20335" y="0"/>
                    <a:pt x="20229" y="50"/>
                    <a:pt x="20163" y="158"/>
                  </a:cubicBezTo>
                  <a:cubicBezTo>
                    <a:pt x="18316" y="3375"/>
                    <a:pt x="17254" y="6268"/>
                    <a:pt x="13791" y="8208"/>
                  </a:cubicBezTo>
                  <a:cubicBezTo>
                    <a:pt x="11941" y="9239"/>
                    <a:pt x="9365" y="9992"/>
                    <a:pt x="6907" y="9992"/>
                  </a:cubicBezTo>
                  <a:cubicBezTo>
                    <a:pt x="4190" y="9992"/>
                    <a:pt x="1616" y="9072"/>
                    <a:pt x="324" y="6592"/>
                  </a:cubicBezTo>
                  <a:cubicBezTo>
                    <a:pt x="293" y="6535"/>
                    <a:pt x="245" y="6511"/>
                    <a:pt x="196" y="6511"/>
                  </a:cubicBezTo>
                  <a:cubicBezTo>
                    <a:pt x="100" y="6511"/>
                    <a:pt x="0" y="6607"/>
                    <a:pt x="31" y="6730"/>
                  </a:cubicBezTo>
                  <a:lnTo>
                    <a:pt x="16" y="6730"/>
                  </a:lnTo>
                  <a:cubicBezTo>
                    <a:pt x="692" y="10018"/>
                    <a:pt x="3836" y="11077"/>
                    <a:pt x="6998" y="11077"/>
                  </a:cubicBezTo>
                  <a:cubicBezTo>
                    <a:pt x="8587" y="11077"/>
                    <a:pt x="10180" y="10810"/>
                    <a:pt x="11467" y="10424"/>
                  </a:cubicBezTo>
                  <a:cubicBezTo>
                    <a:pt x="15730" y="9177"/>
                    <a:pt x="20809" y="5176"/>
                    <a:pt x="20778" y="327"/>
                  </a:cubicBezTo>
                  <a:cubicBezTo>
                    <a:pt x="20769" y="121"/>
                    <a:pt x="20605" y="0"/>
                    <a:pt x="20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0"/>
            <p:cNvSpPr/>
            <p:nvPr/>
          </p:nvSpPr>
          <p:spPr>
            <a:xfrm flipH="1">
              <a:off x="5680722" y="2917235"/>
              <a:ext cx="125798" cy="267301"/>
            </a:xfrm>
            <a:custGeom>
              <a:avLst/>
              <a:gdLst/>
              <a:ahLst/>
              <a:cxnLst/>
              <a:rect l="l" t="t" r="r" b="b"/>
              <a:pathLst>
                <a:path w="4149" h="8816" extrusionOk="0">
                  <a:moveTo>
                    <a:pt x="2038" y="0"/>
                  </a:moveTo>
                  <a:cubicBezTo>
                    <a:pt x="1823" y="0"/>
                    <a:pt x="1591" y="77"/>
                    <a:pt x="1340" y="250"/>
                  </a:cubicBezTo>
                  <a:cubicBezTo>
                    <a:pt x="478" y="820"/>
                    <a:pt x="309" y="2174"/>
                    <a:pt x="263" y="3113"/>
                  </a:cubicBezTo>
                  <a:cubicBezTo>
                    <a:pt x="170" y="4867"/>
                    <a:pt x="1" y="7007"/>
                    <a:pt x="463" y="8700"/>
                  </a:cubicBezTo>
                  <a:cubicBezTo>
                    <a:pt x="480" y="8770"/>
                    <a:pt x="558" y="8815"/>
                    <a:pt x="630" y="8815"/>
                  </a:cubicBezTo>
                  <a:cubicBezTo>
                    <a:pt x="684" y="8815"/>
                    <a:pt x="735" y="8790"/>
                    <a:pt x="755" y="8731"/>
                  </a:cubicBezTo>
                  <a:lnTo>
                    <a:pt x="770" y="8731"/>
                  </a:lnTo>
                  <a:cubicBezTo>
                    <a:pt x="1386" y="7299"/>
                    <a:pt x="1248" y="5637"/>
                    <a:pt x="1232" y="4113"/>
                  </a:cubicBezTo>
                  <a:cubicBezTo>
                    <a:pt x="1232" y="3775"/>
                    <a:pt x="1217" y="3451"/>
                    <a:pt x="1232" y="3113"/>
                  </a:cubicBezTo>
                  <a:cubicBezTo>
                    <a:pt x="1247" y="2806"/>
                    <a:pt x="1538" y="1267"/>
                    <a:pt x="2212" y="1267"/>
                  </a:cubicBezTo>
                  <a:cubicBezTo>
                    <a:pt x="2248" y="1267"/>
                    <a:pt x="2286" y="1272"/>
                    <a:pt x="2325" y="1281"/>
                  </a:cubicBezTo>
                  <a:cubicBezTo>
                    <a:pt x="2587" y="1343"/>
                    <a:pt x="2879" y="2328"/>
                    <a:pt x="2956" y="2620"/>
                  </a:cubicBezTo>
                  <a:cubicBezTo>
                    <a:pt x="3064" y="3159"/>
                    <a:pt x="3094" y="3713"/>
                    <a:pt x="3048" y="4267"/>
                  </a:cubicBezTo>
                  <a:cubicBezTo>
                    <a:pt x="3033" y="4621"/>
                    <a:pt x="3310" y="4798"/>
                    <a:pt x="3589" y="4798"/>
                  </a:cubicBezTo>
                  <a:cubicBezTo>
                    <a:pt x="3868" y="4798"/>
                    <a:pt x="4149" y="4621"/>
                    <a:pt x="4141" y="4267"/>
                  </a:cubicBezTo>
                  <a:cubicBezTo>
                    <a:pt x="4101" y="3292"/>
                    <a:pt x="3447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0"/>
            <p:cNvSpPr/>
            <p:nvPr/>
          </p:nvSpPr>
          <p:spPr>
            <a:xfrm flipH="1">
              <a:off x="5527425" y="2974722"/>
              <a:ext cx="230098" cy="151418"/>
            </a:xfrm>
            <a:custGeom>
              <a:avLst/>
              <a:gdLst/>
              <a:ahLst/>
              <a:cxnLst/>
              <a:rect l="l" t="t" r="r" b="b"/>
              <a:pathLst>
                <a:path w="7589" h="4994" extrusionOk="0">
                  <a:moveTo>
                    <a:pt x="3100" y="0"/>
                  </a:moveTo>
                  <a:cubicBezTo>
                    <a:pt x="2351" y="0"/>
                    <a:pt x="1770" y="262"/>
                    <a:pt x="1802" y="1063"/>
                  </a:cubicBezTo>
                  <a:cubicBezTo>
                    <a:pt x="1802" y="1186"/>
                    <a:pt x="1879" y="1294"/>
                    <a:pt x="1986" y="1325"/>
                  </a:cubicBezTo>
                  <a:cubicBezTo>
                    <a:pt x="2123" y="1377"/>
                    <a:pt x="2262" y="1396"/>
                    <a:pt x="2403" y="1396"/>
                  </a:cubicBezTo>
                  <a:cubicBezTo>
                    <a:pt x="2853" y="1396"/>
                    <a:pt x="3326" y="1196"/>
                    <a:pt x="3809" y="1196"/>
                  </a:cubicBezTo>
                  <a:cubicBezTo>
                    <a:pt x="3894" y="1196"/>
                    <a:pt x="3979" y="1202"/>
                    <a:pt x="4064" y="1217"/>
                  </a:cubicBezTo>
                  <a:cubicBezTo>
                    <a:pt x="4464" y="1294"/>
                    <a:pt x="5142" y="1463"/>
                    <a:pt x="5465" y="1709"/>
                  </a:cubicBezTo>
                  <a:cubicBezTo>
                    <a:pt x="5988" y="2110"/>
                    <a:pt x="5649" y="2648"/>
                    <a:pt x="5234" y="3018"/>
                  </a:cubicBezTo>
                  <a:cubicBezTo>
                    <a:pt x="4746" y="3438"/>
                    <a:pt x="3662" y="3858"/>
                    <a:pt x="2905" y="3858"/>
                  </a:cubicBezTo>
                  <a:cubicBezTo>
                    <a:pt x="2803" y="3858"/>
                    <a:pt x="2706" y="3850"/>
                    <a:pt x="2617" y="3833"/>
                  </a:cubicBezTo>
                  <a:cubicBezTo>
                    <a:pt x="2547" y="3855"/>
                    <a:pt x="2484" y="3866"/>
                    <a:pt x="2427" y="3866"/>
                  </a:cubicBezTo>
                  <a:cubicBezTo>
                    <a:pt x="2158" y="3866"/>
                    <a:pt x="2033" y="3629"/>
                    <a:pt x="2033" y="3172"/>
                  </a:cubicBezTo>
                  <a:cubicBezTo>
                    <a:pt x="2217" y="3110"/>
                    <a:pt x="2402" y="3064"/>
                    <a:pt x="2587" y="3018"/>
                  </a:cubicBezTo>
                  <a:cubicBezTo>
                    <a:pt x="3018" y="2910"/>
                    <a:pt x="3464" y="2802"/>
                    <a:pt x="3895" y="2694"/>
                  </a:cubicBezTo>
                  <a:cubicBezTo>
                    <a:pt x="4178" y="2635"/>
                    <a:pt x="4129" y="2170"/>
                    <a:pt x="3845" y="2170"/>
                  </a:cubicBezTo>
                  <a:cubicBezTo>
                    <a:pt x="3836" y="2170"/>
                    <a:pt x="3827" y="2170"/>
                    <a:pt x="3818" y="2171"/>
                  </a:cubicBezTo>
                  <a:lnTo>
                    <a:pt x="3849" y="2171"/>
                  </a:lnTo>
                  <a:cubicBezTo>
                    <a:pt x="2818" y="2248"/>
                    <a:pt x="1" y="2156"/>
                    <a:pt x="694" y="4003"/>
                  </a:cubicBezTo>
                  <a:cubicBezTo>
                    <a:pt x="966" y="4736"/>
                    <a:pt x="1658" y="4993"/>
                    <a:pt x="2449" y="4993"/>
                  </a:cubicBezTo>
                  <a:cubicBezTo>
                    <a:pt x="3533" y="4993"/>
                    <a:pt x="4802" y="4511"/>
                    <a:pt x="5434" y="4110"/>
                  </a:cubicBezTo>
                  <a:cubicBezTo>
                    <a:pt x="6619" y="3372"/>
                    <a:pt x="7589" y="1632"/>
                    <a:pt x="6019" y="786"/>
                  </a:cubicBezTo>
                  <a:cubicBezTo>
                    <a:pt x="5534" y="516"/>
                    <a:pt x="4151" y="0"/>
                    <a:pt x="3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0"/>
            <p:cNvSpPr/>
            <p:nvPr/>
          </p:nvSpPr>
          <p:spPr>
            <a:xfrm flipH="1">
              <a:off x="5539553" y="3048248"/>
              <a:ext cx="188105" cy="128769"/>
            </a:xfrm>
            <a:custGeom>
              <a:avLst/>
              <a:gdLst/>
              <a:ahLst/>
              <a:cxnLst/>
              <a:rect l="l" t="t" r="r" b="b"/>
              <a:pathLst>
                <a:path w="6204" h="4247" extrusionOk="0">
                  <a:moveTo>
                    <a:pt x="5150" y="0"/>
                  </a:moveTo>
                  <a:cubicBezTo>
                    <a:pt x="5043" y="0"/>
                    <a:pt x="4938" y="84"/>
                    <a:pt x="4957" y="223"/>
                  </a:cubicBezTo>
                  <a:cubicBezTo>
                    <a:pt x="5234" y="1455"/>
                    <a:pt x="4249" y="2316"/>
                    <a:pt x="3218" y="2778"/>
                  </a:cubicBezTo>
                  <a:cubicBezTo>
                    <a:pt x="2910" y="2910"/>
                    <a:pt x="2395" y="3181"/>
                    <a:pt x="2027" y="3181"/>
                  </a:cubicBezTo>
                  <a:cubicBezTo>
                    <a:pt x="2008" y="3181"/>
                    <a:pt x="1989" y="3180"/>
                    <a:pt x="1971" y="3178"/>
                  </a:cubicBezTo>
                  <a:cubicBezTo>
                    <a:pt x="1909" y="3206"/>
                    <a:pt x="1854" y="3219"/>
                    <a:pt x="1805" y="3219"/>
                  </a:cubicBezTo>
                  <a:cubicBezTo>
                    <a:pt x="1661" y="3219"/>
                    <a:pt x="1575" y="3101"/>
                    <a:pt x="1540" y="2871"/>
                  </a:cubicBezTo>
                  <a:cubicBezTo>
                    <a:pt x="1278" y="2701"/>
                    <a:pt x="1232" y="2547"/>
                    <a:pt x="1402" y="2440"/>
                  </a:cubicBezTo>
                  <a:cubicBezTo>
                    <a:pt x="1417" y="2378"/>
                    <a:pt x="1617" y="2163"/>
                    <a:pt x="1648" y="2101"/>
                  </a:cubicBezTo>
                  <a:cubicBezTo>
                    <a:pt x="1740" y="1932"/>
                    <a:pt x="1679" y="1716"/>
                    <a:pt x="1525" y="1624"/>
                  </a:cubicBezTo>
                  <a:cubicBezTo>
                    <a:pt x="1367" y="1509"/>
                    <a:pt x="1208" y="1459"/>
                    <a:pt x="1054" y="1459"/>
                  </a:cubicBezTo>
                  <a:cubicBezTo>
                    <a:pt x="487" y="1459"/>
                    <a:pt x="1" y="2139"/>
                    <a:pt x="1" y="2732"/>
                  </a:cubicBezTo>
                  <a:cubicBezTo>
                    <a:pt x="1" y="3660"/>
                    <a:pt x="821" y="4247"/>
                    <a:pt x="1676" y="4247"/>
                  </a:cubicBezTo>
                  <a:cubicBezTo>
                    <a:pt x="1728" y="4247"/>
                    <a:pt x="1780" y="4245"/>
                    <a:pt x="1833" y="4240"/>
                  </a:cubicBezTo>
                  <a:cubicBezTo>
                    <a:pt x="3741" y="4086"/>
                    <a:pt x="6204" y="2239"/>
                    <a:pt x="5326" y="116"/>
                  </a:cubicBezTo>
                  <a:cubicBezTo>
                    <a:pt x="5290" y="36"/>
                    <a:pt x="5219" y="0"/>
                    <a:pt x="5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0"/>
            <p:cNvSpPr/>
            <p:nvPr/>
          </p:nvSpPr>
          <p:spPr>
            <a:xfrm flipH="1">
              <a:off x="5555895" y="3104370"/>
              <a:ext cx="164274" cy="129194"/>
            </a:xfrm>
            <a:custGeom>
              <a:avLst/>
              <a:gdLst/>
              <a:ahLst/>
              <a:cxnLst/>
              <a:rect l="l" t="t" r="r" b="b"/>
              <a:pathLst>
                <a:path w="5418" h="4261" extrusionOk="0">
                  <a:moveTo>
                    <a:pt x="4578" y="1"/>
                  </a:moveTo>
                  <a:cubicBezTo>
                    <a:pt x="4389" y="1"/>
                    <a:pt x="4196" y="144"/>
                    <a:pt x="4125" y="327"/>
                  </a:cubicBezTo>
                  <a:cubicBezTo>
                    <a:pt x="3971" y="712"/>
                    <a:pt x="4079" y="1112"/>
                    <a:pt x="3987" y="1497"/>
                  </a:cubicBezTo>
                  <a:cubicBezTo>
                    <a:pt x="3879" y="1912"/>
                    <a:pt x="3663" y="2282"/>
                    <a:pt x="3371" y="2589"/>
                  </a:cubicBezTo>
                  <a:cubicBezTo>
                    <a:pt x="3078" y="2897"/>
                    <a:pt x="2709" y="3113"/>
                    <a:pt x="2309" y="3236"/>
                  </a:cubicBezTo>
                  <a:cubicBezTo>
                    <a:pt x="2151" y="3295"/>
                    <a:pt x="1993" y="3323"/>
                    <a:pt x="1835" y="3323"/>
                  </a:cubicBezTo>
                  <a:cubicBezTo>
                    <a:pt x="1747" y="3323"/>
                    <a:pt x="1659" y="3314"/>
                    <a:pt x="1570" y="3297"/>
                  </a:cubicBezTo>
                  <a:cubicBezTo>
                    <a:pt x="1293" y="3236"/>
                    <a:pt x="662" y="2851"/>
                    <a:pt x="1170" y="2512"/>
                  </a:cubicBezTo>
                  <a:cubicBezTo>
                    <a:pt x="1477" y="2272"/>
                    <a:pt x="1274" y="1834"/>
                    <a:pt x="943" y="1834"/>
                  </a:cubicBezTo>
                  <a:cubicBezTo>
                    <a:pt x="893" y="1834"/>
                    <a:pt x="840" y="1844"/>
                    <a:pt x="785" y="1866"/>
                  </a:cubicBezTo>
                  <a:lnTo>
                    <a:pt x="785" y="1851"/>
                  </a:lnTo>
                  <a:cubicBezTo>
                    <a:pt x="185" y="2205"/>
                    <a:pt x="0" y="3005"/>
                    <a:pt x="416" y="3574"/>
                  </a:cubicBezTo>
                  <a:cubicBezTo>
                    <a:pt x="753" y="4075"/>
                    <a:pt x="1361" y="4260"/>
                    <a:pt x="1954" y="4260"/>
                  </a:cubicBezTo>
                  <a:cubicBezTo>
                    <a:pt x="2199" y="4260"/>
                    <a:pt x="2442" y="4229"/>
                    <a:pt x="2663" y="4175"/>
                  </a:cubicBezTo>
                  <a:cubicBezTo>
                    <a:pt x="3525" y="3928"/>
                    <a:pt x="4248" y="3344"/>
                    <a:pt x="4679" y="2574"/>
                  </a:cubicBezTo>
                  <a:cubicBezTo>
                    <a:pt x="5064" y="1897"/>
                    <a:pt x="5418" y="773"/>
                    <a:pt x="4848" y="127"/>
                  </a:cubicBezTo>
                  <a:cubicBezTo>
                    <a:pt x="4770" y="38"/>
                    <a:pt x="4674" y="1"/>
                    <a:pt x="4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0"/>
            <p:cNvSpPr/>
            <p:nvPr/>
          </p:nvSpPr>
          <p:spPr>
            <a:xfrm flipH="1">
              <a:off x="5669292" y="3184566"/>
              <a:ext cx="118551" cy="76194"/>
            </a:xfrm>
            <a:custGeom>
              <a:avLst/>
              <a:gdLst/>
              <a:ahLst/>
              <a:cxnLst/>
              <a:rect l="l" t="t" r="r" b="b"/>
              <a:pathLst>
                <a:path w="3910" h="2513" extrusionOk="0">
                  <a:moveTo>
                    <a:pt x="185" y="0"/>
                  </a:moveTo>
                  <a:cubicBezTo>
                    <a:pt x="91" y="0"/>
                    <a:pt x="1" y="64"/>
                    <a:pt x="1" y="175"/>
                  </a:cubicBezTo>
                  <a:cubicBezTo>
                    <a:pt x="56" y="1327"/>
                    <a:pt x="1259" y="2512"/>
                    <a:pt x="2414" y="2512"/>
                  </a:cubicBezTo>
                  <a:cubicBezTo>
                    <a:pt x="2848" y="2512"/>
                    <a:pt x="3275" y="2345"/>
                    <a:pt x="3633" y="1945"/>
                  </a:cubicBezTo>
                  <a:cubicBezTo>
                    <a:pt x="3910" y="1653"/>
                    <a:pt x="3710" y="1176"/>
                    <a:pt x="3294" y="1160"/>
                  </a:cubicBezTo>
                  <a:cubicBezTo>
                    <a:pt x="2821" y="1160"/>
                    <a:pt x="2402" y="1394"/>
                    <a:pt x="1929" y="1394"/>
                  </a:cubicBezTo>
                  <a:cubicBezTo>
                    <a:pt x="1833" y="1394"/>
                    <a:pt x="1734" y="1384"/>
                    <a:pt x="1632" y="1360"/>
                  </a:cubicBezTo>
                  <a:cubicBezTo>
                    <a:pt x="1016" y="1206"/>
                    <a:pt x="539" y="729"/>
                    <a:pt x="370" y="129"/>
                  </a:cubicBezTo>
                  <a:cubicBezTo>
                    <a:pt x="336" y="40"/>
                    <a:pt x="259" y="0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 flipH="1">
              <a:off x="5679661" y="3277861"/>
              <a:ext cx="156694" cy="73071"/>
            </a:xfrm>
            <a:custGeom>
              <a:avLst/>
              <a:gdLst/>
              <a:ahLst/>
              <a:cxnLst/>
              <a:rect l="l" t="t" r="r" b="b"/>
              <a:pathLst>
                <a:path w="5168" h="2410" extrusionOk="0">
                  <a:moveTo>
                    <a:pt x="213" y="1"/>
                  </a:moveTo>
                  <a:cubicBezTo>
                    <a:pt x="103" y="1"/>
                    <a:pt x="0" y="96"/>
                    <a:pt x="31" y="238"/>
                  </a:cubicBezTo>
                  <a:lnTo>
                    <a:pt x="15" y="238"/>
                  </a:lnTo>
                  <a:cubicBezTo>
                    <a:pt x="262" y="1177"/>
                    <a:pt x="862" y="1962"/>
                    <a:pt x="1816" y="2254"/>
                  </a:cubicBezTo>
                  <a:cubicBezTo>
                    <a:pt x="2127" y="2356"/>
                    <a:pt x="2469" y="2409"/>
                    <a:pt x="2814" y="2409"/>
                  </a:cubicBezTo>
                  <a:cubicBezTo>
                    <a:pt x="3562" y="2409"/>
                    <a:pt x="4327" y="2160"/>
                    <a:pt x="4833" y="1623"/>
                  </a:cubicBezTo>
                  <a:cubicBezTo>
                    <a:pt x="5167" y="1263"/>
                    <a:pt x="4867" y="742"/>
                    <a:pt x="4454" y="742"/>
                  </a:cubicBezTo>
                  <a:cubicBezTo>
                    <a:pt x="4373" y="742"/>
                    <a:pt x="4288" y="762"/>
                    <a:pt x="4202" y="807"/>
                  </a:cubicBezTo>
                  <a:cubicBezTo>
                    <a:pt x="3660" y="1085"/>
                    <a:pt x="3165" y="1352"/>
                    <a:pt x="2592" y="1352"/>
                  </a:cubicBezTo>
                  <a:cubicBezTo>
                    <a:pt x="2432" y="1352"/>
                    <a:pt x="2267" y="1331"/>
                    <a:pt x="2093" y="1285"/>
                  </a:cubicBezTo>
                  <a:cubicBezTo>
                    <a:pt x="1385" y="1100"/>
                    <a:pt x="785" y="669"/>
                    <a:pt x="369" y="84"/>
                  </a:cubicBezTo>
                  <a:cubicBezTo>
                    <a:pt x="327" y="26"/>
                    <a:pt x="269" y="1"/>
                    <a:pt x="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 flipH="1">
              <a:off x="6487811" y="3297417"/>
              <a:ext cx="45753" cy="420144"/>
            </a:xfrm>
            <a:custGeom>
              <a:avLst/>
              <a:gdLst/>
              <a:ahLst/>
              <a:cxnLst/>
              <a:rect l="l" t="t" r="r" b="b"/>
              <a:pathLst>
                <a:path w="1509" h="13857" extrusionOk="0">
                  <a:moveTo>
                    <a:pt x="509" y="1"/>
                  </a:moveTo>
                  <a:cubicBezTo>
                    <a:pt x="385" y="1"/>
                    <a:pt x="262" y="86"/>
                    <a:pt x="262" y="255"/>
                  </a:cubicBezTo>
                  <a:lnTo>
                    <a:pt x="278" y="255"/>
                  </a:lnTo>
                  <a:cubicBezTo>
                    <a:pt x="31" y="2379"/>
                    <a:pt x="1" y="4534"/>
                    <a:pt x="155" y="6673"/>
                  </a:cubicBezTo>
                  <a:cubicBezTo>
                    <a:pt x="355" y="8951"/>
                    <a:pt x="832" y="11090"/>
                    <a:pt x="308" y="13383"/>
                  </a:cubicBezTo>
                  <a:cubicBezTo>
                    <a:pt x="244" y="13670"/>
                    <a:pt x="479" y="13857"/>
                    <a:pt x="700" y="13857"/>
                  </a:cubicBezTo>
                  <a:cubicBezTo>
                    <a:pt x="848" y="13857"/>
                    <a:pt x="989" y="13774"/>
                    <a:pt x="1032" y="13583"/>
                  </a:cubicBezTo>
                  <a:cubicBezTo>
                    <a:pt x="1509" y="11536"/>
                    <a:pt x="1247" y="9643"/>
                    <a:pt x="1032" y="7581"/>
                  </a:cubicBezTo>
                  <a:cubicBezTo>
                    <a:pt x="786" y="5149"/>
                    <a:pt x="847" y="2687"/>
                    <a:pt x="755" y="255"/>
                  </a:cubicBezTo>
                  <a:cubicBezTo>
                    <a:pt x="755" y="86"/>
                    <a:pt x="632" y="1"/>
                    <a:pt x="509" y="1"/>
                  </a:cubicBezTo>
                  <a:close/>
                </a:path>
              </a:pathLst>
            </a:custGeom>
            <a:solidFill>
              <a:srgbClr val="430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 flipH="1">
              <a:off x="6522315" y="3321370"/>
              <a:ext cx="69099" cy="405954"/>
            </a:xfrm>
            <a:custGeom>
              <a:avLst/>
              <a:gdLst/>
              <a:ahLst/>
              <a:cxnLst/>
              <a:rect l="l" t="t" r="r" b="b"/>
              <a:pathLst>
                <a:path w="2279" h="13389" extrusionOk="0">
                  <a:moveTo>
                    <a:pt x="814" y="0"/>
                  </a:moveTo>
                  <a:cubicBezTo>
                    <a:pt x="783" y="0"/>
                    <a:pt x="752" y="16"/>
                    <a:pt x="739" y="50"/>
                  </a:cubicBezTo>
                  <a:cubicBezTo>
                    <a:pt x="0" y="2081"/>
                    <a:pt x="662" y="3897"/>
                    <a:pt x="985" y="5975"/>
                  </a:cubicBezTo>
                  <a:cubicBezTo>
                    <a:pt x="1370" y="8376"/>
                    <a:pt x="1216" y="10777"/>
                    <a:pt x="1601" y="13147"/>
                  </a:cubicBezTo>
                  <a:cubicBezTo>
                    <a:pt x="1628" y="13313"/>
                    <a:pt x="1771" y="13389"/>
                    <a:pt x="1915" y="13389"/>
                  </a:cubicBezTo>
                  <a:cubicBezTo>
                    <a:pt x="2092" y="13389"/>
                    <a:pt x="2273" y="13274"/>
                    <a:pt x="2247" y="13070"/>
                  </a:cubicBezTo>
                  <a:cubicBezTo>
                    <a:pt x="2047" y="11239"/>
                    <a:pt x="2278" y="9438"/>
                    <a:pt x="1939" y="7622"/>
                  </a:cubicBezTo>
                  <a:cubicBezTo>
                    <a:pt x="1462" y="5113"/>
                    <a:pt x="1108" y="2605"/>
                    <a:pt x="908" y="80"/>
                  </a:cubicBezTo>
                  <a:cubicBezTo>
                    <a:pt x="900" y="28"/>
                    <a:pt x="856" y="0"/>
                    <a:pt x="8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 flipH="1">
              <a:off x="6366925" y="3289655"/>
              <a:ext cx="70494" cy="388520"/>
            </a:xfrm>
            <a:custGeom>
              <a:avLst/>
              <a:gdLst/>
              <a:ahLst/>
              <a:cxnLst/>
              <a:rect l="l" t="t" r="r" b="b"/>
              <a:pathLst>
                <a:path w="2325" h="12814" extrusionOk="0">
                  <a:moveTo>
                    <a:pt x="615" y="1"/>
                  </a:moveTo>
                  <a:cubicBezTo>
                    <a:pt x="492" y="1"/>
                    <a:pt x="370" y="70"/>
                    <a:pt x="354" y="203"/>
                  </a:cubicBezTo>
                  <a:cubicBezTo>
                    <a:pt x="46" y="2327"/>
                    <a:pt x="0" y="4497"/>
                    <a:pt x="246" y="6652"/>
                  </a:cubicBezTo>
                  <a:cubicBezTo>
                    <a:pt x="431" y="8637"/>
                    <a:pt x="462" y="10884"/>
                    <a:pt x="1185" y="12716"/>
                  </a:cubicBezTo>
                  <a:cubicBezTo>
                    <a:pt x="1203" y="12777"/>
                    <a:pt x="1260" y="12814"/>
                    <a:pt x="1318" y="12814"/>
                  </a:cubicBezTo>
                  <a:cubicBezTo>
                    <a:pt x="1362" y="12814"/>
                    <a:pt x="1405" y="12793"/>
                    <a:pt x="1432" y="12747"/>
                  </a:cubicBezTo>
                  <a:cubicBezTo>
                    <a:pt x="2324" y="11023"/>
                    <a:pt x="1632" y="8991"/>
                    <a:pt x="1416" y="7144"/>
                  </a:cubicBezTo>
                  <a:cubicBezTo>
                    <a:pt x="1155" y="4836"/>
                    <a:pt x="1216" y="2481"/>
                    <a:pt x="878" y="203"/>
                  </a:cubicBezTo>
                  <a:cubicBezTo>
                    <a:pt x="855" y="66"/>
                    <a:pt x="735" y="1"/>
                    <a:pt x="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 flipH="1">
              <a:off x="6529713" y="3469423"/>
              <a:ext cx="159241" cy="241499"/>
            </a:xfrm>
            <a:custGeom>
              <a:avLst/>
              <a:gdLst/>
              <a:ahLst/>
              <a:cxnLst/>
              <a:rect l="l" t="t" r="r" b="b"/>
              <a:pathLst>
                <a:path w="5252" h="7965" extrusionOk="0">
                  <a:moveTo>
                    <a:pt x="1957" y="0"/>
                  </a:moveTo>
                  <a:cubicBezTo>
                    <a:pt x="1821" y="0"/>
                    <a:pt x="1687" y="68"/>
                    <a:pt x="1601" y="230"/>
                  </a:cubicBezTo>
                  <a:cubicBezTo>
                    <a:pt x="939" y="1477"/>
                    <a:pt x="0" y="2293"/>
                    <a:pt x="924" y="3693"/>
                  </a:cubicBezTo>
                  <a:cubicBezTo>
                    <a:pt x="1447" y="4478"/>
                    <a:pt x="2201" y="5171"/>
                    <a:pt x="2848" y="5863"/>
                  </a:cubicBezTo>
                  <a:cubicBezTo>
                    <a:pt x="3510" y="6587"/>
                    <a:pt x="4125" y="7418"/>
                    <a:pt x="4956" y="7941"/>
                  </a:cubicBezTo>
                  <a:cubicBezTo>
                    <a:pt x="4983" y="7958"/>
                    <a:pt x="5012" y="7965"/>
                    <a:pt x="5041" y="7965"/>
                  </a:cubicBezTo>
                  <a:cubicBezTo>
                    <a:pt x="5147" y="7965"/>
                    <a:pt x="5251" y="7866"/>
                    <a:pt x="5203" y="7757"/>
                  </a:cubicBezTo>
                  <a:lnTo>
                    <a:pt x="5187" y="7757"/>
                  </a:lnTo>
                  <a:cubicBezTo>
                    <a:pt x="4772" y="6741"/>
                    <a:pt x="3956" y="5910"/>
                    <a:pt x="3279" y="5048"/>
                  </a:cubicBezTo>
                  <a:cubicBezTo>
                    <a:pt x="2879" y="4540"/>
                    <a:pt x="2248" y="3955"/>
                    <a:pt x="1955" y="3370"/>
                  </a:cubicBezTo>
                  <a:cubicBezTo>
                    <a:pt x="1293" y="1970"/>
                    <a:pt x="1909" y="1692"/>
                    <a:pt x="2386" y="692"/>
                  </a:cubicBezTo>
                  <a:cubicBezTo>
                    <a:pt x="2566" y="331"/>
                    <a:pt x="2257" y="0"/>
                    <a:pt x="1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 flipH="1">
              <a:off x="6618823" y="3318945"/>
              <a:ext cx="177463" cy="172430"/>
            </a:xfrm>
            <a:custGeom>
              <a:avLst/>
              <a:gdLst/>
              <a:ahLst/>
              <a:cxnLst/>
              <a:rect l="l" t="t" r="r" b="b"/>
              <a:pathLst>
                <a:path w="5853" h="5687" extrusionOk="0">
                  <a:moveTo>
                    <a:pt x="1552" y="0"/>
                  </a:moveTo>
                  <a:cubicBezTo>
                    <a:pt x="1407" y="0"/>
                    <a:pt x="1268" y="74"/>
                    <a:pt x="1186" y="253"/>
                  </a:cubicBezTo>
                  <a:cubicBezTo>
                    <a:pt x="1" y="2962"/>
                    <a:pt x="3263" y="4916"/>
                    <a:pt x="5372" y="5670"/>
                  </a:cubicBezTo>
                  <a:cubicBezTo>
                    <a:pt x="5406" y="5681"/>
                    <a:pt x="5438" y="5686"/>
                    <a:pt x="5468" y="5686"/>
                  </a:cubicBezTo>
                  <a:cubicBezTo>
                    <a:pt x="5740" y="5686"/>
                    <a:pt x="5852" y="5283"/>
                    <a:pt x="5603" y="5116"/>
                  </a:cubicBezTo>
                  <a:cubicBezTo>
                    <a:pt x="4372" y="4270"/>
                    <a:pt x="1201" y="2654"/>
                    <a:pt x="2032" y="745"/>
                  </a:cubicBezTo>
                  <a:cubicBezTo>
                    <a:pt x="2212" y="355"/>
                    <a:pt x="1869" y="0"/>
                    <a:pt x="1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0"/>
            <p:cNvSpPr/>
            <p:nvPr/>
          </p:nvSpPr>
          <p:spPr>
            <a:xfrm flipH="1">
              <a:off x="6279209" y="3317974"/>
              <a:ext cx="86594" cy="132589"/>
            </a:xfrm>
            <a:custGeom>
              <a:avLst/>
              <a:gdLst/>
              <a:ahLst/>
              <a:cxnLst/>
              <a:rect l="l" t="t" r="r" b="b"/>
              <a:pathLst>
                <a:path w="2856" h="4373" extrusionOk="0">
                  <a:moveTo>
                    <a:pt x="2586" y="0"/>
                  </a:moveTo>
                  <a:cubicBezTo>
                    <a:pt x="2506" y="0"/>
                    <a:pt x="2425" y="54"/>
                    <a:pt x="2425" y="162"/>
                  </a:cubicBezTo>
                  <a:cubicBezTo>
                    <a:pt x="2332" y="870"/>
                    <a:pt x="2071" y="1547"/>
                    <a:pt x="1671" y="2132"/>
                  </a:cubicBezTo>
                  <a:cubicBezTo>
                    <a:pt x="1286" y="2686"/>
                    <a:pt x="701" y="2978"/>
                    <a:pt x="270" y="3471"/>
                  </a:cubicBezTo>
                  <a:cubicBezTo>
                    <a:pt x="1" y="3780"/>
                    <a:pt x="191" y="4372"/>
                    <a:pt x="582" y="4372"/>
                  </a:cubicBezTo>
                  <a:cubicBezTo>
                    <a:pt x="638" y="4372"/>
                    <a:pt x="699" y="4360"/>
                    <a:pt x="763" y="4333"/>
                  </a:cubicBezTo>
                  <a:cubicBezTo>
                    <a:pt x="2240" y="3732"/>
                    <a:pt x="2856" y="1608"/>
                    <a:pt x="2748" y="162"/>
                  </a:cubicBezTo>
                  <a:cubicBezTo>
                    <a:pt x="2748" y="54"/>
                    <a:pt x="2667" y="0"/>
                    <a:pt x="2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 flipH="1">
              <a:off x="6302070" y="3434676"/>
              <a:ext cx="101754" cy="244561"/>
            </a:xfrm>
            <a:custGeom>
              <a:avLst/>
              <a:gdLst/>
              <a:ahLst/>
              <a:cxnLst/>
              <a:rect l="l" t="t" r="r" b="b"/>
              <a:pathLst>
                <a:path w="3356" h="8066" extrusionOk="0">
                  <a:moveTo>
                    <a:pt x="1769" y="1"/>
                  </a:moveTo>
                  <a:cubicBezTo>
                    <a:pt x="1707" y="1"/>
                    <a:pt x="1644" y="54"/>
                    <a:pt x="1663" y="130"/>
                  </a:cubicBezTo>
                  <a:lnTo>
                    <a:pt x="1647" y="130"/>
                  </a:lnTo>
                  <a:cubicBezTo>
                    <a:pt x="1740" y="653"/>
                    <a:pt x="2094" y="1007"/>
                    <a:pt x="2263" y="1546"/>
                  </a:cubicBezTo>
                  <a:cubicBezTo>
                    <a:pt x="2632" y="2700"/>
                    <a:pt x="2171" y="3454"/>
                    <a:pt x="1632" y="4485"/>
                  </a:cubicBezTo>
                  <a:cubicBezTo>
                    <a:pt x="1124" y="5440"/>
                    <a:pt x="0" y="6794"/>
                    <a:pt x="47" y="7902"/>
                  </a:cubicBezTo>
                  <a:cubicBezTo>
                    <a:pt x="47" y="7999"/>
                    <a:pt x="129" y="8066"/>
                    <a:pt x="216" y="8066"/>
                  </a:cubicBezTo>
                  <a:cubicBezTo>
                    <a:pt x="253" y="8066"/>
                    <a:pt x="291" y="8053"/>
                    <a:pt x="324" y="8025"/>
                  </a:cubicBezTo>
                  <a:cubicBezTo>
                    <a:pt x="893" y="7517"/>
                    <a:pt x="1170" y="6625"/>
                    <a:pt x="1539" y="5963"/>
                  </a:cubicBezTo>
                  <a:cubicBezTo>
                    <a:pt x="2017" y="5163"/>
                    <a:pt x="2448" y="4331"/>
                    <a:pt x="2817" y="3485"/>
                  </a:cubicBezTo>
                  <a:cubicBezTo>
                    <a:pt x="3079" y="2854"/>
                    <a:pt x="3356" y="2146"/>
                    <a:pt x="3125" y="1453"/>
                  </a:cubicBezTo>
                  <a:cubicBezTo>
                    <a:pt x="2894" y="776"/>
                    <a:pt x="2078" y="668"/>
                    <a:pt x="1863" y="68"/>
                  </a:cubicBezTo>
                  <a:cubicBezTo>
                    <a:pt x="1845" y="21"/>
                    <a:pt x="1807" y="1"/>
                    <a:pt x="1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 flipH="1">
              <a:off x="6944642" y="2607455"/>
              <a:ext cx="138623" cy="136349"/>
            </a:xfrm>
            <a:custGeom>
              <a:avLst/>
              <a:gdLst/>
              <a:ahLst/>
              <a:cxnLst/>
              <a:rect l="l" t="t" r="r" b="b"/>
              <a:pathLst>
                <a:path w="4572" h="4497" extrusionOk="0">
                  <a:moveTo>
                    <a:pt x="2274" y="1"/>
                  </a:moveTo>
                  <a:cubicBezTo>
                    <a:pt x="2255" y="1"/>
                    <a:pt x="2236" y="1"/>
                    <a:pt x="2216" y="1"/>
                  </a:cubicBezTo>
                  <a:cubicBezTo>
                    <a:pt x="985" y="47"/>
                    <a:pt x="0" y="1079"/>
                    <a:pt x="46" y="2310"/>
                  </a:cubicBezTo>
                  <a:cubicBezTo>
                    <a:pt x="76" y="3537"/>
                    <a:pt x="1091" y="4496"/>
                    <a:pt x="2298" y="4496"/>
                  </a:cubicBezTo>
                  <a:cubicBezTo>
                    <a:pt x="2317" y="4496"/>
                    <a:pt x="2336" y="4496"/>
                    <a:pt x="2355" y="4495"/>
                  </a:cubicBezTo>
                  <a:cubicBezTo>
                    <a:pt x="3602" y="4449"/>
                    <a:pt x="4571" y="3418"/>
                    <a:pt x="4525" y="2171"/>
                  </a:cubicBezTo>
                  <a:cubicBezTo>
                    <a:pt x="4495" y="959"/>
                    <a:pt x="3495" y="1"/>
                    <a:pt x="2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 flipH="1">
              <a:off x="6045411" y="2483780"/>
              <a:ext cx="138168" cy="135894"/>
            </a:xfrm>
            <a:custGeom>
              <a:avLst/>
              <a:gdLst/>
              <a:ahLst/>
              <a:cxnLst/>
              <a:rect l="l" t="t" r="r" b="b"/>
              <a:pathLst>
                <a:path w="4557" h="4482" extrusionOk="0">
                  <a:moveTo>
                    <a:pt x="2300" y="0"/>
                  </a:moveTo>
                  <a:cubicBezTo>
                    <a:pt x="2273" y="0"/>
                    <a:pt x="2245" y="1"/>
                    <a:pt x="2217" y="2"/>
                  </a:cubicBezTo>
                  <a:cubicBezTo>
                    <a:pt x="971" y="32"/>
                    <a:pt x="1" y="1079"/>
                    <a:pt x="47" y="2310"/>
                  </a:cubicBezTo>
                  <a:cubicBezTo>
                    <a:pt x="77" y="3514"/>
                    <a:pt x="1063" y="4482"/>
                    <a:pt x="2272" y="4482"/>
                  </a:cubicBezTo>
                  <a:cubicBezTo>
                    <a:pt x="2300" y="4482"/>
                    <a:pt x="2328" y="4481"/>
                    <a:pt x="2356" y="4480"/>
                  </a:cubicBezTo>
                  <a:cubicBezTo>
                    <a:pt x="3587" y="4450"/>
                    <a:pt x="4557" y="3403"/>
                    <a:pt x="4526" y="2172"/>
                  </a:cubicBezTo>
                  <a:cubicBezTo>
                    <a:pt x="4481" y="968"/>
                    <a:pt x="3495" y="0"/>
                    <a:pt x="2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 flipH="1">
              <a:off x="6634802" y="2652814"/>
              <a:ext cx="58366" cy="97964"/>
            </a:xfrm>
            <a:custGeom>
              <a:avLst/>
              <a:gdLst/>
              <a:ahLst/>
              <a:cxnLst/>
              <a:rect l="l" t="t" r="r" b="b"/>
              <a:pathLst>
                <a:path w="1925" h="3231" extrusionOk="0">
                  <a:moveTo>
                    <a:pt x="1415" y="1"/>
                  </a:moveTo>
                  <a:cubicBezTo>
                    <a:pt x="1290" y="1"/>
                    <a:pt x="1164" y="88"/>
                    <a:pt x="1155" y="244"/>
                  </a:cubicBezTo>
                  <a:lnTo>
                    <a:pt x="1171" y="244"/>
                  </a:lnTo>
                  <a:cubicBezTo>
                    <a:pt x="1186" y="691"/>
                    <a:pt x="1201" y="1199"/>
                    <a:pt x="940" y="1614"/>
                  </a:cubicBezTo>
                  <a:cubicBezTo>
                    <a:pt x="678" y="2014"/>
                    <a:pt x="170" y="2214"/>
                    <a:pt x="78" y="2707"/>
                  </a:cubicBezTo>
                  <a:cubicBezTo>
                    <a:pt x="1" y="2969"/>
                    <a:pt x="201" y="3215"/>
                    <a:pt x="463" y="3230"/>
                  </a:cubicBezTo>
                  <a:cubicBezTo>
                    <a:pt x="1109" y="3184"/>
                    <a:pt x="1555" y="2522"/>
                    <a:pt x="1740" y="1953"/>
                  </a:cubicBezTo>
                  <a:cubicBezTo>
                    <a:pt x="1925" y="1368"/>
                    <a:pt x="1802" y="752"/>
                    <a:pt x="1648" y="167"/>
                  </a:cubicBezTo>
                  <a:cubicBezTo>
                    <a:pt x="1607" y="53"/>
                    <a:pt x="1511" y="1"/>
                    <a:pt x="1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 flipH="1">
              <a:off x="6504608" y="2673432"/>
              <a:ext cx="156482" cy="68159"/>
            </a:xfrm>
            <a:custGeom>
              <a:avLst/>
              <a:gdLst/>
              <a:ahLst/>
              <a:cxnLst/>
              <a:rect l="l" t="t" r="r" b="b"/>
              <a:pathLst>
                <a:path w="5161" h="2248" extrusionOk="0">
                  <a:moveTo>
                    <a:pt x="4500" y="0"/>
                  </a:moveTo>
                  <a:cubicBezTo>
                    <a:pt x="4462" y="0"/>
                    <a:pt x="4426" y="4"/>
                    <a:pt x="4391" y="11"/>
                  </a:cubicBezTo>
                  <a:cubicBezTo>
                    <a:pt x="3760" y="119"/>
                    <a:pt x="3452" y="796"/>
                    <a:pt x="2806" y="980"/>
                  </a:cubicBezTo>
                  <a:cubicBezTo>
                    <a:pt x="2598" y="1034"/>
                    <a:pt x="2386" y="1060"/>
                    <a:pt x="2175" y="1060"/>
                  </a:cubicBezTo>
                  <a:cubicBezTo>
                    <a:pt x="1594" y="1060"/>
                    <a:pt x="1022" y="861"/>
                    <a:pt x="559" y="488"/>
                  </a:cubicBezTo>
                  <a:cubicBezTo>
                    <a:pt x="502" y="442"/>
                    <a:pt x="436" y="422"/>
                    <a:pt x="372" y="422"/>
                  </a:cubicBezTo>
                  <a:cubicBezTo>
                    <a:pt x="178" y="422"/>
                    <a:pt x="1" y="607"/>
                    <a:pt x="128" y="827"/>
                  </a:cubicBezTo>
                  <a:cubicBezTo>
                    <a:pt x="656" y="1687"/>
                    <a:pt x="1496" y="2247"/>
                    <a:pt x="2491" y="2247"/>
                  </a:cubicBezTo>
                  <a:cubicBezTo>
                    <a:pt x="2600" y="2247"/>
                    <a:pt x="2710" y="2241"/>
                    <a:pt x="2821" y="2227"/>
                  </a:cubicBezTo>
                  <a:cubicBezTo>
                    <a:pt x="3776" y="2119"/>
                    <a:pt x="5161" y="1473"/>
                    <a:pt x="5007" y="349"/>
                  </a:cubicBezTo>
                  <a:cubicBezTo>
                    <a:pt x="4968" y="114"/>
                    <a:pt x="4717" y="0"/>
                    <a:pt x="4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 flipH="1">
              <a:off x="6943854" y="2396701"/>
              <a:ext cx="173491" cy="77740"/>
            </a:xfrm>
            <a:custGeom>
              <a:avLst/>
              <a:gdLst/>
              <a:ahLst/>
              <a:cxnLst/>
              <a:rect l="l" t="t" r="r" b="b"/>
              <a:pathLst>
                <a:path w="5722" h="2564" extrusionOk="0">
                  <a:moveTo>
                    <a:pt x="2991" y="0"/>
                  </a:moveTo>
                  <a:cubicBezTo>
                    <a:pt x="1925" y="0"/>
                    <a:pt x="883" y="479"/>
                    <a:pt x="154" y="1442"/>
                  </a:cubicBezTo>
                  <a:cubicBezTo>
                    <a:pt x="0" y="1673"/>
                    <a:pt x="0" y="1966"/>
                    <a:pt x="154" y="2196"/>
                  </a:cubicBezTo>
                  <a:cubicBezTo>
                    <a:pt x="201" y="2320"/>
                    <a:pt x="308" y="2412"/>
                    <a:pt x="416" y="2473"/>
                  </a:cubicBezTo>
                  <a:cubicBezTo>
                    <a:pt x="528" y="2533"/>
                    <a:pt x="655" y="2564"/>
                    <a:pt x="782" y="2564"/>
                  </a:cubicBezTo>
                  <a:cubicBezTo>
                    <a:pt x="916" y="2564"/>
                    <a:pt x="1051" y="2529"/>
                    <a:pt x="1170" y="2458"/>
                  </a:cubicBezTo>
                  <a:cubicBezTo>
                    <a:pt x="2018" y="1893"/>
                    <a:pt x="2991" y="1490"/>
                    <a:pt x="3994" y="1490"/>
                  </a:cubicBezTo>
                  <a:cubicBezTo>
                    <a:pt x="4303" y="1490"/>
                    <a:pt x="4614" y="1528"/>
                    <a:pt x="4926" y="1612"/>
                  </a:cubicBezTo>
                  <a:cubicBezTo>
                    <a:pt x="4963" y="1623"/>
                    <a:pt x="5001" y="1628"/>
                    <a:pt x="5038" y="1628"/>
                  </a:cubicBezTo>
                  <a:cubicBezTo>
                    <a:pt x="5410" y="1628"/>
                    <a:pt x="5722" y="1108"/>
                    <a:pt x="5372" y="842"/>
                  </a:cubicBezTo>
                  <a:lnTo>
                    <a:pt x="5372" y="842"/>
                  </a:lnTo>
                  <a:lnTo>
                    <a:pt x="5372" y="857"/>
                  </a:lnTo>
                  <a:cubicBezTo>
                    <a:pt x="4654" y="287"/>
                    <a:pt x="3815" y="0"/>
                    <a:pt x="2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 flipH="1">
              <a:off x="6056114" y="2281030"/>
              <a:ext cx="142110" cy="59033"/>
            </a:xfrm>
            <a:custGeom>
              <a:avLst/>
              <a:gdLst/>
              <a:ahLst/>
              <a:cxnLst/>
              <a:rect l="l" t="t" r="r" b="b"/>
              <a:pathLst>
                <a:path w="4687" h="1947" extrusionOk="0">
                  <a:moveTo>
                    <a:pt x="2970" y="0"/>
                  </a:moveTo>
                  <a:cubicBezTo>
                    <a:pt x="2645" y="0"/>
                    <a:pt x="2331" y="41"/>
                    <a:pt x="2100" y="86"/>
                  </a:cubicBezTo>
                  <a:cubicBezTo>
                    <a:pt x="1377" y="224"/>
                    <a:pt x="238" y="671"/>
                    <a:pt x="68" y="1471"/>
                  </a:cubicBezTo>
                  <a:cubicBezTo>
                    <a:pt x="1" y="1715"/>
                    <a:pt x="195" y="1946"/>
                    <a:pt x="431" y="1946"/>
                  </a:cubicBezTo>
                  <a:cubicBezTo>
                    <a:pt x="464" y="1946"/>
                    <a:pt x="497" y="1942"/>
                    <a:pt x="530" y="1933"/>
                  </a:cubicBezTo>
                  <a:cubicBezTo>
                    <a:pt x="992" y="1840"/>
                    <a:pt x="1330" y="1471"/>
                    <a:pt x="1792" y="1333"/>
                  </a:cubicBezTo>
                  <a:cubicBezTo>
                    <a:pt x="2038" y="1263"/>
                    <a:pt x="2296" y="1229"/>
                    <a:pt x="2554" y="1229"/>
                  </a:cubicBezTo>
                  <a:cubicBezTo>
                    <a:pt x="2812" y="1229"/>
                    <a:pt x="3070" y="1263"/>
                    <a:pt x="3316" y="1333"/>
                  </a:cubicBezTo>
                  <a:cubicBezTo>
                    <a:pt x="3427" y="1363"/>
                    <a:pt x="3560" y="1380"/>
                    <a:pt x="3695" y="1380"/>
                  </a:cubicBezTo>
                  <a:cubicBezTo>
                    <a:pt x="4176" y="1380"/>
                    <a:pt x="4687" y="1164"/>
                    <a:pt x="4362" y="563"/>
                  </a:cubicBezTo>
                  <a:cubicBezTo>
                    <a:pt x="4128" y="123"/>
                    <a:pt x="3534" y="0"/>
                    <a:pt x="29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 flipH="1">
              <a:off x="7013256" y="2623343"/>
              <a:ext cx="74678" cy="57911"/>
            </a:xfrm>
            <a:custGeom>
              <a:avLst/>
              <a:gdLst/>
              <a:ahLst/>
              <a:cxnLst/>
              <a:rect l="l" t="t" r="r" b="b"/>
              <a:pathLst>
                <a:path w="2463" h="1910" extrusionOk="0">
                  <a:moveTo>
                    <a:pt x="1231" y="1"/>
                  </a:moveTo>
                  <a:cubicBezTo>
                    <a:pt x="0" y="1"/>
                    <a:pt x="0" y="1909"/>
                    <a:pt x="1231" y="1909"/>
                  </a:cubicBezTo>
                  <a:cubicBezTo>
                    <a:pt x="2463" y="1909"/>
                    <a:pt x="2463" y="1"/>
                    <a:pt x="1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 flipH="1">
              <a:off x="6110266" y="2493604"/>
              <a:ext cx="78893" cy="61186"/>
            </a:xfrm>
            <a:custGeom>
              <a:avLst/>
              <a:gdLst/>
              <a:ahLst/>
              <a:cxnLst/>
              <a:rect l="l" t="t" r="r" b="b"/>
              <a:pathLst>
                <a:path w="2602" h="2018" extrusionOk="0">
                  <a:moveTo>
                    <a:pt x="1293" y="1"/>
                  </a:moveTo>
                  <a:cubicBezTo>
                    <a:pt x="0" y="1"/>
                    <a:pt x="0" y="2017"/>
                    <a:pt x="1293" y="2017"/>
                  </a:cubicBezTo>
                  <a:cubicBezTo>
                    <a:pt x="2586" y="2017"/>
                    <a:pt x="2601" y="1"/>
                    <a:pt x="12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 flipH="1">
              <a:off x="6565854" y="1574483"/>
              <a:ext cx="880493" cy="256841"/>
            </a:xfrm>
            <a:custGeom>
              <a:avLst/>
              <a:gdLst/>
              <a:ahLst/>
              <a:cxnLst/>
              <a:rect l="l" t="t" r="r" b="b"/>
              <a:pathLst>
                <a:path w="29040" h="8471" extrusionOk="0">
                  <a:moveTo>
                    <a:pt x="16365" y="0"/>
                  </a:moveTo>
                  <a:cubicBezTo>
                    <a:pt x="15297" y="0"/>
                    <a:pt x="14232" y="55"/>
                    <a:pt x="13176" y="164"/>
                  </a:cubicBezTo>
                  <a:cubicBezTo>
                    <a:pt x="9066" y="610"/>
                    <a:pt x="2002" y="1487"/>
                    <a:pt x="370" y="5889"/>
                  </a:cubicBezTo>
                  <a:cubicBezTo>
                    <a:pt x="1" y="6859"/>
                    <a:pt x="770" y="8136"/>
                    <a:pt x="1755" y="8336"/>
                  </a:cubicBezTo>
                  <a:cubicBezTo>
                    <a:pt x="2197" y="8429"/>
                    <a:pt x="2596" y="8470"/>
                    <a:pt x="2967" y="8470"/>
                  </a:cubicBezTo>
                  <a:cubicBezTo>
                    <a:pt x="4393" y="8470"/>
                    <a:pt x="5416" y="7856"/>
                    <a:pt x="6942" y="7136"/>
                  </a:cubicBezTo>
                  <a:cubicBezTo>
                    <a:pt x="9143" y="6074"/>
                    <a:pt x="11421" y="5243"/>
                    <a:pt x="13776" y="4612"/>
                  </a:cubicBezTo>
                  <a:cubicBezTo>
                    <a:pt x="17314" y="3694"/>
                    <a:pt x="20795" y="3362"/>
                    <a:pt x="24349" y="3362"/>
                  </a:cubicBezTo>
                  <a:cubicBezTo>
                    <a:pt x="25681" y="3362"/>
                    <a:pt x="27023" y="3409"/>
                    <a:pt x="28382" y="3488"/>
                  </a:cubicBezTo>
                  <a:cubicBezTo>
                    <a:pt x="28387" y="3488"/>
                    <a:pt x="28392" y="3489"/>
                    <a:pt x="28396" y="3489"/>
                  </a:cubicBezTo>
                  <a:cubicBezTo>
                    <a:pt x="28833" y="3489"/>
                    <a:pt x="29039" y="2809"/>
                    <a:pt x="28628" y="2626"/>
                  </a:cubicBezTo>
                  <a:lnTo>
                    <a:pt x="28644" y="2626"/>
                  </a:lnTo>
                  <a:cubicBezTo>
                    <a:pt x="24835" y="857"/>
                    <a:pt x="20586" y="0"/>
                    <a:pt x="16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 flipH="1">
              <a:off x="6283878" y="1469061"/>
              <a:ext cx="231493" cy="204145"/>
            </a:xfrm>
            <a:custGeom>
              <a:avLst/>
              <a:gdLst/>
              <a:ahLst/>
              <a:cxnLst/>
              <a:rect l="l" t="t" r="r" b="b"/>
              <a:pathLst>
                <a:path w="7635" h="6733" extrusionOk="0">
                  <a:moveTo>
                    <a:pt x="5246" y="1"/>
                  </a:moveTo>
                  <a:cubicBezTo>
                    <a:pt x="4652" y="1"/>
                    <a:pt x="4067" y="226"/>
                    <a:pt x="3618" y="655"/>
                  </a:cubicBezTo>
                  <a:cubicBezTo>
                    <a:pt x="3202" y="1040"/>
                    <a:pt x="3002" y="1501"/>
                    <a:pt x="2741" y="1963"/>
                  </a:cubicBezTo>
                  <a:cubicBezTo>
                    <a:pt x="2571" y="2271"/>
                    <a:pt x="2387" y="2548"/>
                    <a:pt x="2186" y="2825"/>
                  </a:cubicBezTo>
                  <a:cubicBezTo>
                    <a:pt x="1648" y="3441"/>
                    <a:pt x="1032" y="3949"/>
                    <a:pt x="509" y="4564"/>
                  </a:cubicBezTo>
                  <a:cubicBezTo>
                    <a:pt x="78" y="5072"/>
                    <a:pt x="1" y="6042"/>
                    <a:pt x="740" y="6380"/>
                  </a:cubicBezTo>
                  <a:lnTo>
                    <a:pt x="740" y="6396"/>
                  </a:lnTo>
                  <a:cubicBezTo>
                    <a:pt x="1248" y="6627"/>
                    <a:pt x="1795" y="6733"/>
                    <a:pt x="2349" y="6733"/>
                  </a:cubicBezTo>
                  <a:cubicBezTo>
                    <a:pt x="4783" y="6733"/>
                    <a:pt x="7373" y="4696"/>
                    <a:pt x="7573" y="2302"/>
                  </a:cubicBezTo>
                  <a:cubicBezTo>
                    <a:pt x="7635" y="1409"/>
                    <a:pt x="6927" y="501"/>
                    <a:pt x="6142" y="178"/>
                  </a:cubicBezTo>
                  <a:cubicBezTo>
                    <a:pt x="5852" y="59"/>
                    <a:pt x="5548" y="1"/>
                    <a:pt x="5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 flipH="1">
              <a:off x="7624204" y="2882731"/>
              <a:ext cx="65734" cy="45177"/>
            </a:xfrm>
            <a:custGeom>
              <a:avLst/>
              <a:gdLst/>
              <a:ahLst/>
              <a:cxnLst/>
              <a:rect l="l" t="t" r="r" b="b"/>
              <a:pathLst>
                <a:path w="2168" h="1490" extrusionOk="0">
                  <a:moveTo>
                    <a:pt x="1500" y="1"/>
                  </a:moveTo>
                  <a:cubicBezTo>
                    <a:pt x="1483" y="1"/>
                    <a:pt x="1465" y="1"/>
                    <a:pt x="1447" y="3"/>
                  </a:cubicBezTo>
                  <a:cubicBezTo>
                    <a:pt x="724" y="65"/>
                    <a:pt x="1" y="588"/>
                    <a:pt x="216" y="1357"/>
                  </a:cubicBezTo>
                  <a:cubicBezTo>
                    <a:pt x="239" y="1436"/>
                    <a:pt x="318" y="1490"/>
                    <a:pt x="401" y="1490"/>
                  </a:cubicBezTo>
                  <a:cubicBezTo>
                    <a:pt x="432" y="1490"/>
                    <a:pt x="464" y="1482"/>
                    <a:pt x="493" y="1465"/>
                  </a:cubicBezTo>
                  <a:cubicBezTo>
                    <a:pt x="770" y="1265"/>
                    <a:pt x="1109" y="1142"/>
                    <a:pt x="1447" y="1127"/>
                  </a:cubicBezTo>
                  <a:cubicBezTo>
                    <a:pt x="1457" y="1127"/>
                    <a:pt x="1466" y="1127"/>
                    <a:pt x="1475" y="1127"/>
                  </a:cubicBezTo>
                  <a:cubicBezTo>
                    <a:pt x="2168" y="1127"/>
                    <a:pt x="2162" y="1"/>
                    <a:pt x="1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 flipH="1">
              <a:off x="7584909" y="2880002"/>
              <a:ext cx="40144" cy="31290"/>
            </a:xfrm>
            <a:custGeom>
              <a:avLst/>
              <a:gdLst/>
              <a:ahLst/>
              <a:cxnLst/>
              <a:rect l="l" t="t" r="r" b="b"/>
              <a:pathLst>
                <a:path w="1324" h="1032" extrusionOk="0">
                  <a:moveTo>
                    <a:pt x="662" y="1"/>
                  </a:moveTo>
                  <a:cubicBezTo>
                    <a:pt x="0" y="1"/>
                    <a:pt x="0" y="1032"/>
                    <a:pt x="662" y="1032"/>
                  </a:cubicBezTo>
                  <a:cubicBezTo>
                    <a:pt x="1324" y="1032"/>
                    <a:pt x="1324" y="1"/>
                    <a:pt x="6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 flipH="1">
              <a:off x="7053855" y="2776884"/>
              <a:ext cx="28501" cy="21497"/>
            </a:xfrm>
            <a:custGeom>
              <a:avLst/>
              <a:gdLst/>
              <a:ahLst/>
              <a:cxnLst/>
              <a:rect l="l" t="t" r="r" b="b"/>
              <a:pathLst>
                <a:path w="940" h="709" extrusionOk="0">
                  <a:moveTo>
                    <a:pt x="463" y="0"/>
                  </a:moveTo>
                  <a:cubicBezTo>
                    <a:pt x="1" y="0"/>
                    <a:pt x="1" y="708"/>
                    <a:pt x="463" y="708"/>
                  </a:cubicBezTo>
                  <a:cubicBezTo>
                    <a:pt x="940" y="708"/>
                    <a:pt x="940" y="0"/>
                    <a:pt x="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 flipH="1">
              <a:off x="6994124" y="2799745"/>
              <a:ext cx="44813" cy="34565"/>
            </a:xfrm>
            <a:custGeom>
              <a:avLst/>
              <a:gdLst/>
              <a:ahLst/>
              <a:cxnLst/>
              <a:rect l="l" t="t" r="r" b="b"/>
              <a:pathLst>
                <a:path w="1478" h="1140" extrusionOk="0">
                  <a:moveTo>
                    <a:pt x="739" y="0"/>
                  </a:moveTo>
                  <a:cubicBezTo>
                    <a:pt x="0" y="0"/>
                    <a:pt x="0" y="1139"/>
                    <a:pt x="739" y="1139"/>
                  </a:cubicBezTo>
                  <a:cubicBezTo>
                    <a:pt x="1478" y="1139"/>
                    <a:pt x="1478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 flipH="1">
              <a:off x="7057129" y="2828215"/>
              <a:ext cx="22406" cy="18222"/>
            </a:xfrm>
            <a:custGeom>
              <a:avLst/>
              <a:gdLst/>
              <a:ahLst/>
              <a:cxnLst/>
              <a:rect l="l" t="t" r="r" b="b"/>
              <a:pathLst>
                <a:path w="739" h="601" extrusionOk="0">
                  <a:moveTo>
                    <a:pt x="370" y="0"/>
                  </a:moveTo>
                  <a:cubicBezTo>
                    <a:pt x="0" y="31"/>
                    <a:pt x="0" y="570"/>
                    <a:pt x="370" y="600"/>
                  </a:cubicBezTo>
                  <a:cubicBezTo>
                    <a:pt x="739" y="570"/>
                    <a:pt x="739" y="31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 flipH="1">
              <a:off x="6015546" y="2645750"/>
              <a:ext cx="29896" cy="23346"/>
            </a:xfrm>
            <a:custGeom>
              <a:avLst/>
              <a:gdLst/>
              <a:ahLst/>
              <a:cxnLst/>
              <a:rect l="l" t="t" r="r" b="b"/>
              <a:pathLst>
                <a:path w="986" h="770" extrusionOk="0">
                  <a:moveTo>
                    <a:pt x="493" y="0"/>
                  </a:moveTo>
                  <a:cubicBezTo>
                    <a:pt x="1" y="0"/>
                    <a:pt x="1" y="770"/>
                    <a:pt x="493" y="770"/>
                  </a:cubicBezTo>
                  <a:cubicBezTo>
                    <a:pt x="986" y="770"/>
                    <a:pt x="986" y="0"/>
                    <a:pt x="4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 flipH="1">
              <a:off x="5976797" y="2597692"/>
              <a:ext cx="44358" cy="34534"/>
            </a:xfrm>
            <a:custGeom>
              <a:avLst/>
              <a:gdLst/>
              <a:ahLst/>
              <a:cxnLst/>
              <a:rect l="l" t="t" r="r" b="b"/>
              <a:pathLst>
                <a:path w="1463" h="1139" extrusionOk="0">
                  <a:moveTo>
                    <a:pt x="739" y="0"/>
                  </a:moveTo>
                  <a:cubicBezTo>
                    <a:pt x="0" y="0"/>
                    <a:pt x="0" y="1139"/>
                    <a:pt x="739" y="1139"/>
                  </a:cubicBezTo>
                  <a:cubicBezTo>
                    <a:pt x="1462" y="1139"/>
                    <a:pt x="1462" y="0"/>
                    <a:pt x="7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 flipH="1">
              <a:off x="5982406" y="2657878"/>
              <a:ext cx="28501" cy="21497"/>
            </a:xfrm>
            <a:custGeom>
              <a:avLst/>
              <a:gdLst/>
              <a:ahLst/>
              <a:cxnLst/>
              <a:rect l="l" t="t" r="r" b="b"/>
              <a:pathLst>
                <a:path w="940" h="709" extrusionOk="0">
                  <a:moveTo>
                    <a:pt x="462" y="0"/>
                  </a:moveTo>
                  <a:cubicBezTo>
                    <a:pt x="1" y="0"/>
                    <a:pt x="1" y="708"/>
                    <a:pt x="462" y="708"/>
                  </a:cubicBezTo>
                  <a:cubicBezTo>
                    <a:pt x="939" y="708"/>
                    <a:pt x="939" y="0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 flipH="1">
              <a:off x="6519525" y="3373854"/>
              <a:ext cx="28956" cy="282006"/>
            </a:xfrm>
            <a:custGeom>
              <a:avLst/>
              <a:gdLst/>
              <a:ahLst/>
              <a:cxnLst/>
              <a:rect l="l" t="t" r="r" b="b"/>
              <a:pathLst>
                <a:path w="955" h="9301" extrusionOk="0">
                  <a:moveTo>
                    <a:pt x="269" y="1"/>
                  </a:moveTo>
                  <a:cubicBezTo>
                    <a:pt x="226" y="1"/>
                    <a:pt x="178" y="30"/>
                    <a:pt x="169" y="73"/>
                  </a:cubicBezTo>
                  <a:cubicBezTo>
                    <a:pt x="0" y="3151"/>
                    <a:pt x="523" y="6230"/>
                    <a:pt x="893" y="9277"/>
                  </a:cubicBezTo>
                  <a:cubicBezTo>
                    <a:pt x="893" y="9292"/>
                    <a:pt x="908" y="9300"/>
                    <a:pt x="924" y="9300"/>
                  </a:cubicBezTo>
                  <a:cubicBezTo>
                    <a:pt x="939" y="9300"/>
                    <a:pt x="954" y="9292"/>
                    <a:pt x="954" y="9277"/>
                  </a:cubicBezTo>
                  <a:cubicBezTo>
                    <a:pt x="800" y="6214"/>
                    <a:pt x="862" y="3090"/>
                    <a:pt x="339" y="58"/>
                  </a:cubicBezTo>
                  <a:cubicBezTo>
                    <a:pt x="332" y="18"/>
                    <a:pt x="302" y="1"/>
                    <a:pt x="2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 flipH="1">
              <a:off x="7269460" y="3549589"/>
              <a:ext cx="69554" cy="91081"/>
            </a:xfrm>
            <a:custGeom>
              <a:avLst/>
              <a:gdLst/>
              <a:ahLst/>
              <a:cxnLst/>
              <a:rect l="l" t="t" r="r" b="b"/>
              <a:pathLst>
                <a:path w="2294" h="3004" extrusionOk="0">
                  <a:moveTo>
                    <a:pt x="310" y="0"/>
                  </a:moveTo>
                  <a:cubicBezTo>
                    <a:pt x="256" y="0"/>
                    <a:pt x="207" y="29"/>
                    <a:pt x="201" y="95"/>
                  </a:cubicBezTo>
                  <a:cubicBezTo>
                    <a:pt x="1" y="1203"/>
                    <a:pt x="555" y="2989"/>
                    <a:pt x="1909" y="3004"/>
                  </a:cubicBezTo>
                  <a:cubicBezTo>
                    <a:pt x="2171" y="2989"/>
                    <a:pt x="2294" y="2681"/>
                    <a:pt x="2125" y="2496"/>
                  </a:cubicBezTo>
                  <a:cubicBezTo>
                    <a:pt x="1801" y="2157"/>
                    <a:pt x="1386" y="1942"/>
                    <a:pt x="1078" y="1603"/>
                  </a:cubicBezTo>
                  <a:cubicBezTo>
                    <a:pt x="709" y="1203"/>
                    <a:pt x="493" y="680"/>
                    <a:pt x="462" y="141"/>
                  </a:cubicBezTo>
                  <a:cubicBezTo>
                    <a:pt x="462" y="53"/>
                    <a:pt x="381" y="0"/>
                    <a:pt x="3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0"/>
          <p:cNvGrpSpPr/>
          <p:nvPr/>
        </p:nvGrpSpPr>
        <p:grpSpPr>
          <a:xfrm rot="2898705">
            <a:off x="8353429" y="3147196"/>
            <a:ext cx="424767" cy="386888"/>
            <a:chOff x="2349112" y="2407052"/>
            <a:chExt cx="424753" cy="386875"/>
          </a:xfrm>
        </p:grpSpPr>
        <p:sp>
          <p:nvSpPr>
            <p:cNvPr id="505" name="Google Shape;505;p30"/>
            <p:cNvSpPr/>
            <p:nvPr/>
          </p:nvSpPr>
          <p:spPr>
            <a:xfrm flipH="1">
              <a:off x="2349112" y="2421589"/>
              <a:ext cx="424753" cy="357688"/>
            </a:xfrm>
            <a:custGeom>
              <a:avLst/>
              <a:gdLst/>
              <a:ahLst/>
              <a:cxnLst/>
              <a:rect l="l" t="t" r="r" b="b"/>
              <a:pathLst>
                <a:path w="14845" h="12500" extrusionOk="0">
                  <a:moveTo>
                    <a:pt x="3802" y="1"/>
                  </a:moveTo>
                  <a:cubicBezTo>
                    <a:pt x="2845" y="1"/>
                    <a:pt x="1990" y="698"/>
                    <a:pt x="1168" y="1825"/>
                  </a:cubicBezTo>
                  <a:cubicBezTo>
                    <a:pt x="0" y="3426"/>
                    <a:pt x="1335" y="5728"/>
                    <a:pt x="2235" y="7996"/>
                  </a:cubicBezTo>
                  <a:cubicBezTo>
                    <a:pt x="3169" y="10265"/>
                    <a:pt x="5838" y="12500"/>
                    <a:pt x="5838" y="12500"/>
                  </a:cubicBezTo>
                  <a:cubicBezTo>
                    <a:pt x="5838" y="12500"/>
                    <a:pt x="11175" y="10431"/>
                    <a:pt x="13010" y="7996"/>
                  </a:cubicBezTo>
                  <a:cubicBezTo>
                    <a:pt x="14844" y="5561"/>
                    <a:pt x="14344" y="3226"/>
                    <a:pt x="12276" y="1992"/>
                  </a:cubicBezTo>
                  <a:cubicBezTo>
                    <a:pt x="11745" y="1676"/>
                    <a:pt x="11158" y="1521"/>
                    <a:pt x="10577" y="1521"/>
                  </a:cubicBezTo>
                  <a:cubicBezTo>
                    <a:pt x="9808" y="1521"/>
                    <a:pt x="9048" y="1793"/>
                    <a:pt x="8440" y="2326"/>
                  </a:cubicBezTo>
                  <a:lnTo>
                    <a:pt x="7839" y="2326"/>
                  </a:lnTo>
                  <a:cubicBezTo>
                    <a:pt x="6972" y="1625"/>
                    <a:pt x="6038" y="991"/>
                    <a:pt x="5071" y="391"/>
                  </a:cubicBezTo>
                  <a:cubicBezTo>
                    <a:pt x="4626" y="124"/>
                    <a:pt x="4205" y="1"/>
                    <a:pt x="38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 flipH="1">
              <a:off x="2647856" y="2472667"/>
              <a:ext cx="55394" cy="152346"/>
            </a:xfrm>
            <a:custGeom>
              <a:avLst/>
              <a:gdLst/>
              <a:ahLst/>
              <a:cxnLst/>
              <a:rect l="l" t="t" r="r" b="b"/>
              <a:pathLst>
                <a:path w="1936" h="5324" extrusionOk="0">
                  <a:moveTo>
                    <a:pt x="1446" y="1"/>
                  </a:moveTo>
                  <a:cubicBezTo>
                    <a:pt x="1420" y="1"/>
                    <a:pt x="1394" y="3"/>
                    <a:pt x="1368" y="7"/>
                  </a:cubicBezTo>
                  <a:lnTo>
                    <a:pt x="1368" y="40"/>
                  </a:lnTo>
                  <a:cubicBezTo>
                    <a:pt x="935" y="207"/>
                    <a:pt x="568" y="507"/>
                    <a:pt x="334" y="874"/>
                  </a:cubicBezTo>
                  <a:cubicBezTo>
                    <a:pt x="101" y="1308"/>
                    <a:pt x="1" y="1775"/>
                    <a:pt x="1" y="2242"/>
                  </a:cubicBezTo>
                  <a:cubicBezTo>
                    <a:pt x="1" y="2776"/>
                    <a:pt x="101" y="3309"/>
                    <a:pt x="301" y="3810"/>
                  </a:cubicBezTo>
                  <a:cubicBezTo>
                    <a:pt x="501" y="4310"/>
                    <a:pt x="768" y="5044"/>
                    <a:pt x="1302" y="5277"/>
                  </a:cubicBezTo>
                  <a:cubicBezTo>
                    <a:pt x="1364" y="5309"/>
                    <a:pt x="1431" y="5323"/>
                    <a:pt x="1495" y="5323"/>
                  </a:cubicBezTo>
                  <a:cubicBezTo>
                    <a:pt x="1707" y="5323"/>
                    <a:pt x="1902" y="5166"/>
                    <a:pt x="1902" y="4910"/>
                  </a:cubicBezTo>
                  <a:cubicBezTo>
                    <a:pt x="1902" y="4477"/>
                    <a:pt x="1635" y="4043"/>
                    <a:pt x="1535" y="3643"/>
                  </a:cubicBezTo>
                  <a:cubicBezTo>
                    <a:pt x="1402" y="3243"/>
                    <a:pt x="1302" y="2876"/>
                    <a:pt x="1268" y="2475"/>
                  </a:cubicBezTo>
                  <a:cubicBezTo>
                    <a:pt x="1202" y="1942"/>
                    <a:pt x="1202" y="1108"/>
                    <a:pt x="1669" y="741"/>
                  </a:cubicBezTo>
                  <a:cubicBezTo>
                    <a:pt x="1869" y="641"/>
                    <a:pt x="1936" y="441"/>
                    <a:pt x="1835" y="240"/>
                  </a:cubicBezTo>
                  <a:cubicBezTo>
                    <a:pt x="1777" y="95"/>
                    <a:pt x="1618" y="1"/>
                    <a:pt x="1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 flipH="1">
              <a:off x="2397782" y="2532129"/>
              <a:ext cx="164779" cy="181276"/>
            </a:xfrm>
            <a:custGeom>
              <a:avLst/>
              <a:gdLst/>
              <a:ahLst/>
              <a:cxnLst/>
              <a:rect l="l" t="t" r="r" b="b"/>
              <a:pathLst>
                <a:path w="5759" h="6335" extrusionOk="0">
                  <a:moveTo>
                    <a:pt x="288" y="4967"/>
                  </a:moveTo>
                  <a:lnTo>
                    <a:pt x="259" y="5015"/>
                  </a:lnTo>
                  <a:lnTo>
                    <a:pt x="259" y="5015"/>
                  </a:lnTo>
                  <a:cubicBezTo>
                    <a:pt x="267" y="5003"/>
                    <a:pt x="275" y="4990"/>
                    <a:pt x="284" y="4978"/>
                  </a:cubicBezTo>
                  <a:lnTo>
                    <a:pt x="284" y="4978"/>
                  </a:lnTo>
                  <a:lnTo>
                    <a:pt x="288" y="4967"/>
                  </a:lnTo>
                  <a:close/>
                  <a:moveTo>
                    <a:pt x="4227" y="0"/>
                  </a:moveTo>
                  <a:cubicBezTo>
                    <a:pt x="3669" y="0"/>
                    <a:pt x="3127" y="490"/>
                    <a:pt x="3323" y="1165"/>
                  </a:cubicBezTo>
                  <a:lnTo>
                    <a:pt x="3290" y="1165"/>
                  </a:lnTo>
                  <a:cubicBezTo>
                    <a:pt x="3290" y="1191"/>
                    <a:pt x="3354" y="1411"/>
                    <a:pt x="3380" y="1411"/>
                  </a:cubicBezTo>
                  <a:cubicBezTo>
                    <a:pt x="3386" y="1411"/>
                    <a:pt x="3390" y="1398"/>
                    <a:pt x="3390" y="1365"/>
                  </a:cubicBezTo>
                  <a:cubicBezTo>
                    <a:pt x="3390" y="1398"/>
                    <a:pt x="3390" y="1465"/>
                    <a:pt x="3390" y="1532"/>
                  </a:cubicBezTo>
                  <a:cubicBezTo>
                    <a:pt x="3361" y="1616"/>
                    <a:pt x="3333" y="1701"/>
                    <a:pt x="3305" y="1766"/>
                  </a:cubicBezTo>
                  <a:lnTo>
                    <a:pt x="3305" y="1766"/>
                  </a:lnTo>
                  <a:cubicBezTo>
                    <a:pt x="3307" y="1759"/>
                    <a:pt x="3308" y="1755"/>
                    <a:pt x="3308" y="1755"/>
                  </a:cubicBezTo>
                  <a:lnTo>
                    <a:pt x="3308" y="1755"/>
                  </a:lnTo>
                  <a:cubicBezTo>
                    <a:pt x="3307" y="1755"/>
                    <a:pt x="3302" y="1768"/>
                    <a:pt x="3290" y="1798"/>
                  </a:cubicBezTo>
                  <a:cubicBezTo>
                    <a:pt x="3295" y="1788"/>
                    <a:pt x="3300" y="1777"/>
                    <a:pt x="3305" y="1766"/>
                  </a:cubicBezTo>
                  <a:lnTo>
                    <a:pt x="3305" y="1766"/>
                  </a:lnTo>
                  <a:cubicBezTo>
                    <a:pt x="3289" y="1813"/>
                    <a:pt x="3213" y="2008"/>
                    <a:pt x="3190" y="2032"/>
                  </a:cubicBezTo>
                  <a:cubicBezTo>
                    <a:pt x="2956" y="2399"/>
                    <a:pt x="2689" y="2766"/>
                    <a:pt x="2356" y="3033"/>
                  </a:cubicBezTo>
                  <a:cubicBezTo>
                    <a:pt x="1989" y="3400"/>
                    <a:pt x="1588" y="3700"/>
                    <a:pt x="1222" y="4033"/>
                  </a:cubicBezTo>
                  <a:cubicBezTo>
                    <a:pt x="858" y="4293"/>
                    <a:pt x="535" y="4613"/>
                    <a:pt x="284" y="4978"/>
                  </a:cubicBezTo>
                  <a:lnTo>
                    <a:pt x="284" y="4978"/>
                  </a:lnTo>
                  <a:lnTo>
                    <a:pt x="254" y="5067"/>
                  </a:lnTo>
                  <a:cubicBezTo>
                    <a:pt x="230" y="5088"/>
                    <a:pt x="209" y="5109"/>
                    <a:pt x="189" y="5131"/>
                  </a:cubicBezTo>
                  <a:lnTo>
                    <a:pt x="189" y="5131"/>
                  </a:lnTo>
                  <a:lnTo>
                    <a:pt x="259" y="5015"/>
                  </a:lnTo>
                  <a:lnTo>
                    <a:pt x="259" y="5015"/>
                  </a:lnTo>
                  <a:cubicBezTo>
                    <a:pt x="229" y="5060"/>
                    <a:pt x="200" y="5105"/>
                    <a:pt x="172" y="5151"/>
                  </a:cubicBezTo>
                  <a:lnTo>
                    <a:pt x="172" y="5151"/>
                  </a:lnTo>
                  <a:cubicBezTo>
                    <a:pt x="14" y="5346"/>
                    <a:pt x="0" y="5603"/>
                    <a:pt x="87" y="5835"/>
                  </a:cubicBezTo>
                  <a:cubicBezTo>
                    <a:pt x="187" y="6101"/>
                    <a:pt x="454" y="6302"/>
                    <a:pt x="721" y="6302"/>
                  </a:cubicBezTo>
                  <a:lnTo>
                    <a:pt x="688" y="6302"/>
                  </a:lnTo>
                  <a:lnTo>
                    <a:pt x="921" y="6335"/>
                  </a:lnTo>
                  <a:cubicBezTo>
                    <a:pt x="1055" y="6335"/>
                    <a:pt x="1155" y="6302"/>
                    <a:pt x="1288" y="6268"/>
                  </a:cubicBezTo>
                  <a:cubicBezTo>
                    <a:pt x="1455" y="6202"/>
                    <a:pt x="1622" y="6135"/>
                    <a:pt x="1789" y="6068"/>
                  </a:cubicBezTo>
                  <a:cubicBezTo>
                    <a:pt x="2089" y="5935"/>
                    <a:pt x="2356" y="5801"/>
                    <a:pt x="2623" y="5601"/>
                  </a:cubicBezTo>
                  <a:cubicBezTo>
                    <a:pt x="3156" y="5201"/>
                    <a:pt x="3657" y="4767"/>
                    <a:pt x="4090" y="4267"/>
                  </a:cubicBezTo>
                  <a:cubicBezTo>
                    <a:pt x="5024" y="3199"/>
                    <a:pt x="5758" y="1832"/>
                    <a:pt x="5024" y="464"/>
                  </a:cubicBezTo>
                  <a:cubicBezTo>
                    <a:pt x="4827" y="139"/>
                    <a:pt x="4525" y="0"/>
                    <a:pt x="4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0"/>
            <p:cNvSpPr/>
            <p:nvPr/>
          </p:nvSpPr>
          <p:spPr>
            <a:xfrm flipH="1">
              <a:off x="2350085" y="2407052"/>
              <a:ext cx="422836" cy="386875"/>
            </a:xfrm>
            <a:custGeom>
              <a:avLst/>
              <a:gdLst/>
              <a:ahLst/>
              <a:cxnLst/>
              <a:rect l="l" t="t" r="r" b="b"/>
              <a:pathLst>
                <a:path w="14778" h="13520" extrusionOk="0">
                  <a:moveTo>
                    <a:pt x="3936" y="1094"/>
                  </a:moveTo>
                  <a:cubicBezTo>
                    <a:pt x="3992" y="1094"/>
                    <a:pt x="4048" y="1095"/>
                    <a:pt x="4104" y="1099"/>
                  </a:cubicBezTo>
                  <a:cubicBezTo>
                    <a:pt x="5305" y="1233"/>
                    <a:pt x="6305" y="2200"/>
                    <a:pt x="7039" y="3067"/>
                  </a:cubicBezTo>
                  <a:lnTo>
                    <a:pt x="6906" y="3201"/>
                  </a:lnTo>
                  <a:cubicBezTo>
                    <a:pt x="6539" y="3568"/>
                    <a:pt x="6239" y="4001"/>
                    <a:pt x="6038" y="4468"/>
                  </a:cubicBezTo>
                  <a:cubicBezTo>
                    <a:pt x="5959" y="4758"/>
                    <a:pt x="6193" y="4986"/>
                    <a:pt x="6443" y="4986"/>
                  </a:cubicBezTo>
                  <a:cubicBezTo>
                    <a:pt x="6509" y="4986"/>
                    <a:pt x="6576" y="4970"/>
                    <a:pt x="6639" y="4935"/>
                  </a:cubicBezTo>
                  <a:cubicBezTo>
                    <a:pt x="6972" y="4735"/>
                    <a:pt x="7273" y="4468"/>
                    <a:pt x="7539" y="4168"/>
                  </a:cubicBezTo>
                  <a:cubicBezTo>
                    <a:pt x="7840" y="3901"/>
                    <a:pt x="8107" y="3668"/>
                    <a:pt x="8407" y="3434"/>
                  </a:cubicBezTo>
                  <a:cubicBezTo>
                    <a:pt x="8974" y="2967"/>
                    <a:pt x="9608" y="2667"/>
                    <a:pt x="10341" y="2533"/>
                  </a:cubicBezTo>
                  <a:cubicBezTo>
                    <a:pt x="10483" y="2508"/>
                    <a:pt x="10626" y="2495"/>
                    <a:pt x="10767" y="2495"/>
                  </a:cubicBezTo>
                  <a:cubicBezTo>
                    <a:pt x="11723" y="2495"/>
                    <a:pt x="12637" y="3067"/>
                    <a:pt x="13043" y="3968"/>
                  </a:cubicBezTo>
                  <a:cubicBezTo>
                    <a:pt x="14278" y="6403"/>
                    <a:pt x="12276" y="8838"/>
                    <a:pt x="10308" y="10072"/>
                  </a:cubicBezTo>
                  <a:cubicBezTo>
                    <a:pt x="9541" y="10573"/>
                    <a:pt x="8740" y="10939"/>
                    <a:pt x="7940" y="11373"/>
                  </a:cubicBezTo>
                  <a:cubicBezTo>
                    <a:pt x="7206" y="11740"/>
                    <a:pt x="6505" y="12107"/>
                    <a:pt x="5805" y="12507"/>
                  </a:cubicBezTo>
                  <a:cubicBezTo>
                    <a:pt x="5038" y="11406"/>
                    <a:pt x="4270" y="10306"/>
                    <a:pt x="3503" y="9238"/>
                  </a:cubicBezTo>
                  <a:cubicBezTo>
                    <a:pt x="2703" y="8204"/>
                    <a:pt x="2069" y="7103"/>
                    <a:pt x="1602" y="5903"/>
                  </a:cubicBezTo>
                  <a:cubicBezTo>
                    <a:pt x="1235" y="4802"/>
                    <a:pt x="1135" y="3534"/>
                    <a:pt x="1702" y="2500"/>
                  </a:cubicBezTo>
                  <a:cubicBezTo>
                    <a:pt x="2111" y="1618"/>
                    <a:pt x="2996" y="1094"/>
                    <a:pt x="3936" y="1094"/>
                  </a:cubicBezTo>
                  <a:close/>
                  <a:moveTo>
                    <a:pt x="3885" y="1"/>
                  </a:moveTo>
                  <a:cubicBezTo>
                    <a:pt x="2908" y="1"/>
                    <a:pt x="1946" y="410"/>
                    <a:pt x="1268" y="1166"/>
                  </a:cubicBezTo>
                  <a:cubicBezTo>
                    <a:pt x="401" y="2233"/>
                    <a:pt x="1" y="3634"/>
                    <a:pt x="234" y="4969"/>
                  </a:cubicBezTo>
                  <a:cubicBezTo>
                    <a:pt x="501" y="6436"/>
                    <a:pt x="1102" y="7804"/>
                    <a:pt x="2002" y="8971"/>
                  </a:cubicBezTo>
                  <a:cubicBezTo>
                    <a:pt x="3003" y="10439"/>
                    <a:pt x="4037" y="11840"/>
                    <a:pt x="5104" y="13274"/>
                  </a:cubicBezTo>
                  <a:cubicBezTo>
                    <a:pt x="5198" y="13438"/>
                    <a:pt x="5373" y="13520"/>
                    <a:pt x="5550" y="13520"/>
                  </a:cubicBezTo>
                  <a:cubicBezTo>
                    <a:pt x="5625" y="13520"/>
                    <a:pt x="5701" y="13505"/>
                    <a:pt x="5772" y="13475"/>
                  </a:cubicBezTo>
                  <a:cubicBezTo>
                    <a:pt x="5838" y="13475"/>
                    <a:pt x="5905" y="13441"/>
                    <a:pt x="6005" y="13408"/>
                  </a:cubicBezTo>
                  <a:cubicBezTo>
                    <a:pt x="6806" y="13041"/>
                    <a:pt x="7673" y="12741"/>
                    <a:pt x="8507" y="12407"/>
                  </a:cubicBezTo>
                  <a:cubicBezTo>
                    <a:pt x="9341" y="12074"/>
                    <a:pt x="10141" y="11640"/>
                    <a:pt x="10942" y="11173"/>
                  </a:cubicBezTo>
                  <a:cubicBezTo>
                    <a:pt x="12310" y="10372"/>
                    <a:pt x="13410" y="9172"/>
                    <a:pt x="14144" y="7771"/>
                  </a:cubicBezTo>
                  <a:cubicBezTo>
                    <a:pt x="14778" y="6403"/>
                    <a:pt x="14778" y="4835"/>
                    <a:pt x="14144" y="3467"/>
                  </a:cubicBezTo>
                  <a:cubicBezTo>
                    <a:pt x="13544" y="2100"/>
                    <a:pt x="12176" y="1233"/>
                    <a:pt x="10675" y="1233"/>
                  </a:cubicBezTo>
                  <a:cubicBezTo>
                    <a:pt x="9674" y="1299"/>
                    <a:pt x="8740" y="1666"/>
                    <a:pt x="7940" y="2267"/>
                  </a:cubicBezTo>
                  <a:lnTo>
                    <a:pt x="7840" y="2333"/>
                  </a:lnTo>
                  <a:cubicBezTo>
                    <a:pt x="7039" y="1366"/>
                    <a:pt x="5972" y="399"/>
                    <a:pt x="4704" y="98"/>
                  </a:cubicBezTo>
                  <a:cubicBezTo>
                    <a:pt x="4434" y="33"/>
                    <a:pt x="4159" y="1"/>
                    <a:pt x="3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30"/>
          <p:cNvGrpSpPr/>
          <p:nvPr/>
        </p:nvGrpSpPr>
        <p:grpSpPr>
          <a:xfrm rot="932492">
            <a:off x="8490941" y="64691"/>
            <a:ext cx="555549" cy="532558"/>
            <a:chOff x="3148250" y="1364875"/>
            <a:chExt cx="471200" cy="451700"/>
          </a:xfrm>
        </p:grpSpPr>
        <p:sp>
          <p:nvSpPr>
            <p:cNvPr id="510" name="Google Shape;510;p30"/>
            <p:cNvSpPr/>
            <p:nvPr/>
          </p:nvSpPr>
          <p:spPr>
            <a:xfrm>
              <a:off x="3162425" y="1385450"/>
              <a:ext cx="452025" cy="420525"/>
            </a:xfrm>
            <a:custGeom>
              <a:avLst/>
              <a:gdLst/>
              <a:ahLst/>
              <a:cxnLst/>
              <a:rect l="l" t="t" r="r" b="b"/>
              <a:pathLst>
                <a:path w="18081" h="16821" extrusionOk="0">
                  <a:moveTo>
                    <a:pt x="8455" y="0"/>
                  </a:moveTo>
                  <a:cubicBezTo>
                    <a:pt x="8427" y="0"/>
                    <a:pt x="8400" y="2"/>
                    <a:pt x="8373" y="7"/>
                  </a:cubicBezTo>
                  <a:cubicBezTo>
                    <a:pt x="7139" y="173"/>
                    <a:pt x="6238" y="4176"/>
                    <a:pt x="6238" y="4176"/>
                  </a:cubicBezTo>
                  <a:lnTo>
                    <a:pt x="5405" y="6311"/>
                  </a:lnTo>
                  <a:cubicBezTo>
                    <a:pt x="5405" y="6311"/>
                    <a:pt x="4118" y="6040"/>
                    <a:pt x="2853" y="6040"/>
                  </a:cubicBezTo>
                  <a:cubicBezTo>
                    <a:pt x="1768" y="6040"/>
                    <a:pt x="699" y="6239"/>
                    <a:pt x="468" y="6978"/>
                  </a:cubicBezTo>
                  <a:cubicBezTo>
                    <a:pt x="1" y="8613"/>
                    <a:pt x="4370" y="10748"/>
                    <a:pt x="4370" y="10748"/>
                  </a:cubicBezTo>
                  <a:cubicBezTo>
                    <a:pt x="4370" y="10748"/>
                    <a:pt x="4237" y="15851"/>
                    <a:pt x="5738" y="16718"/>
                  </a:cubicBezTo>
                  <a:cubicBezTo>
                    <a:pt x="5855" y="16789"/>
                    <a:pt x="5979" y="16821"/>
                    <a:pt x="6108" y="16821"/>
                  </a:cubicBezTo>
                  <a:cubicBezTo>
                    <a:pt x="7638" y="16821"/>
                    <a:pt x="9908" y="12282"/>
                    <a:pt x="9908" y="12282"/>
                  </a:cubicBezTo>
                  <a:cubicBezTo>
                    <a:pt x="9908" y="12282"/>
                    <a:pt x="13462" y="15190"/>
                    <a:pt x="14782" y="15190"/>
                  </a:cubicBezTo>
                  <a:cubicBezTo>
                    <a:pt x="14869" y="15190"/>
                    <a:pt x="14946" y="15177"/>
                    <a:pt x="15011" y="15151"/>
                  </a:cubicBezTo>
                  <a:cubicBezTo>
                    <a:pt x="16079" y="14750"/>
                    <a:pt x="15011" y="9146"/>
                    <a:pt x="15011" y="9146"/>
                  </a:cubicBezTo>
                  <a:cubicBezTo>
                    <a:pt x="15011" y="9146"/>
                    <a:pt x="18080" y="5677"/>
                    <a:pt x="17346" y="4410"/>
                  </a:cubicBezTo>
                  <a:cubicBezTo>
                    <a:pt x="17095" y="3983"/>
                    <a:pt x="16403" y="3840"/>
                    <a:pt x="15586" y="3840"/>
                  </a:cubicBezTo>
                  <a:cubicBezTo>
                    <a:pt x="13910" y="3840"/>
                    <a:pt x="11709" y="4443"/>
                    <a:pt x="11709" y="4443"/>
                  </a:cubicBezTo>
                  <a:cubicBezTo>
                    <a:pt x="11709" y="4443"/>
                    <a:pt x="9727" y="0"/>
                    <a:pt x="8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0"/>
            <p:cNvSpPr/>
            <p:nvPr/>
          </p:nvSpPr>
          <p:spPr>
            <a:xfrm>
              <a:off x="3369300" y="1441525"/>
              <a:ext cx="72525" cy="94925"/>
            </a:xfrm>
            <a:custGeom>
              <a:avLst/>
              <a:gdLst/>
              <a:ahLst/>
              <a:cxnLst/>
              <a:rect l="l" t="t" r="r" b="b"/>
              <a:pathLst>
                <a:path w="2901" h="3797" extrusionOk="0">
                  <a:moveTo>
                    <a:pt x="722" y="1"/>
                  </a:moveTo>
                  <a:cubicBezTo>
                    <a:pt x="357" y="1"/>
                    <a:pt x="0" y="295"/>
                    <a:pt x="132" y="732"/>
                  </a:cubicBezTo>
                  <a:lnTo>
                    <a:pt x="165" y="732"/>
                  </a:lnTo>
                  <a:cubicBezTo>
                    <a:pt x="332" y="1299"/>
                    <a:pt x="565" y="1833"/>
                    <a:pt x="765" y="2400"/>
                  </a:cubicBezTo>
                  <a:cubicBezTo>
                    <a:pt x="969" y="2895"/>
                    <a:pt x="1198" y="3796"/>
                    <a:pt x="1785" y="3796"/>
                  </a:cubicBezTo>
                  <a:cubicBezTo>
                    <a:pt x="1871" y="3796"/>
                    <a:pt x="1964" y="3777"/>
                    <a:pt x="2066" y="3734"/>
                  </a:cubicBezTo>
                  <a:cubicBezTo>
                    <a:pt x="2900" y="3401"/>
                    <a:pt x="2333" y="2434"/>
                    <a:pt x="2066" y="1900"/>
                  </a:cubicBezTo>
                  <a:cubicBezTo>
                    <a:pt x="1833" y="1333"/>
                    <a:pt x="1566" y="799"/>
                    <a:pt x="1232" y="265"/>
                  </a:cubicBezTo>
                  <a:cubicBezTo>
                    <a:pt x="1106" y="82"/>
                    <a:pt x="913" y="1"/>
                    <a:pt x="7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0"/>
            <p:cNvSpPr/>
            <p:nvPr/>
          </p:nvSpPr>
          <p:spPr>
            <a:xfrm>
              <a:off x="3308750" y="1602875"/>
              <a:ext cx="243150" cy="181400"/>
            </a:xfrm>
            <a:custGeom>
              <a:avLst/>
              <a:gdLst/>
              <a:ahLst/>
              <a:cxnLst/>
              <a:rect l="l" t="t" r="r" b="b"/>
              <a:pathLst>
                <a:path w="9726" h="7256" extrusionOk="0">
                  <a:moveTo>
                    <a:pt x="3854" y="1"/>
                  </a:moveTo>
                  <a:cubicBezTo>
                    <a:pt x="3175" y="1"/>
                    <a:pt x="2553" y="384"/>
                    <a:pt x="2253" y="983"/>
                  </a:cubicBezTo>
                  <a:cubicBezTo>
                    <a:pt x="1987" y="1550"/>
                    <a:pt x="1753" y="2117"/>
                    <a:pt x="1520" y="2651"/>
                  </a:cubicBezTo>
                  <a:cubicBezTo>
                    <a:pt x="1253" y="3218"/>
                    <a:pt x="953" y="3885"/>
                    <a:pt x="719" y="4519"/>
                  </a:cubicBezTo>
                  <a:cubicBezTo>
                    <a:pt x="486" y="5153"/>
                    <a:pt x="385" y="5686"/>
                    <a:pt x="152" y="6254"/>
                  </a:cubicBezTo>
                  <a:cubicBezTo>
                    <a:pt x="0" y="6839"/>
                    <a:pt x="454" y="7255"/>
                    <a:pt x="919" y="7255"/>
                  </a:cubicBezTo>
                  <a:cubicBezTo>
                    <a:pt x="1169" y="7255"/>
                    <a:pt x="1423" y="7134"/>
                    <a:pt x="1586" y="6854"/>
                  </a:cubicBezTo>
                  <a:lnTo>
                    <a:pt x="1620" y="6854"/>
                  </a:lnTo>
                  <a:cubicBezTo>
                    <a:pt x="1853" y="6387"/>
                    <a:pt x="2187" y="5953"/>
                    <a:pt x="2454" y="5486"/>
                  </a:cubicBezTo>
                  <a:cubicBezTo>
                    <a:pt x="2720" y="5019"/>
                    <a:pt x="2987" y="4552"/>
                    <a:pt x="3221" y="4085"/>
                  </a:cubicBezTo>
                  <a:lnTo>
                    <a:pt x="3921" y="2618"/>
                  </a:lnTo>
                  <a:lnTo>
                    <a:pt x="3986" y="2488"/>
                  </a:lnTo>
                  <a:lnTo>
                    <a:pt x="3986" y="2488"/>
                  </a:lnTo>
                  <a:cubicBezTo>
                    <a:pt x="4262" y="2633"/>
                    <a:pt x="4525" y="2784"/>
                    <a:pt x="4789" y="2951"/>
                  </a:cubicBezTo>
                  <a:cubicBezTo>
                    <a:pt x="4989" y="3051"/>
                    <a:pt x="5189" y="3185"/>
                    <a:pt x="5356" y="3318"/>
                  </a:cubicBezTo>
                  <a:lnTo>
                    <a:pt x="5630" y="3501"/>
                  </a:lnTo>
                  <a:lnTo>
                    <a:pt x="5630" y="3501"/>
                  </a:lnTo>
                  <a:cubicBezTo>
                    <a:pt x="5660" y="3527"/>
                    <a:pt x="5698" y="3561"/>
                    <a:pt x="5723" y="3585"/>
                  </a:cubicBezTo>
                  <a:cubicBezTo>
                    <a:pt x="6056" y="3885"/>
                    <a:pt x="6390" y="4185"/>
                    <a:pt x="6723" y="4486"/>
                  </a:cubicBezTo>
                  <a:cubicBezTo>
                    <a:pt x="7024" y="4886"/>
                    <a:pt x="7390" y="5253"/>
                    <a:pt x="7791" y="5586"/>
                  </a:cubicBezTo>
                  <a:cubicBezTo>
                    <a:pt x="7980" y="5689"/>
                    <a:pt x="8189" y="5740"/>
                    <a:pt x="8398" y="5740"/>
                  </a:cubicBezTo>
                  <a:cubicBezTo>
                    <a:pt x="8666" y="5740"/>
                    <a:pt x="8933" y="5655"/>
                    <a:pt x="9158" y="5486"/>
                  </a:cubicBezTo>
                  <a:cubicBezTo>
                    <a:pt x="9559" y="5186"/>
                    <a:pt x="9725" y="4686"/>
                    <a:pt x="9559" y="4219"/>
                  </a:cubicBezTo>
                  <a:cubicBezTo>
                    <a:pt x="9292" y="3618"/>
                    <a:pt x="8892" y="3085"/>
                    <a:pt x="8391" y="2651"/>
                  </a:cubicBezTo>
                  <a:cubicBezTo>
                    <a:pt x="7958" y="2251"/>
                    <a:pt x="7524" y="1850"/>
                    <a:pt x="7057" y="1517"/>
                  </a:cubicBezTo>
                  <a:cubicBezTo>
                    <a:pt x="6623" y="1217"/>
                    <a:pt x="6190" y="916"/>
                    <a:pt x="5756" y="683"/>
                  </a:cubicBezTo>
                  <a:cubicBezTo>
                    <a:pt x="5222" y="349"/>
                    <a:pt x="4655" y="149"/>
                    <a:pt x="4088" y="16"/>
                  </a:cubicBezTo>
                  <a:cubicBezTo>
                    <a:pt x="4010" y="6"/>
                    <a:pt x="3931" y="1"/>
                    <a:pt x="3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3148250" y="1364875"/>
              <a:ext cx="471200" cy="451700"/>
            </a:xfrm>
            <a:custGeom>
              <a:avLst/>
              <a:gdLst/>
              <a:ahLst/>
              <a:cxnLst/>
              <a:rect l="l" t="t" r="r" b="b"/>
              <a:pathLst>
                <a:path w="18848" h="18068" extrusionOk="0">
                  <a:moveTo>
                    <a:pt x="9028" y="1245"/>
                  </a:moveTo>
                  <a:cubicBezTo>
                    <a:pt x="9658" y="1245"/>
                    <a:pt x="10210" y="2156"/>
                    <a:pt x="10475" y="2597"/>
                  </a:cubicBezTo>
                  <a:cubicBezTo>
                    <a:pt x="10742" y="3031"/>
                    <a:pt x="10975" y="3498"/>
                    <a:pt x="11209" y="3965"/>
                  </a:cubicBezTo>
                  <a:cubicBezTo>
                    <a:pt x="11375" y="4499"/>
                    <a:pt x="11609" y="4999"/>
                    <a:pt x="11909" y="5466"/>
                  </a:cubicBezTo>
                  <a:cubicBezTo>
                    <a:pt x="11976" y="5566"/>
                    <a:pt x="12109" y="5633"/>
                    <a:pt x="12209" y="5666"/>
                  </a:cubicBezTo>
                  <a:cubicBezTo>
                    <a:pt x="12309" y="5741"/>
                    <a:pt x="12409" y="5779"/>
                    <a:pt x="12524" y="5779"/>
                  </a:cubicBezTo>
                  <a:cubicBezTo>
                    <a:pt x="12562" y="5779"/>
                    <a:pt x="12601" y="5775"/>
                    <a:pt x="12643" y="5766"/>
                  </a:cubicBezTo>
                  <a:cubicBezTo>
                    <a:pt x="13577" y="5566"/>
                    <a:pt x="14478" y="5366"/>
                    <a:pt x="15378" y="5099"/>
                  </a:cubicBezTo>
                  <a:cubicBezTo>
                    <a:pt x="15614" y="5040"/>
                    <a:pt x="15935" y="4975"/>
                    <a:pt x="16245" y="4975"/>
                  </a:cubicBezTo>
                  <a:cubicBezTo>
                    <a:pt x="16637" y="4975"/>
                    <a:pt x="17012" y="5079"/>
                    <a:pt x="17180" y="5433"/>
                  </a:cubicBezTo>
                  <a:cubicBezTo>
                    <a:pt x="17280" y="5766"/>
                    <a:pt x="17213" y="6133"/>
                    <a:pt x="17013" y="6434"/>
                  </a:cubicBezTo>
                  <a:cubicBezTo>
                    <a:pt x="16846" y="6800"/>
                    <a:pt x="16646" y="7167"/>
                    <a:pt x="16446" y="7534"/>
                  </a:cubicBezTo>
                  <a:cubicBezTo>
                    <a:pt x="16246" y="7868"/>
                    <a:pt x="16012" y="8201"/>
                    <a:pt x="15779" y="8502"/>
                  </a:cubicBezTo>
                  <a:cubicBezTo>
                    <a:pt x="15512" y="8769"/>
                    <a:pt x="15245" y="9102"/>
                    <a:pt x="15011" y="9436"/>
                  </a:cubicBezTo>
                  <a:cubicBezTo>
                    <a:pt x="14978" y="9469"/>
                    <a:pt x="14978" y="9536"/>
                    <a:pt x="14978" y="9602"/>
                  </a:cubicBezTo>
                  <a:cubicBezTo>
                    <a:pt x="14878" y="9669"/>
                    <a:pt x="14811" y="9803"/>
                    <a:pt x="14845" y="9936"/>
                  </a:cubicBezTo>
                  <a:cubicBezTo>
                    <a:pt x="14945" y="10770"/>
                    <a:pt x="15145" y="11571"/>
                    <a:pt x="15412" y="12371"/>
                  </a:cubicBezTo>
                  <a:cubicBezTo>
                    <a:pt x="15612" y="13072"/>
                    <a:pt x="15879" y="13906"/>
                    <a:pt x="15745" y="14639"/>
                  </a:cubicBezTo>
                  <a:cubicBezTo>
                    <a:pt x="15679" y="15021"/>
                    <a:pt x="15442" y="15153"/>
                    <a:pt x="15151" y="15153"/>
                  </a:cubicBezTo>
                  <a:cubicBezTo>
                    <a:pt x="14703" y="15153"/>
                    <a:pt x="14127" y="14841"/>
                    <a:pt x="13844" y="14639"/>
                  </a:cubicBezTo>
                  <a:cubicBezTo>
                    <a:pt x="12943" y="14039"/>
                    <a:pt x="12076" y="13338"/>
                    <a:pt x="11242" y="12605"/>
                  </a:cubicBezTo>
                  <a:cubicBezTo>
                    <a:pt x="11160" y="12522"/>
                    <a:pt x="11010" y="12463"/>
                    <a:pt x="10866" y="12463"/>
                  </a:cubicBezTo>
                  <a:cubicBezTo>
                    <a:pt x="10835" y="12463"/>
                    <a:pt x="10805" y="12465"/>
                    <a:pt x="10775" y="12471"/>
                  </a:cubicBezTo>
                  <a:cubicBezTo>
                    <a:pt x="10728" y="12448"/>
                    <a:pt x="10676" y="12436"/>
                    <a:pt x="10625" y="12436"/>
                  </a:cubicBezTo>
                  <a:cubicBezTo>
                    <a:pt x="10532" y="12436"/>
                    <a:pt x="10439" y="12473"/>
                    <a:pt x="10375" y="12538"/>
                  </a:cubicBezTo>
                  <a:cubicBezTo>
                    <a:pt x="10074" y="12938"/>
                    <a:pt x="9841" y="13338"/>
                    <a:pt x="9674" y="13805"/>
                  </a:cubicBezTo>
                  <a:cubicBezTo>
                    <a:pt x="9441" y="14239"/>
                    <a:pt x="9207" y="14639"/>
                    <a:pt x="8940" y="15040"/>
                  </a:cubicBezTo>
                  <a:cubicBezTo>
                    <a:pt x="8673" y="15440"/>
                    <a:pt x="8373" y="15807"/>
                    <a:pt x="8040" y="16140"/>
                  </a:cubicBezTo>
                  <a:cubicBezTo>
                    <a:pt x="7773" y="16507"/>
                    <a:pt x="7406" y="16774"/>
                    <a:pt x="7006" y="16941"/>
                  </a:cubicBezTo>
                  <a:cubicBezTo>
                    <a:pt x="6932" y="16967"/>
                    <a:pt x="6864" y="16980"/>
                    <a:pt x="6799" y="16980"/>
                  </a:cubicBezTo>
                  <a:cubicBezTo>
                    <a:pt x="6126" y="16980"/>
                    <a:pt x="5896" y="15660"/>
                    <a:pt x="5805" y="15173"/>
                  </a:cubicBezTo>
                  <a:cubicBezTo>
                    <a:pt x="5638" y="14139"/>
                    <a:pt x="5605" y="13072"/>
                    <a:pt x="5671" y="12004"/>
                  </a:cubicBezTo>
                  <a:cubicBezTo>
                    <a:pt x="5705" y="11904"/>
                    <a:pt x="5671" y="11837"/>
                    <a:pt x="5605" y="11737"/>
                  </a:cubicBezTo>
                  <a:cubicBezTo>
                    <a:pt x="5638" y="11704"/>
                    <a:pt x="5638" y="11671"/>
                    <a:pt x="5671" y="11637"/>
                  </a:cubicBezTo>
                  <a:cubicBezTo>
                    <a:pt x="5705" y="11370"/>
                    <a:pt x="5605" y="11104"/>
                    <a:pt x="5371" y="10970"/>
                  </a:cubicBezTo>
                  <a:cubicBezTo>
                    <a:pt x="5138" y="10803"/>
                    <a:pt x="4837" y="10703"/>
                    <a:pt x="4537" y="10603"/>
                  </a:cubicBezTo>
                  <a:lnTo>
                    <a:pt x="3870" y="10336"/>
                  </a:lnTo>
                  <a:cubicBezTo>
                    <a:pt x="3470" y="10170"/>
                    <a:pt x="3036" y="10003"/>
                    <a:pt x="2636" y="9803"/>
                  </a:cubicBezTo>
                  <a:cubicBezTo>
                    <a:pt x="2069" y="9569"/>
                    <a:pt x="1268" y="9135"/>
                    <a:pt x="1368" y="8402"/>
                  </a:cubicBezTo>
                  <a:cubicBezTo>
                    <a:pt x="1402" y="8168"/>
                    <a:pt x="1568" y="8035"/>
                    <a:pt x="1835" y="8001"/>
                  </a:cubicBezTo>
                  <a:cubicBezTo>
                    <a:pt x="2269" y="7901"/>
                    <a:pt x="2736" y="7835"/>
                    <a:pt x="3170" y="7801"/>
                  </a:cubicBezTo>
                  <a:cubicBezTo>
                    <a:pt x="4204" y="7701"/>
                    <a:pt x="5271" y="7668"/>
                    <a:pt x="6305" y="7668"/>
                  </a:cubicBezTo>
                  <a:cubicBezTo>
                    <a:pt x="6605" y="7668"/>
                    <a:pt x="6839" y="7434"/>
                    <a:pt x="6839" y="7167"/>
                  </a:cubicBezTo>
                  <a:cubicBezTo>
                    <a:pt x="6939" y="7101"/>
                    <a:pt x="7006" y="6967"/>
                    <a:pt x="7006" y="6867"/>
                  </a:cubicBezTo>
                  <a:cubicBezTo>
                    <a:pt x="7039" y="6300"/>
                    <a:pt x="7106" y="5733"/>
                    <a:pt x="7239" y="5166"/>
                  </a:cubicBezTo>
                  <a:cubicBezTo>
                    <a:pt x="7339" y="4632"/>
                    <a:pt x="7473" y="4099"/>
                    <a:pt x="7606" y="3598"/>
                  </a:cubicBezTo>
                  <a:cubicBezTo>
                    <a:pt x="7739" y="3098"/>
                    <a:pt x="7906" y="2597"/>
                    <a:pt x="8106" y="2097"/>
                  </a:cubicBezTo>
                  <a:cubicBezTo>
                    <a:pt x="8240" y="1764"/>
                    <a:pt x="8440" y="1463"/>
                    <a:pt x="8774" y="1297"/>
                  </a:cubicBezTo>
                  <a:cubicBezTo>
                    <a:pt x="8859" y="1261"/>
                    <a:pt x="8944" y="1245"/>
                    <a:pt x="9028" y="1245"/>
                  </a:cubicBezTo>
                  <a:close/>
                  <a:moveTo>
                    <a:pt x="9030" y="1"/>
                  </a:moveTo>
                  <a:cubicBezTo>
                    <a:pt x="8464" y="1"/>
                    <a:pt x="7905" y="245"/>
                    <a:pt x="7539" y="696"/>
                  </a:cubicBezTo>
                  <a:cubicBezTo>
                    <a:pt x="6939" y="1430"/>
                    <a:pt x="6705" y="2431"/>
                    <a:pt x="6472" y="3331"/>
                  </a:cubicBezTo>
                  <a:cubicBezTo>
                    <a:pt x="6338" y="3898"/>
                    <a:pt x="6238" y="4499"/>
                    <a:pt x="6205" y="5066"/>
                  </a:cubicBezTo>
                  <a:cubicBezTo>
                    <a:pt x="6172" y="5566"/>
                    <a:pt x="6205" y="6100"/>
                    <a:pt x="6238" y="6600"/>
                  </a:cubicBezTo>
                  <a:cubicBezTo>
                    <a:pt x="5638" y="6534"/>
                    <a:pt x="5029" y="6500"/>
                    <a:pt x="4416" y="6500"/>
                  </a:cubicBezTo>
                  <a:cubicBezTo>
                    <a:pt x="3803" y="6500"/>
                    <a:pt x="3186" y="6534"/>
                    <a:pt x="2569" y="6600"/>
                  </a:cubicBezTo>
                  <a:cubicBezTo>
                    <a:pt x="1969" y="6600"/>
                    <a:pt x="1402" y="6734"/>
                    <a:pt x="868" y="7001"/>
                  </a:cubicBezTo>
                  <a:cubicBezTo>
                    <a:pt x="401" y="7301"/>
                    <a:pt x="134" y="7768"/>
                    <a:pt x="101" y="8302"/>
                  </a:cubicBezTo>
                  <a:cubicBezTo>
                    <a:pt x="1" y="9402"/>
                    <a:pt x="768" y="10270"/>
                    <a:pt x="1668" y="10737"/>
                  </a:cubicBezTo>
                  <a:cubicBezTo>
                    <a:pt x="2169" y="11003"/>
                    <a:pt x="2703" y="11170"/>
                    <a:pt x="3203" y="11370"/>
                  </a:cubicBezTo>
                  <a:cubicBezTo>
                    <a:pt x="3670" y="11604"/>
                    <a:pt x="4170" y="11804"/>
                    <a:pt x="4671" y="11971"/>
                  </a:cubicBezTo>
                  <a:cubicBezTo>
                    <a:pt x="4604" y="12972"/>
                    <a:pt x="4604" y="13939"/>
                    <a:pt x="4671" y="14940"/>
                  </a:cubicBezTo>
                  <a:cubicBezTo>
                    <a:pt x="4804" y="15840"/>
                    <a:pt x="4971" y="16841"/>
                    <a:pt x="5571" y="17541"/>
                  </a:cubicBezTo>
                  <a:cubicBezTo>
                    <a:pt x="5897" y="17901"/>
                    <a:pt x="6336" y="18067"/>
                    <a:pt x="6790" y="18067"/>
                  </a:cubicBezTo>
                  <a:cubicBezTo>
                    <a:pt x="7222" y="18067"/>
                    <a:pt x="7666" y="17918"/>
                    <a:pt x="8040" y="17642"/>
                  </a:cubicBezTo>
                  <a:cubicBezTo>
                    <a:pt x="9207" y="16741"/>
                    <a:pt x="10108" y="15573"/>
                    <a:pt x="10675" y="14206"/>
                  </a:cubicBezTo>
                  <a:cubicBezTo>
                    <a:pt x="10742" y="14072"/>
                    <a:pt x="10808" y="13906"/>
                    <a:pt x="10875" y="13739"/>
                  </a:cubicBezTo>
                  <a:cubicBezTo>
                    <a:pt x="11475" y="14306"/>
                    <a:pt x="12143" y="14840"/>
                    <a:pt x="12843" y="15340"/>
                  </a:cubicBezTo>
                  <a:cubicBezTo>
                    <a:pt x="13513" y="15806"/>
                    <a:pt x="14208" y="16272"/>
                    <a:pt x="15039" y="16272"/>
                  </a:cubicBezTo>
                  <a:cubicBezTo>
                    <a:pt x="15160" y="16272"/>
                    <a:pt x="15284" y="16262"/>
                    <a:pt x="15412" y="16241"/>
                  </a:cubicBezTo>
                  <a:cubicBezTo>
                    <a:pt x="17413" y="15907"/>
                    <a:pt x="16913" y="13505"/>
                    <a:pt x="16579" y="12104"/>
                  </a:cubicBezTo>
                  <a:cubicBezTo>
                    <a:pt x="16412" y="11370"/>
                    <a:pt x="16212" y="10670"/>
                    <a:pt x="15912" y="10003"/>
                  </a:cubicBezTo>
                  <a:cubicBezTo>
                    <a:pt x="16279" y="9803"/>
                    <a:pt x="16579" y="9536"/>
                    <a:pt x="16813" y="9236"/>
                  </a:cubicBezTo>
                  <a:cubicBezTo>
                    <a:pt x="17146" y="8835"/>
                    <a:pt x="17413" y="8402"/>
                    <a:pt x="17647" y="7968"/>
                  </a:cubicBezTo>
                  <a:cubicBezTo>
                    <a:pt x="18147" y="7034"/>
                    <a:pt x="18847" y="5900"/>
                    <a:pt x="18314" y="4799"/>
                  </a:cubicBezTo>
                  <a:cubicBezTo>
                    <a:pt x="17898" y="4023"/>
                    <a:pt x="17021" y="3730"/>
                    <a:pt x="16181" y="3730"/>
                  </a:cubicBezTo>
                  <a:cubicBezTo>
                    <a:pt x="16011" y="3730"/>
                    <a:pt x="15842" y="3742"/>
                    <a:pt x="15678" y="3765"/>
                  </a:cubicBezTo>
                  <a:cubicBezTo>
                    <a:pt x="14678" y="3965"/>
                    <a:pt x="13677" y="4299"/>
                    <a:pt x="12710" y="4699"/>
                  </a:cubicBezTo>
                  <a:cubicBezTo>
                    <a:pt x="12643" y="4365"/>
                    <a:pt x="12510" y="4065"/>
                    <a:pt x="12376" y="3732"/>
                  </a:cubicBezTo>
                  <a:cubicBezTo>
                    <a:pt x="12209" y="3265"/>
                    <a:pt x="11976" y="2798"/>
                    <a:pt x="11742" y="2331"/>
                  </a:cubicBezTo>
                  <a:cubicBezTo>
                    <a:pt x="11342" y="1530"/>
                    <a:pt x="10775" y="663"/>
                    <a:pt x="9941" y="229"/>
                  </a:cubicBezTo>
                  <a:cubicBezTo>
                    <a:pt x="9657" y="75"/>
                    <a:pt x="9342" y="1"/>
                    <a:pt x="9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932465" y="814"/>
            <a:ext cx="293541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sz="1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604334" y="328996"/>
            <a:ext cx="367119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BIÊN </a:t>
            </a:r>
            <a:endParaRPr lang="en-US" sz="1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52" y="696439"/>
            <a:ext cx="1123122" cy="1051456"/>
          </a:xfrm>
          <a:prstGeom prst="ellipse">
            <a:avLst/>
          </a:prstGeom>
        </p:spPr>
      </p:pic>
      <p:sp>
        <p:nvSpPr>
          <p:cNvPr id="113" name="Rectangle 112"/>
          <p:cNvSpPr/>
          <p:nvPr/>
        </p:nvSpPr>
        <p:spPr>
          <a:xfrm>
            <a:off x="1296704" y="1989216"/>
            <a:ext cx="65694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 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068291" y="2708256"/>
            <a:ext cx="50642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LÀM QUEN VỚI CHỮ CÁI 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016156" y="3379354"/>
            <a:ext cx="275267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1183" y="2222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oogle Shape;935;p36"/>
          <p:cNvGrpSpPr/>
          <p:nvPr/>
        </p:nvGrpSpPr>
        <p:grpSpPr>
          <a:xfrm>
            <a:off x="171631" y="152440"/>
            <a:ext cx="401496" cy="371154"/>
            <a:chOff x="1976129" y="4284173"/>
            <a:chExt cx="401496" cy="371154"/>
          </a:xfrm>
        </p:grpSpPr>
        <p:sp>
          <p:nvSpPr>
            <p:cNvPr id="936" name="Google Shape;936;p36"/>
            <p:cNvSpPr/>
            <p:nvPr/>
          </p:nvSpPr>
          <p:spPr>
            <a:xfrm>
              <a:off x="1996628" y="4290063"/>
              <a:ext cx="378275" cy="359687"/>
            </a:xfrm>
            <a:custGeom>
              <a:avLst/>
              <a:gdLst/>
              <a:ahLst/>
              <a:cxnLst/>
              <a:rect l="l" t="t" r="r" b="b"/>
              <a:pathLst>
                <a:path w="14449" h="13739" extrusionOk="0">
                  <a:moveTo>
                    <a:pt x="7359" y="1"/>
                  </a:moveTo>
                  <a:cubicBezTo>
                    <a:pt x="5655" y="1"/>
                    <a:pt x="3979" y="623"/>
                    <a:pt x="2677" y="1798"/>
                  </a:cubicBezTo>
                  <a:cubicBezTo>
                    <a:pt x="818" y="3480"/>
                    <a:pt x="1" y="6026"/>
                    <a:pt x="534" y="8471"/>
                  </a:cubicBezTo>
                  <a:cubicBezTo>
                    <a:pt x="1063" y="10921"/>
                    <a:pt x="2869" y="12895"/>
                    <a:pt x="5257" y="13650"/>
                  </a:cubicBezTo>
                  <a:cubicBezTo>
                    <a:pt x="5450" y="13710"/>
                    <a:pt x="5643" y="13738"/>
                    <a:pt x="5831" y="13738"/>
                  </a:cubicBezTo>
                  <a:cubicBezTo>
                    <a:pt x="6945" y="13738"/>
                    <a:pt x="7882" y="12747"/>
                    <a:pt x="7726" y="11555"/>
                  </a:cubicBezTo>
                  <a:cubicBezTo>
                    <a:pt x="7582" y="10508"/>
                    <a:pt x="7937" y="9456"/>
                    <a:pt x="8682" y="8711"/>
                  </a:cubicBezTo>
                  <a:cubicBezTo>
                    <a:pt x="9322" y="8071"/>
                    <a:pt x="10183" y="7722"/>
                    <a:pt x="11067" y="7722"/>
                  </a:cubicBezTo>
                  <a:cubicBezTo>
                    <a:pt x="11332" y="7722"/>
                    <a:pt x="11599" y="7753"/>
                    <a:pt x="11862" y="7818"/>
                  </a:cubicBezTo>
                  <a:cubicBezTo>
                    <a:pt x="12016" y="7854"/>
                    <a:pt x="12169" y="7871"/>
                    <a:pt x="12318" y="7871"/>
                  </a:cubicBezTo>
                  <a:cubicBezTo>
                    <a:pt x="13493" y="7871"/>
                    <a:pt x="14448" y="6802"/>
                    <a:pt x="14197" y="5579"/>
                  </a:cubicBezTo>
                  <a:cubicBezTo>
                    <a:pt x="13693" y="3124"/>
                    <a:pt x="11915" y="1130"/>
                    <a:pt x="9532" y="347"/>
                  </a:cubicBezTo>
                  <a:cubicBezTo>
                    <a:pt x="8820" y="114"/>
                    <a:pt x="8087" y="1"/>
                    <a:pt x="7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2046579" y="4289802"/>
              <a:ext cx="326648" cy="202555"/>
            </a:xfrm>
            <a:custGeom>
              <a:avLst/>
              <a:gdLst/>
              <a:ahLst/>
              <a:cxnLst/>
              <a:rect l="l" t="t" r="r" b="b"/>
              <a:pathLst>
                <a:path w="12477" h="7737" extrusionOk="0">
                  <a:moveTo>
                    <a:pt x="5442" y="0"/>
                  </a:moveTo>
                  <a:cubicBezTo>
                    <a:pt x="3613" y="0"/>
                    <a:pt x="1825" y="721"/>
                    <a:pt x="495" y="2058"/>
                  </a:cubicBezTo>
                  <a:lnTo>
                    <a:pt x="495" y="2063"/>
                  </a:lnTo>
                  <a:cubicBezTo>
                    <a:pt x="322" y="2236"/>
                    <a:pt x="154" y="2418"/>
                    <a:pt x="0" y="2615"/>
                  </a:cubicBezTo>
                  <a:cubicBezTo>
                    <a:pt x="1259" y="1601"/>
                    <a:pt x="2808" y="1074"/>
                    <a:pt x="4377" y="1074"/>
                  </a:cubicBezTo>
                  <a:cubicBezTo>
                    <a:pt x="5173" y="1074"/>
                    <a:pt x="5974" y="1210"/>
                    <a:pt x="6745" y="1486"/>
                  </a:cubicBezTo>
                  <a:cubicBezTo>
                    <a:pt x="9037" y="2313"/>
                    <a:pt x="10732" y="4273"/>
                    <a:pt x="11222" y="6655"/>
                  </a:cubicBezTo>
                  <a:cubicBezTo>
                    <a:pt x="11295" y="7016"/>
                    <a:pt x="11261" y="7395"/>
                    <a:pt x="11126" y="7736"/>
                  </a:cubicBezTo>
                  <a:cubicBezTo>
                    <a:pt x="11986" y="7395"/>
                    <a:pt x="12476" y="6487"/>
                    <a:pt x="12289" y="5584"/>
                  </a:cubicBezTo>
                  <a:cubicBezTo>
                    <a:pt x="11775" y="3062"/>
                    <a:pt x="9911" y="1030"/>
                    <a:pt x="7446" y="295"/>
                  </a:cubicBezTo>
                  <a:cubicBezTo>
                    <a:pt x="6786" y="97"/>
                    <a:pt x="6112" y="0"/>
                    <a:pt x="5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2189077" y="4345617"/>
              <a:ext cx="123648" cy="114799"/>
            </a:xfrm>
            <a:custGeom>
              <a:avLst/>
              <a:gdLst/>
              <a:ahLst/>
              <a:cxnLst/>
              <a:rect l="l" t="t" r="r" b="b"/>
              <a:pathLst>
                <a:path w="4723" h="4385" extrusionOk="0">
                  <a:moveTo>
                    <a:pt x="2361" y="0"/>
                  </a:moveTo>
                  <a:cubicBezTo>
                    <a:pt x="1800" y="0"/>
                    <a:pt x="1240" y="214"/>
                    <a:pt x="812" y="642"/>
                  </a:cubicBezTo>
                  <a:cubicBezTo>
                    <a:pt x="188" y="1271"/>
                    <a:pt x="0" y="2213"/>
                    <a:pt x="336" y="3029"/>
                  </a:cubicBezTo>
                  <a:cubicBezTo>
                    <a:pt x="678" y="3851"/>
                    <a:pt x="1475" y="4384"/>
                    <a:pt x="2364" y="4384"/>
                  </a:cubicBezTo>
                  <a:cubicBezTo>
                    <a:pt x="3248" y="4384"/>
                    <a:pt x="4045" y="3851"/>
                    <a:pt x="4386" y="3029"/>
                  </a:cubicBezTo>
                  <a:cubicBezTo>
                    <a:pt x="4723" y="2213"/>
                    <a:pt x="4535" y="1271"/>
                    <a:pt x="3911" y="642"/>
                  </a:cubicBezTo>
                  <a:cubicBezTo>
                    <a:pt x="3483" y="214"/>
                    <a:pt x="2922" y="0"/>
                    <a:pt x="2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2201774" y="4345539"/>
              <a:ext cx="115611" cy="106683"/>
            </a:xfrm>
            <a:custGeom>
              <a:avLst/>
              <a:gdLst/>
              <a:ahLst/>
              <a:cxnLst/>
              <a:rect l="l" t="t" r="r" b="b"/>
              <a:pathLst>
                <a:path w="4416" h="4075" extrusionOk="0">
                  <a:moveTo>
                    <a:pt x="1880" y="1"/>
                  </a:moveTo>
                  <a:cubicBezTo>
                    <a:pt x="1321" y="1"/>
                    <a:pt x="759" y="213"/>
                    <a:pt x="327" y="645"/>
                  </a:cubicBezTo>
                  <a:cubicBezTo>
                    <a:pt x="202" y="774"/>
                    <a:pt x="92" y="914"/>
                    <a:pt x="0" y="1067"/>
                  </a:cubicBezTo>
                  <a:cubicBezTo>
                    <a:pt x="350" y="856"/>
                    <a:pt x="741" y="753"/>
                    <a:pt x="1128" y="753"/>
                  </a:cubicBezTo>
                  <a:cubicBezTo>
                    <a:pt x="1694" y="753"/>
                    <a:pt x="2254" y="972"/>
                    <a:pt x="2676" y="1394"/>
                  </a:cubicBezTo>
                  <a:cubicBezTo>
                    <a:pt x="3387" y="2105"/>
                    <a:pt x="3522" y="3210"/>
                    <a:pt x="3003" y="4075"/>
                  </a:cubicBezTo>
                  <a:cubicBezTo>
                    <a:pt x="4137" y="3397"/>
                    <a:pt x="4415" y="1884"/>
                    <a:pt x="3608" y="842"/>
                  </a:cubicBezTo>
                  <a:cubicBezTo>
                    <a:pt x="3173" y="285"/>
                    <a:pt x="2528" y="1"/>
                    <a:pt x="1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2058779" y="4529951"/>
              <a:ext cx="87310" cy="65267"/>
            </a:xfrm>
            <a:custGeom>
              <a:avLst/>
              <a:gdLst/>
              <a:ahLst/>
              <a:cxnLst/>
              <a:rect l="l" t="t" r="r" b="b"/>
              <a:pathLst>
                <a:path w="3335" h="2493" extrusionOk="0">
                  <a:moveTo>
                    <a:pt x="1668" y="1"/>
                  </a:moveTo>
                  <a:cubicBezTo>
                    <a:pt x="1349" y="1"/>
                    <a:pt x="1031" y="122"/>
                    <a:pt x="788" y="365"/>
                  </a:cubicBezTo>
                  <a:cubicBezTo>
                    <a:pt x="0" y="1153"/>
                    <a:pt x="557" y="2493"/>
                    <a:pt x="1667" y="2493"/>
                  </a:cubicBezTo>
                  <a:cubicBezTo>
                    <a:pt x="2777" y="2493"/>
                    <a:pt x="3334" y="1153"/>
                    <a:pt x="2551" y="365"/>
                  </a:cubicBezTo>
                  <a:cubicBezTo>
                    <a:pt x="2306" y="122"/>
                    <a:pt x="1987" y="1"/>
                    <a:pt x="1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2073231" y="4529925"/>
              <a:ext cx="67571" cy="62047"/>
            </a:xfrm>
            <a:custGeom>
              <a:avLst/>
              <a:gdLst/>
              <a:ahLst/>
              <a:cxnLst/>
              <a:rect l="l" t="t" r="r" b="b"/>
              <a:pathLst>
                <a:path w="2581" h="2370" extrusionOk="0">
                  <a:moveTo>
                    <a:pt x="1117" y="1"/>
                  </a:moveTo>
                  <a:cubicBezTo>
                    <a:pt x="800" y="1"/>
                    <a:pt x="481" y="121"/>
                    <a:pt x="236" y="366"/>
                  </a:cubicBezTo>
                  <a:cubicBezTo>
                    <a:pt x="140" y="462"/>
                    <a:pt x="58" y="572"/>
                    <a:pt x="1" y="697"/>
                  </a:cubicBezTo>
                  <a:cubicBezTo>
                    <a:pt x="188" y="605"/>
                    <a:pt x="377" y="563"/>
                    <a:pt x="558" y="563"/>
                  </a:cubicBezTo>
                  <a:cubicBezTo>
                    <a:pt x="1412" y="563"/>
                    <a:pt x="2103" y="1486"/>
                    <a:pt x="1668" y="2369"/>
                  </a:cubicBezTo>
                  <a:cubicBezTo>
                    <a:pt x="2359" y="2028"/>
                    <a:pt x="2580" y="1149"/>
                    <a:pt x="2129" y="519"/>
                  </a:cubicBezTo>
                  <a:cubicBezTo>
                    <a:pt x="1884" y="177"/>
                    <a:pt x="1502" y="1"/>
                    <a:pt x="1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2024562" y="4440782"/>
              <a:ext cx="87310" cy="65267"/>
            </a:xfrm>
            <a:custGeom>
              <a:avLst/>
              <a:gdLst/>
              <a:ahLst/>
              <a:cxnLst/>
              <a:rect l="l" t="t" r="r" b="b"/>
              <a:pathLst>
                <a:path w="3335" h="2493" extrusionOk="0">
                  <a:moveTo>
                    <a:pt x="1667" y="1"/>
                  </a:moveTo>
                  <a:cubicBezTo>
                    <a:pt x="1348" y="1"/>
                    <a:pt x="1029" y="122"/>
                    <a:pt x="784" y="365"/>
                  </a:cubicBezTo>
                  <a:cubicBezTo>
                    <a:pt x="0" y="1153"/>
                    <a:pt x="558" y="2493"/>
                    <a:pt x="1667" y="2493"/>
                  </a:cubicBezTo>
                  <a:cubicBezTo>
                    <a:pt x="2777" y="2493"/>
                    <a:pt x="3334" y="1153"/>
                    <a:pt x="2547" y="365"/>
                  </a:cubicBezTo>
                  <a:cubicBezTo>
                    <a:pt x="2304" y="122"/>
                    <a:pt x="1986" y="1"/>
                    <a:pt x="1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2039275" y="4440441"/>
              <a:ext cx="67440" cy="61837"/>
            </a:xfrm>
            <a:custGeom>
              <a:avLst/>
              <a:gdLst/>
              <a:ahLst/>
              <a:cxnLst/>
              <a:rect l="l" t="t" r="r" b="b"/>
              <a:pathLst>
                <a:path w="2576" h="2362" extrusionOk="0">
                  <a:moveTo>
                    <a:pt x="1115" y="0"/>
                  </a:moveTo>
                  <a:cubicBezTo>
                    <a:pt x="793" y="0"/>
                    <a:pt x="469" y="124"/>
                    <a:pt x="222" y="378"/>
                  </a:cubicBezTo>
                  <a:cubicBezTo>
                    <a:pt x="130" y="464"/>
                    <a:pt x="58" y="565"/>
                    <a:pt x="1" y="680"/>
                  </a:cubicBezTo>
                  <a:cubicBezTo>
                    <a:pt x="195" y="579"/>
                    <a:pt x="392" y="534"/>
                    <a:pt x="581" y="534"/>
                  </a:cubicBezTo>
                  <a:cubicBezTo>
                    <a:pt x="1443" y="534"/>
                    <a:pt x="2139" y="1475"/>
                    <a:pt x="1682" y="2362"/>
                  </a:cubicBezTo>
                  <a:cubicBezTo>
                    <a:pt x="2369" y="2011"/>
                    <a:pt x="2576" y="1127"/>
                    <a:pt x="2119" y="507"/>
                  </a:cubicBezTo>
                  <a:cubicBezTo>
                    <a:pt x="1872" y="172"/>
                    <a:pt x="1495" y="0"/>
                    <a:pt x="11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2064434" y="4348000"/>
              <a:ext cx="87310" cy="65371"/>
            </a:xfrm>
            <a:custGeom>
              <a:avLst/>
              <a:gdLst/>
              <a:ahLst/>
              <a:cxnLst/>
              <a:rect l="l" t="t" r="r" b="b"/>
              <a:pathLst>
                <a:path w="3335" h="2497" extrusionOk="0">
                  <a:moveTo>
                    <a:pt x="1667" y="1"/>
                  </a:moveTo>
                  <a:cubicBezTo>
                    <a:pt x="1348" y="1"/>
                    <a:pt x="1028" y="123"/>
                    <a:pt x="783" y="368"/>
                  </a:cubicBezTo>
                  <a:cubicBezTo>
                    <a:pt x="0" y="1151"/>
                    <a:pt x="558" y="2496"/>
                    <a:pt x="1667" y="2496"/>
                  </a:cubicBezTo>
                  <a:cubicBezTo>
                    <a:pt x="2777" y="2496"/>
                    <a:pt x="3334" y="1151"/>
                    <a:pt x="2551" y="368"/>
                  </a:cubicBezTo>
                  <a:cubicBezTo>
                    <a:pt x="2306" y="123"/>
                    <a:pt x="1987" y="1"/>
                    <a:pt x="1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2079016" y="4348000"/>
              <a:ext cx="67309" cy="61837"/>
            </a:xfrm>
            <a:custGeom>
              <a:avLst/>
              <a:gdLst/>
              <a:ahLst/>
              <a:cxnLst/>
              <a:rect l="l" t="t" r="r" b="b"/>
              <a:pathLst>
                <a:path w="2571" h="2362" extrusionOk="0">
                  <a:moveTo>
                    <a:pt x="1112" y="1"/>
                  </a:moveTo>
                  <a:cubicBezTo>
                    <a:pt x="794" y="1"/>
                    <a:pt x="473" y="121"/>
                    <a:pt x="226" y="368"/>
                  </a:cubicBezTo>
                  <a:cubicBezTo>
                    <a:pt x="135" y="459"/>
                    <a:pt x="58" y="565"/>
                    <a:pt x="1" y="680"/>
                  </a:cubicBezTo>
                  <a:cubicBezTo>
                    <a:pt x="192" y="583"/>
                    <a:pt x="386" y="539"/>
                    <a:pt x="572" y="539"/>
                  </a:cubicBezTo>
                  <a:cubicBezTo>
                    <a:pt x="1432" y="539"/>
                    <a:pt x="2127" y="1473"/>
                    <a:pt x="1677" y="2362"/>
                  </a:cubicBezTo>
                  <a:cubicBezTo>
                    <a:pt x="2359" y="2011"/>
                    <a:pt x="2571" y="1137"/>
                    <a:pt x="2119" y="512"/>
                  </a:cubicBezTo>
                  <a:cubicBezTo>
                    <a:pt x="1873" y="174"/>
                    <a:pt x="1494" y="1"/>
                    <a:pt x="1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2060533" y="4524270"/>
              <a:ext cx="80137" cy="76734"/>
            </a:xfrm>
            <a:custGeom>
              <a:avLst/>
              <a:gdLst/>
              <a:ahLst/>
              <a:cxnLst/>
              <a:rect l="l" t="t" r="r" b="b"/>
              <a:pathLst>
                <a:path w="3061" h="2931" extrusionOk="0">
                  <a:moveTo>
                    <a:pt x="1600" y="433"/>
                  </a:moveTo>
                  <a:cubicBezTo>
                    <a:pt x="1864" y="433"/>
                    <a:pt x="2129" y="534"/>
                    <a:pt x="2330" y="735"/>
                  </a:cubicBezTo>
                  <a:cubicBezTo>
                    <a:pt x="2984" y="1384"/>
                    <a:pt x="2523" y="2499"/>
                    <a:pt x="1600" y="2499"/>
                  </a:cubicBezTo>
                  <a:cubicBezTo>
                    <a:pt x="683" y="2499"/>
                    <a:pt x="221" y="1384"/>
                    <a:pt x="870" y="735"/>
                  </a:cubicBezTo>
                  <a:cubicBezTo>
                    <a:pt x="1072" y="534"/>
                    <a:pt x="1336" y="433"/>
                    <a:pt x="1600" y="433"/>
                  </a:cubicBezTo>
                  <a:close/>
                  <a:moveTo>
                    <a:pt x="1591" y="1"/>
                  </a:moveTo>
                  <a:cubicBezTo>
                    <a:pt x="1232" y="1"/>
                    <a:pt x="866" y="134"/>
                    <a:pt x="567" y="433"/>
                  </a:cubicBezTo>
                  <a:cubicBezTo>
                    <a:pt x="0" y="1005"/>
                    <a:pt x="0" y="1927"/>
                    <a:pt x="567" y="2499"/>
                  </a:cubicBezTo>
                  <a:cubicBezTo>
                    <a:pt x="866" y="2797"/>
                    <a:pt x="1232" y="2930"/>
                    <a:pt x="1591" y="2930"/>
                  </a:cubicBezTo>
                  <a:cubicBezTo>
                    <a:pt x="2342" y="2930"/>
                    <a:pt x="3061" y="2346"/>
                    <a:pt x="3061" y="1466"/>
                  </a:cubicBezTo>
                  <a:cubicBezTo>
                    <a:pt x="3061" y="585"/>
                    <a:pt x="2342" y="1"/>
                    <a:pt x="1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2029981" y="4435101"/>
              <a:ext cx="80137" cy="76681"/>
            </a:xfrm>
            <a:custGeom>
              <a:avLst/>
              <a:gdLst/>
              <a:ahLst/>
              <a:cxnLst/>
              <a:rect l="l" t="t" r="r" b="b"/>
              <a:pathLst>
                <a:path w="3061" h="2929" extrusionOk="0">
                  <a:moveTo>
                    <a:pt x="1460" y="433"/>
                  </a:moveTo>
                  <a:cubicBezTo>
                    <a:pt x="2378" y="433"/>
                    <a:pt x="2839" y="1543"/>
                    <a:pt x="2191" y="2196"/>
                  </a:cubicBezTo>
                  <a:cubicBezTo>
                    <a:pt x="1989" y="2398"/>
                    <a:pt x="1725" y="2499"/>
                    <a:pt x="1460" y="2499"/>
                  </a:cubicBezTo>
                  <a:cubicBezTo>
                    <a:pt x="1196" y="2499"/>
                    <a:pt x="932" y="2398"/>
                    <a:pt x="730" y="2196"/>
                  </a:cubicBezTo>
                  <a:cubicBezTo>
                    <a:pt x="77" y="1543"/>
                    <a:pt x="538" y="433"/>
                    <a:pt x="1460" y="433"/>
                  </a:cubicBezTo>
                  <a:close/>
                  <a:moveTo>
                    <a:pt x="1470" y="1"/>
                  </a:moveTo>
                  <a:cubicBezTo>
                    <a:pt x="719" y="1"/>
                    <a:pt x="0" y="585"/>
                    <a:pt x="0" y="1466"/>
                  </a:cubicBezTo>
                  <a:cubicBezTo>
                    <a:pt x="0" y="2346"/>
                    <a:pt x="719" y="2928"/>
                    <a:pt x="1470" y="2928"/>
                  </a:cubicBezTo>
                  <a:cubicBezTo>
                    <a:pt x="1829" y="2928"/>
                    <a:pt x="2195" y="2795"/>
                    <a:pt x="2493" y="2499"/>
                  </a:cubicBezTo>
                  <a:cubicBezTo>
                    <a:pt x="3060" y="1927"/>
                    <a:pt x="3060" y="1000"/>
                    <a:pt x="2493" y="433"/>
                  </a:cubicBezTo>
                  <a:cubicBezTo>
                    <a:pt x="2195" y="134"/>
                    <a:pt x="1829" y="1"/>
                    <a:pt x="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2056894" y="4342476"/>
              <a:ext cx="102390" cy="76419"/>
            </a:xfrm>
            <a:custGeom>
              <a:avLst/>
              <a:gdLst/>
              <a:ahLst/>
              <a:cxnLst/>
              <a:rect l="l" t="t" r="r" b="b"/>
              <a:pathLst>
                <a:path w="3911" h="2919" extrusionOk="0">
                  <a:moveTo>
                    <a:pt x="1965" y="425"/>
                  </a:moveTo>
                  <a:cubicBezTo>
                    <a:pt x="2218" y="425"/>
                    <a:pt x="2476" y="519"/>
                    <a:pt x="2686" y="728"/>
                  </a:cubicBezTo>
                  <a:cubicBezTo>
                    <a:pt x="3089" y="1132"/>
                    <a:pt x="3089" y="1785"/>
                    <a:pt x="2686" y="2188"/>
                  </a:cubicBezTo>
                  <a:cubicBezTo>
                    <a:pt x="2476" y="2400"/>
                    <a:pt x="2217" y="2495"/>
                    <a:pt x="1963" y="2495"/>
                  </a:cubicBezTo>
                  <a:cubicBezTo>
                    <a:pt x="1432" y="2495"/>
                    <a:pt x="922" y="2082"/>
                    <a:pt x="922" y="1458"/>
                  </a:cubicBezTo>
                  <a:cubicBezTo>
                    <a:pt x="922" y="837"/>
                    <a:pt x="1433" y="425"/>
                    <a:pt x="1965" y="425"/>
                  </a:cubicBezTo>
                  <a:close/>
                  <a:moveTo>
                    <a:pt x="1955" y="0"/>
                  </a:moveTo>
                  <a:cubicBezTo>
                    <a:pt x="1582" y="0"/>
                    <a:pt x="1208" y="142"/>
                    <a:pt x="922" y="425"/>
                  </a:cubicBezTo>
                  <a:cubicBezTo>
                    <a:pt x="0" y="1348"/>
                    <a:pt x="653" y="2919"/>
                    <a:pt x="1955" y="2919"/>
                  </a:cubicBezTo>
                  <a:cubicBezTo>
                    <a:pt x="3257" y="2919"/>
                    <a:pt x="3911" y="1348"/>
                    <a:pt x="2988" y="425"/>
                  </a:cubicBezTo>
                  <a:cubicBezTo>
                    <a:pt x="2702" y="142"/>
                    <a:pt x="2329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2180019" y="4339936"/>
              <a:ext cx="140508" cy="126031"/>
            </a:xfrm>
            <a:custGeom>
              <a:avLst/>
              <a:gdLst/>
              <a:ahLst/>
              <a:cxnLst/>
              <a:rect l="l" t="t" r="r" b="b"/>
              <a:pathLst>
                <a:path w="5367" h="4814" extrusionOk="0">
                  <a:moveTo>
                    <a:pt x="2707" y="0"/>
                  </a:moveTo>
                  <a:cubicBezTo>
                    <a:pt x="1836" y="0"/>
                    <a:pt x="1002" y="478"/>
                    <a:pt x="577" y="1296"/>
                  </a:cubicBezTo>
                  <a:cubicBezTo>
                    <a:pt x="0" y="2391"/>
                    <a:pt x="356" y="3746"/>
                    <a:pt x="1393" y="4423"/>
                  </a:cubicBezTo>
                  <a:cubicBezTo>
                    <a:pt x="1797" y="4687"/>
                    <a:pt x="2252" y="4813"/>
                    <a:pt x="2704" y="4813"/>
                  </a:cubicBezTo>
                  <a:cubicBezTo>
                    <a:pt x="3414" y="4813"/>
                    <a:pt x="4115" y="4500"/>
                    <a:pt x="4588" y="3909"/>
                  </a:cubicBezTo>
                  <a:cubicBezTo>
                    <a:pt x="4706" y="3746"/>
                    <a:pt x="4565" y="3566"/>
                    <a:pt x="4409" y="3566"/>
                  </a:cubicBezTo>
                  <a:cubicBezTo>
                    <a:pt x="4355" y="3566"/>
                    <a:pt x="4299" y="3588"/>
                    <a:pt x="4252" y="3640"/>
                  </a:cubicBezTo>
                  <a:cubicBezTo>
                    <a:pt x="3864" y="4125"/>
                    <a:pt x="3289" y="4383"/>
                    <a:pt x="2707" y="4383"/>
                  </a:cubicBezTo>
                  <a:cubicBezTo>
                    <a:pt x="2337" y="4383"/>
                    <a:pt x="1964" y="4279"/>
                    <a:pt x="1634" y="4063"/>
                  </a:cubicBezTo>
                  <a:cubicBezTo>
                    <a:pt x="783" y="3511"/>
                    <a:pt x="490" y="2396"/>
                    <a:pt x="961" y="1498"/>
                  </a:cubicBezTo>
                  <a:cubicBezTo>
                    <a:pt x="1311" y="827"/>
                    <a:pt x="1995" y="434"/>
                    <a:pt x="2709" y="434"/>
                  </a:cubicBezTo>
                  <a:cubicBezTo>
                    <a:pt x="2956" y="434"/>
                    <a:pt x="3207" y="481"/>
                    <a:pt x="3450" y="580"/>
                  </a:cubicBezTo>
                  <a:cubicBezTo>
                    <a:pt x="4391" y="960"/>
                    <a:pt x="4891" y="1997"/>
                    <a:pt x="4603" y="2968"/>
                  </a:cubicBezTo>
                  <a:lnTo>
                    <a:pt x="4603" y="2972"/>
                  </a:lnTo>
                  <a:cubicBezTo>
                    <a:pt x="4567" y="3130"/>
                    <a:pt x="4694" y="3233"/>
                    <a:pt x="4819" y="3233"/>
                  </a:cubicBezTo>
                  <a:cubicBezTo>
                    <a:pt x="4900" y="3233"/>
                    <a:pt x="4980" y="3190"/>
                    <a:pt x="5016" y="3093"/>
                  </a:cubicBezTo>
                  <a:cubicBezTo>
                    <a:pt x="5366" y="1901"/>
                    <a:pt x="4761" y="643"/>
                    <a:pt x="3608" y="177"/>
                  </a:cubicBezTo>
                  <a:cubicBezTo>
                    <a:pt x="3314" y="57"/>
                    <a:pt x="3008" y="0"/>
                    <a:pt x="2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1976129" y="4284173"/>
              <a:ext cx="401496" cy="371154"/>
            </a:xfrm>
            <a:custGeom>
              <a:avLst/>
              <a:gdLst/>
              <a:ahLst/>
              <a:cxnLst/>
              <a:rect l="l" t="t" r="r" b="b"/>
              <a:pathLst>
                <a:path w="15336" h="14177" extrusionOk="0">
                  <a:moveTo>
                    <a:pt x="8146" y="0"/>
                  </a:moveTo>
                  <a:cubicBezTo>
                    <a:pt x="8132" y="0"/>
                    <a:pt x="8119" y="1"/>
                    <a:pt x="8105" y="1"/>
                  </a:cubicBezTo>
                  <a:cubicBezTo>
                    <a:pt x="5362" y="15"/>
                    <a:pt x="2864" y="1586"/>
                    <a:pt x="1663" y="4055"/>
                  </a:cubicBezTo>
                  <a:cubicBezTo>
                    <a:pt x="1568" y="4227"/>
                    <a:pt x="1714" y="4373"/>
                    <a:pt x="1859" y="4373"/>
                  </a:cubicBezTo>
                  <a:cubicBezTo>
                    <a:pt x="1933" y="4373"/>
                    <a:pt x="2007" y="4335"/>
                    <a:pt x="2047" y="4243"/>
                  </a:cubicBezTo>
                  <a:cubicBezTo>
                    <a:pt x="2379" y="3565"/>
                    <a:pt x="2816" y="2950"/>
                    <a:pt x="3349" y="2422"/>
                  </a:cubicBezTo>
                  <a:cubicBezTo>
                    <a:pt x="4668" y="1103"/>
                    <a:pt x="6405" y="443"/>
                    <a:pt x="8141" y="443"/>
                  </a:cubicBezTo>
                  <a:cubicBezTo>
                    <a:pt x="9859" y="443"/>
                    <a:pt x="11576" y="1089"/>
                    <a:pt x="12890" y="2383"/>
                  </a:cubicBezTo>
                  <a:cubicBezTo>
                    <a:pt x="13846" y="3325"/>
                    <a:pt x="14504" y="4531"/>
                    <a:pt x="14769" y="5847"/>
                  </a:cubicBezTo>
                  <a:cubicBezTo>
                    <a:pt x="14994" y="6954"/>
                    <a:pt x="14130" y="7884"/>
                    <a:pt x="13097" y="7884"/>
                  </a:cubicBezTo>
                  <a:cubicBezTo>
                    <a:pt x="12965" y="7884"/>
                    <a:pt x="12829" y="7868"/>
                    <a:pt x="12693" y="7836"/>
                  </a:cubicBezTo>
                  <a:cubicBezTo>
                    <a:pt x="12406" y="7768"/>
                    <a:pt x="12122" y="7736"/>
                    <a:pt x="11845" y="7736"/>
                  </a:cubicBezTo>
                  <a:cubicBezTo>
                    <a:pt x="9733" y="7736"/>
                    <a:pt x="8000" y="9605"/>
                    <a:pt x="8293" y="11809"/>
                  </a:cubicBezTo>
                  <a:cubicBezTo>
                    <a:pt x="8436" y="12868"/>
                    <a:pt x="7605" y="13748"/>
                    <a:pt x="6617" y="13748"/>
                  </a:cubicBezTo>
                  <a:cubicBezTo>
                    <a:pt x="6448" y="13748"/>
                    <a:pt x="6275" y="13723"/>
                    <a:pt x="6102" y="13668"/>
                  </a:cubicBezTo>
                  <a:cubicBezTo>
                    <a:pt x="2610" y="12573"/>
                    <a:pt x="452" y="8763"/>
                    <a:pt x="1726" y="5016"/>
                  </a:cubicBezTo>
                  <a:cubicBezTo>
                    <a:pt x="1794" y="4844"/>
                    <a:pt x="1655" y="4722"/>
                    <a:pt x="1520" y="4722"/>
                  </a:cubicBezTo>
                  <a:cubicBezTo>
                    <a:pt x="1436" y="4722"/>
                    <a:pt x="1353" y="4769"/>
                    <a:pt x="1322" y="4881"/>
                  </a:cubicBezTo>
                  <a:cubicBezTo>
                    <a:pt x="1" y="8754"/>
                    <a:pt x="2168" y="12885"/>
                    <a:pt x="5972" y="14076"/>
                  </a:cubicBezTo>
                  <a:cubicBezTo>
                    <a:pt x="6183" y="14144"/>
                    <a:pt x="6400" y="14177"/>
                    <a:pt x="6616" y="14177"/>
                  </a:cubicBezTo>
                  <a:cubicBezTo>
                    <a:pt x="7108" y="14177"/>
                    <a:pt x="7592" y="14005"/>
                    <a:pt x="7976" y="13678"/>
                  </a:cubicBezTo>
                  <a:cubicBezTo>
                    <a:pt x="8538" y="13207"/>
                    <a:pt x="8816" y="12477"/>
                    <a:pt x="8715" y="11751"/>
                  </a:cubicBezTo>
                  <a:cubicBezTo>
                    <a:pt x="8457" y="9804"/>
                    <a:pt x="9992" y="8164"/>
                    <a:pt x="11843" y="8164"/>
                  </a:cubicBezTo>
                  <a:cubicBezTo>
                    <a:pt x="12088" y="8164"/>
                    <a:pt x="12339" y="8193"/>
                    <a:pt x="12592" y="8254"/>
                  </a:cubicBezTo>
                  <a:cubicBezTo>
                    <a:pt x="12759" y="8294"/>
                    <a:pt x="12929" y="8314"/>
                    <a:pt x="13096" y="8314"/>
                  </a:cubicBezTo>
                  <a:cubicBezTo>
                    <a:pt x="13648" y="8314"/>
                    <a:pt x="14186" y="8101"/>
                    <a:pt x="14591" y="7711"/>
                  </a:cubicBezTo>
                  <a:cubicBezTo>
                    <a:pt x="15110" y="7207"/>
                    <a:pt x="15335" y="6472"/>
                    <a:pt x="15191" y="5765"/>
                  </a:cubicBezTo>
                  <a:cubicBezTo>
                    <a:pt x="14521" y="2478"/>
                    <a:pt x="11616" y="0"/>
                    <a:pt x="8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36"/>
          <p:cNvGrpSpPr/>
          <p:nvPr/>
        </p:nvGrpSpPr>
        <p:grpSpPr>
          <a:xfrm>
            <a:off x="8478631" y="4768442"/>
            <a:ext cx="318125" cy="362931"/>
            <a:chOff x="4014938" y="1504295"/>
            <a:chExt cx="318125" cy="362931"/>
          </a:xfrm>
        </p:grpSpPr>
        <p:sp>
          <p:nvSpPr>
            <p:cNvPr id="952" name="Google Shape;952;p36"/>
            <p:cNvSpPr/>
            <p:nvPr/>
          </p:nvSpPr>
          <p:spPr>
            <a:xfrm>
              <a:off x="4020467" y="1509745"/>
              <a:ext cx="307172" cy="351821"/>
            </a:xfrm>
            <a:custGeom>
              <a:avLst/>
              <a:gdLst/>
              <a:ahLst/>
              <a:cxnLst/>
              <a:rect l="l" t="t" r="r" b="b"/>
              <a:pathLst>
                <a:path w="11723" h="13427" extrusionOk="0">
                  <a:moveTo>
                    <a:pt x="5864" y="0"/>
                  </a:moveTo>
                  <a:cubicBezTo>
                    <a:pt x="5757" y="0"/>
                    <a:pt x="5651" y="29"/>
                    <a:pt x="5555" y="86"/>
                  </a:cubicBezTo>
                  <a:lnTo>
                    <a:pt x="418" y="3043"/>
                  </a:lnTo>
                  <a:cubicBezTo>
                    <a:pt x="293" y="3115"/>
                    <a:pt x="188" y="3221"/>
                    <a:pt x="116" y="3346"/>
                  </a:cubicBezTo>
                  <a:lnTo>
                    <a:pt x="116" y="3351"/>
                  </a:lnTo>
                  <a:cubicBezTo>
                    <a:pt x="39" y="3475"/>
                    <a:pt x="1" y="3624"/>
                    <a:pt x="1" y="3768"/>
                  </a:cubicBezTo>
                  <a:lnTo>
                    <a:pt x="1" y="9711"/>
                  </a:lnTo>
                  <a:cubicBezTo>
                    <a:pt x="1" y="9922"/>
                    <a:pt x="116" y="10119"/>
                    <a:pt x="303" y="10224"/>
                  </a:cubicBezTo>
                  <a:lnTo>
                    <a:pt x="5876" y="13426"/>
                  </a:lnTo>
                  <a:lnTo>
                    <a:pt x="11440" y="10215"/>
                  </a:lnTo>
                  <a:cubicBezTo>
                    <a:pt x="11454" y="10205"/>
                    <a:pt x="11468" y="10196"/>
                    <a:pt x="11483" y="10186"/>
                  </a:cubicBezTo>
                  <a:cubicBezTo>
                    <a:pt x="11488" y="10181"/>
                    <a:pt x="11497" y="10176"/>
                    <a:pt x="11502" y="10172"/>
                  </a:cubicBezTo>
                  <a:lnTo>
                    <a:pt x="11526" y="10152"/>
                  </a:lnTo>
                  <a:lnTo>
                    <a:pt x="11550" y="10133"/>
                  </a:lnTo>
                  <a:lnTo>
                    <a:pt x="11564" y="10119"/>
                  </a:lnTo>
                  <a:lnTo>
                    <a:pt x="11574" y="10109"/>
                  </a:lnTo>
                  <a:lnTo>
                    <a:pt x="11588" y="10095"/>
                  </a:lnTo>
                  <a:lnTo>
                    <a:pt x="11593" y="10090"/>
                  </a:lnTo>
                  <a:cubicBezTo>
                    <a:pt x="11598" y="10080"/>
                    <a:pt x="11603" y="10076"/>
                    <a:pt x="11608" y="10066"/>
                  </a:cubicBezTo>
                  <a:cubicBezTo>
                    <a:pt x="11617" y="10056"/>
                    <a:pt x="11622" y="10052"/>
                    <a:pt x="11627" y="10042"/>
                  </a:cubicBezTo>
                  <a:lnTo>
                    <a:pt x="11632" y="10032"/>
                  </a:lnTo>
                  <a:cubicBezTo>
                    <a:pt x="11641" y="10023"/>
                    <a:pt x="11646" y="10018"/>
                    <a:pt x="11646" y="10008"/>
                  </a:cubicBezTo>
                  <a:cubicBezTo>
                    <a:pt x="11670" y="9975"/>
                    <a:pt x="11684" y="9936"/>
                    <a:pt x="11699" y="9898"/>
                  </a:cubicBezTo>
                  <a:cubicBezTo>
                    <a:pt x="11699" y="9893"/>
                    <a:pt x="11704" y="9888"/>
                    <a:pt x="11704" y="9879"/>
                  </a:cubicBezTo>
                  <a:cubicBezTo>
                    <a:pt x="11708" y="9874"/>
                    <a:pt x="11708" y="9860"/>
                    <a:pt x="11713" y="9855"/>
                  </a:cubicBezTo>
                  <a:cubicBezTo>
                    <a:pt x="11713" y="9845"/>
                    <a:pt x="11713" y="9845"/>
                    <a:pt x="11718" y="9836"/>
                  </a:cubicBezTo>
                  <a:cubicBezTo>
                    <a:pt x="11718" y="9821"/>
                    <a:pt x="11723" y="9807"/>
                    <a:pt x="11723" y="9792"/>
                  </a:cubicBezTo>
                  <a:lnTo>
                    <a:pt x="11723" y="9778"/>
                  </a:lnTo>
                  <a:lnTo>
                    <a:pt x="11723" y="9754"/>
                  </a:lnTo>
                  <a:cubicBezTo>
                    <a:pt x="11723" y="9749"/>
                    <a:pt x="11723" y="9740"/>
                    <a:pt x="11723" y="9735"/>
                  </a:cubicBezTo>
                  <a:lnTo>
                    <a:pt x="11723" y="9706"/>
                  </a:lnTo>
                  <a:lnTo>
                    <a:pt x="11723" y="3715"/>
                  </a:lnTo>
                  <a:cubicBezTo>
                    <a:pt x="11723" y="3451"/>
                    <a:pt x="11584" y="3207"/>
                    <a:pt x="11353" y="3072"/>
                  </a:cubicBezTo>
                  <a:lnTo>
                    <a:pt x="6683" y="379"/>
                  </a:lnTo>
                  <a:lnTo>
                    <a:pt x="6174" y="86"/>
                  </a:lnTo>
                  <a:cubicBezTo>
                    <a:pt x="6078" y="29"/>
                    <a:pt x="5971" y="0"/>
                    <a:pt x="58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4020467" y="1597262"/>
              <a:ext cx="307172" cy="264305"/>
            </a:xfrm>
            <a:custGeom>
              <a:avLst/>
              <a:gdLst/>
              <a:ahLst/>
              <a:cxnLst/>
              <a:rect l="l" t="t" r="r" b="b"/>
              <a:pathLst>
                <a:path w="11723" h="10087" extrusionOk="0">
                  <a:moveTo>
                    <a:pt x="11622" y="1"/>
                  </a:moveTo>
                  <a:lnTo>
                    <a:pt x="5862" y="3294"/>
                  </a:lnTo>
                  <a:lnTo>
                    <a:pt x="831" y="419"/>
                  </a:lnTo>
                  <a:lnTo>
                    <a:pt x="116" y="11"/>
                  </a:lnTo>
                  <a:cubicBezTo>
                    <a:pt x="39" y="135"/>
                    <a:pt x="1" y="284"/>
                    <a:pt x="1" y="428"/>
                  </a:cubicBezTo>
                  <a:lnTo>
                    <a:pt x="1" y="6371"/>
                  </a:lnTo>
                  <a:cubicBezTo>
                    <a:pt x="1" y="6582"/>
                    <a:pt x="116" y="6779"/>
                    <a:pt x="303" y="6884"/>
                  </a:cubicBezTo>
                  <a:lnTo>
                    <a:pt x="5876" y="10086"/>
                  </a:lnTo>
                  <a:lnTo>
                    <a:pt x="11440" y="6875"/>
                  </a:lnTo>
                  <a:cubicBezTo>
                    <a:pt x="11454" y="6865"/>
                    <a:pt x="11468" y="6856"/>
                    <a:pt x="11483" y="6846"/>
                  </a:cubicBezTo>
                  <a:cubicBezTo>
                    <a:pt x="11488" y="6841"/>
                    <a:pt x="11497" y="6836"/>
                    <a:pt x="11502" y="6832"/>
                  </a:cubicBezTo>
                  <a:lnTo>
                    <a:pt x="11526" y="6812"/>
                  </a:lnTo>
                  <a:lnTo>
                    <a:pt x="11550" y="6793"/>
                  </a:lnTo>
                  <a:lnTo>
                    <a:pt x="11564" y="6779"/>
                  </a:lnTo>
                  <a:lnTo>
                    <a:pt x="11574" y="6769"/>
                  </a:lnTo>
                  <a:lnTo>
                    <a:pt x="11588" y="6755"/>
                  </a:lnTo>
                  <a:lnTo>
                    <a:pt x="11593" y="6750"/>
                  </a:lnTo>
                  <a:cubicBezTo>
                    <a:pt x="11598" y="6740"/>
                    <a:pt x="11603" y="6736"/>
                    <a:pt x="11608" y="6726"/>
                  </a:cubicBezTo>
                  <a:cubicBezTo>
                    <a:pt x="11617" y="6716"/>
                    <a:pt x="11622" y="6712"/>
                    <a:pt x="11627" y="6702"/>
                  </a:cubicBezTo>
                  <a:lnTo>
                    <a:pt x="11632" y="6692"/>
                  </a:lnTo>
                  <a:cubicBezTo>
                    <a:pt x="11641" y="6683"/>
                    <a:pt x="11646" y="6678"/>
                    <a:pt x="11646" y="6668"/>
                  </a:cubicBezTo>
                  <a:cubicBezTo>
                    <a:pt x="11670" y="6635"/>
                    <a:pt x="11684" y="6596"/>
                    <a:pt x="11699" y="6558"/>
                  </a:cubicBezTo>
                  <a:cubicBezTo>
                    <a:pt x="11699" y="6553"/>
                    <a:pt x="11704" y="6548"/>
                    <a:pt x="11704" y="6539"/>
                  </a:cubicBezTo>
                  <a:cubicBezTo>
                    <a:pt x="11708" y="6534"/>
                    <a:pt x="11708" y="6520"/>
                    <a:pt x="11713" y="6515"/>
                  </a:cubicBezTo>
                  <a:cubicBezTo>
                    <a:pt x="11713" y="6505"/>
                    <a:pt x="11713" y="6505"/>
                    <a:pt x="11718" y="6496"/>
                  </a:cubicBezTo>
                  <a:cubicBezTo>
                    <a:pt x="11718" y="6481"/>
                    <a:pt x="11723" y="6467"/>
                    <a:pt x="11723" y="6452"/>
                  </a:cubicBezTo>
                  <a:lnTo>
                    <a:pt x="11723" y="6438"/>
                  </a:lnTo>
                  <a:lnTo>
                    <a:pt x="11723" y="6414"/>
                  </a:lnTo>
                  <a:cubicBezTo>
                    <a:pt x="11723" y="6409"/>
                    <a:pt x="11723" y="6400"/>
                    <a:pt x="11723" y="6395"/>
                  </a:cubicBezTo>
                  <a:lnTo>
                    <a:pt x="11723" y="6366"/>
                  </a:lnTo>
                  <a:lnTo>
                    <a:pt x="11723" y="371"/>
                  </a:lnTo>
                  <a:cubicBezTo>
                    <a:pt x="11723" y="241"/>
                    <a:pt x="11684" y="116"/>
                    <a:pt x="1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4020598" y="1597393"/>
              <a:ext cx="153468" cy="238757"/>
            </a:xfrm>
            <a:custGeom>
              <a:avLst/>
              <a:gdLst/>
              <a:ahLst/>
              <a:cxnLst/>
              <a:rect l="l" t="t" r="r" b="b"/>
              <a:pathLst>
                <a:path w="5857" h="9112" extrusionOk="0">
                  <a:moveTo>
                    <a:pt x="116" y="1"/>
                  </a:moveTo>
                  <a:lnTo>
                    <a:pt x="111" y="6"/>
                  </a:lnTo>
                  <a:cubicBezTo>
                    <a:pt x="39" y="130"/>
                    <a:pt x="0" y="274"/>
                    <a:pt x="0" y="423"/>
                  </a:cubicBezTo>
                  <a:lnTo>
                    <a:pt x="0" y="5727"/>
                  </a:lnTo>
                  <a:lnTo>
                    <a:pt x="5857" y="9112"/>
                  </a:lnTo>
                  <a:lnTo>
                    <a:pt x="5857" y="328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4174040" y="1597262"/>
              <a:ext cx="153599" cy="264436"/>
            </a:xfrm>
            <a:custGeom>
              <a:avLst/>
              <a:gdLst/>
              <a:ahLst/>
              <a:cxnLst/>
              <a:rect l="l" t="t" r="r" b="b"/>
              <a:pathLst>
                <a:path w="5862" h="10092" extrusionOk="0">
                  <a:moveTo>
                    <a:pt x="5761" y="1"/>
                  </a:moveTo>
                  <a:lnTo>
                    <a:pt x="1" y="3294"/>
                  </a:lnTo>
                  <a:lnTo>
                    <a:pt x="1" y="10091"/>
                  </a:lnTo>
                  <a:lnTo>
                    <a:pt x="5564" y="6880"/>
                  </a:lnTo>
                  <a:cubicBezTo>
                    <a:pt x="5747" y="6774"/>
                    <a:pt x="5862" y="6582"/>
                    <a:pt x="5862" y="6366"/>
                  </a:cubicBezTo>
                  <a:lnTo>
                    <a:pt x="5862" y="371"/>
                  </a:lnTo>
                  <a:cubicBezTo>
                    <a:pt x="5862" y="241"/>
                    <a:pt x="5828" y="116"/>
                    <a:pt x="5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4174040" y="1597393"/>
              <a:ext cx="153599" cy="238757"/>
            </a:xfrm>
            <a:custGeom>
              <a:avLst/>
              <a:gdLst/>
              <a:ahLst/>
              <a:cxnLst/>
              <a:rect l="l" t="t" r="r" b="b"/>
              <a:pathLst>
                <a:path w="5862" h="9112" extrusionOk="0">
                  <a:moveTo>
                    <a:pt x="5761" y="1"/>
                  </a:moveTo>
                  <a:lnTo>
                    <a:pt x="1" y="3294"/>
                  </a:lnTo>
                  <a:lnTo>
                    <a:pt x="1" y="9112"/>
                  </a:lnTo>
                  <a:lnTo>
                    <a:pt x="5564" y="5900"/>
                  </a:lnTo>
                  <a:cubicBezTo>
                    <a:pt x="5747" y="5795"/>
                    <a:pt x="5862" y="5598"/>
                    <a:pt x="5862" y="5387"/>
                  </a:cubicBezTo>
                  <a:lnTo>
                    <a:pt x="5862" y="366"/>
                  </a:lnTo>
                  <a:cubicBezTo>
                    <a:pt x="5862" y="236"/>
                    <a:pt x="5828" y="111"/>
                    <a:pt x="57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4015174" y="1504295"/>
              <a:ext cx="317889" cy="362931"/>
            </a:xfrm>
            <a:custGeom>
              <a:avLst/>
              <a:gdLst/>
              <a:ahLst/>
              <a:cxnLst/>
              <a:rect l="l" t="t" r="r" b="b"/>
              <a:pathLst>
                <a:path w="12132" h="13851" extrusionOk="0">
                  <a:moveTo>
                    <a:pt x="6064" y="0"/>
                  </a:moveTo>
                  <a:cubicBezTo>
                    <a:pt x="5921" y="0"/>
                    <a:pt x="5778" y="38"/>
                    <a:pt x="5651" y="112"/>
                  </a:cubicBezTo>
                  <a:lnTo>
                    <a:pt x="4988" y="496"/>
                  </a:lnTo>
                  <a:cubicBezTo>
                    <a:pt x="4789" y="610"/>
                    <a:pt x="4907" y="886"/>
                    <a:pt x="5093" y="886"/>
                  </a:cubicBezTo>
                  <a:cubicBezTo>
                    <a:pt x="5127" y="886"/>
                    <a:pt x="5163" y="877"/>
                    <a:pt x="5200" y="856"/>
                  </a:cubicBezTo>
                  <a:lnTo>
                    <a:pt x="5857" y="472"/>
                  </a:lnTo>
                  <a:cubicBezTo>
                    <a:pt x="5922" y="436"/>
                    <a:pt x="5994" y="418"/>
                    <a:pt x="6066" y="418"/>
                  </a:cubicBezTo>
                  <a:cubicBezTo>
                    <a:pt x="6137" y="418"/>
                    <a:pt x="6208" y="436"/>
                    <a:pt x="6270" y="472"/>
                  </a:cubicBezTo>
                  <a:lnTo>
                    <a:pt x="11450" y="3463"/>
                  </a:lnTo>
                  <a:cubicBezTo>
                    <a:pt x="11469" y="3472"/>
                    <a:pt x="11488" y="3487"/>
                    <a:pt x="11502" y="3496"/>
                  </a:cubicBezTo>
                  <a:lnTo>
                    <a:pt x="6064" y="6607"/>
                  </a:lnTo>
                  <a:lnTo>
                    <a:pt x="5281" y="6160"/>
                  </a:lnTo>
                  <a:cubicBezTo>
                    <a:pt x="5244" y="6138"/>
                    <a:pt x="5207" y="6129"/>
                    <a:pt x="5172" y="6129"/>
                  </a:cubicBezTo>
                  <a:cubicBezTo>
                    <a:pt x="4987" y="6129"/>
                    <a:pt x="4873" y="6403"/>
                    <a:pt x="5075" y="6520"/>
                  </a:cubicBezTo>
                  <a:lnTo>
                    <a:pt x="5857" y="6967"/>
                  </a:lnTo>
                  <a:lnTo>
                    <a:pt x="5857" y="13284"/>
                  </a:lnTo>
                  <a:lnTo>
                    <a:pt x="606" y="10255"/>
                  </a:lnTo>
                  <a:cubicBezTo>
                    <a:pt x="486" y="10183"/>
                    <a:pt x="414" y="10058"/>
                    <a:pt x="414" y="9919"/>
                  </a:cubicBezTo>
                  <a:lnTo>
                    <a:pt x="414" y="9458"/>
                  </a:lnTo>
                  <a:cubicBezTo>
                    <a:pt x="414" y="9321"/>
                    <a:pt x="311" y="9253"/>
                    <a:pt x="207" y="9253"/>
                  </a:cubicBezTo>
                  <a:cubicBezTo>
                    <a:pt x="104" y="9253"/>
                    <a:pt x="1" y="9321"/>
                    <a:pt x="1" y="9458"/>
                  </a:cubicBezTo>
                  <a:lnTo>
                    <a:pt x="1" y="9919"/>
                  </a:lnTo>
                  <a:cubicBezTo>
                    <a:pt x="1" y="10202"/>
                    <a:pt x="155" y="10466"/>
                    <a:pt x="399" y="10610"/>
                  </a:cubicBezTo>
                  <a:lnTo>
                    <a:pt x="5963" y="13821"/>
                  </a:lnTo>
                  <a:cubicBezTo>
                    <a:pt x="5994" y="13841"/>
                    <a:pt x="6030" y="13850"/>
                    <a:pt x="6066" y="13850"/>
                  </a:cubicBezTo>
                  <a:cubicBezTo>
                    <a:pt x="6102" y="13850"/>
                    <a:pt x="6138" y="13841"/>
                    <a:pt x="6169" y="13821"/>
                  </a:cubicBezTo>
                  <a:lnTo>
                    <a:pt x="8209" y="12645"/>
                  </a:lnTo>
                  <a:cubicBezTo>
                    <a:pt x="8412" y="12528"/>
                    <a:pt x="8297" y="12254"/>
                    <a:pt x="8112" y="12254"/>
                  </a:cubicBezTo>
                  <a:cubicBezTo>
                    <a:pt x="8078" y="12254"/>
                    <a:pt x="8041" y="12263"/>
                    <a:pt x="8003" y="12285"/>
                  </a:cubicBezTo>
                  <a:lnTo>
                    <a:pt x="6275" y="13284"/>
                  </a:lnTo>
                  <a:lnTo>
                    <a:pt x="6275" y="6962"/>
                  </a:lnTo>
                  <a:lnTo>
                    <a:pt x="11714" y="3851"/>
                  </a:lnTo>
                  <a:lnTo>
                    <a:pt x="11714" y="3871"/>
                  </a:lnTo>
                  <a:lnTo>
                    <a:pt x="11714" y="3885"/>
                  </a:lnTo>
                  <a:lnTo>
                    <a:pt x="11714" y="3919"/>
                  </a:lnTo>
                  <a:lnTo>
                    <a:pt x="11714" y="9914"/>
                  </a:lnTo>
                  <a:cubicBezTo>
                    <a:pt x="11714" y="10053"/>
                    <a:pt x="11642" y="10178"/>
                    <a:pt x="11522" y="10250"/>
                  </a:cubicBezTo>
                  <a:lnTo>
                    <a:pt x="8713" y="11868"/>
                  </a:lnTo>
                  <a:cubicBezTo>
                    <a:pt x="8511" y="11985"/>
                    <a:pt x="8629" y="12259"/>
                    <a:pt x="8812" y="12259"/>
                  </a:cubicBezTo>
                  <a:cubicBezTo>
                    <a:pt x="8846" y="12259"/>
                    <a:pt x="8883" y="12250"/>
                    <a:pt x="8920" y="12228"/>
                  </a:cubicBezTo>
                  <a:lnTo>
                    <a:pt x="11728" y="10610"/>
                  </a:lnTo>
                  <a:cubicBezTo>
                    <a:pt x="11978" y="10466"/>
                    <a:pt x="12131" y="10202"/>
                    <a:pt x="12131" y="9914"/>
                  </a:cubicBezTo>
                  <a:lnTo>
                    <a:pt x="12131" y="3919"/>
                  </a:lnTo>
                  <a:cubicBezTo>
                    <a:pt x="12131" y="3755"/>
                    <a:pt x="12088" y="3592"/>
                    <a:pt x="12006" y="3448"/>
                  </a:cubicBezTo>
                  <a:cubicBezTo>
                    <a:pt x="11920" y="3304"/>
                    <a:pt x="11805" y="3184"/>
                    <a:pt x="11661" y="3103"/>
                  </a:cubicBezTo>
                  <a:lnTo>
                    <a:pt x="6481" y="112"/>
                  </a:lnTo>
                  <a:cubicBezTo>
                    <a:pt x="6352" y="38"/>
                    <a:pt x="6208" y="0"/>
                    <a:pt x="6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4014938" y="1527196"/>
              <a:ext cx="124934" cy="208598"/>
            </a:xfrm>
            <a:custGeom>
              <a:avLst/>
              <a:gdLst/>
              <a:ahLst/>
              <a:cxnLst/>
              <a:rect l="l" t="t" r="r" b="b"/>
              <a:pathLst>
                <a:path w="4768" h="7961" extrusionOk="0">
                  <a:moveTo>
                    <a:pt x="4384" y="1"/>
                  </a:moveTo>
                  <a:cubicBezTo>
                    <a:pt x="4350" y="1"/>
                    <a:pt x="4314" y="9"/>
                    <a:pt x="4277" y="30"/>
                  </a:cubicBezTo>
                  <a:lnTo>
                    <a:pt x="524" y="2195"/>
                  </a:lnTo>
                  <a:cubicBezTo>
                    <a:pt x="202" y="2382"/>
                    <a:pt x="5" y="2728"/>
                    <a:pt x="5" y="3102"/>
                  </a:cubicBezTo>
                  <a:lnTo>
                    <a:pt x="5" y="7754"/>
                  </a:lnTo>
                  <a:cubicBezTo>
                    <a:pt x="1" y="7866"/>
                    <a:pt x="92" y="7960"/>
                    <a:pt x="208" y="7960"/>
                  </a:cubicBezTo>
                  <a:cubicBezTo>
                    <a:pt x="211" y="7960"/>
                    <a:pt x="214" y="7960"/>
                    <a:pt x="216" y="7960"/>
                  </a:cubicBezTo>
                  <a:cubicBezTo>
                    <a:pt x="332" y="7960"/>
                    <a:pt x="423" y="7869"/>
                    <a:pt x="423" y="7754"/>
                  </a:cubicBezTo>
                  <a:lnTo>
                    <a:pt x="423" y="3102"/>
                  </a:lnTo>
                  <a:lnTo>
                    <a:pt x="423" y="3049"/>
                  </a:lnTo>
                  <a:lnTo>
                    <a:pt x="423" y="3035"/>
                  </a:lnTo>
                  <a:cubicBezTo>
                    <a:pt x="423" y="3021"/>
                    <a:pt x="428" y="3001"/>
                    <a:pt x="428" y="2987"/>
                  </a:cubicBezTo>
                  <a:lnTo>
                    <a:pt x="428" y="2982"/>
                  </a:lnTo>
                  <a:lnTo>
                    <a:pt x="4359" y="5229"/>
                  </a:lnTo>
                  <a:cubicBezTo>
                    <a:pt x="4397" y="5251"/>
                    <a:pt x="4434" y="5260"/>
                    <a:pt x="4468" y="5260"/>
                  </a:cubicBezTo>
                  <a:cubicBezTo>
                    <a:pt x="4653" y="5260"/>
                    <a:pt x="4768" y="4986"/>
                    <a:pt x="4565" y="4869"/>
                  </a:cubicBezTo>
                  <a:lnTo>
                    <a:pt x="639" y="2622"/>
                  </a:lnTo>
                  <a:cubicBezTo>
                    <a:pt x="668" y="2598"/>
                    <a:pt x="701" y="2574"/>
                    <a:pt x="735" y="2555"/>
                  </a:cubicBezTo>
                  <a:lnTo>
                    <a:pt x="4484" y="390"/>
                  </a:lnTo>
                  <a:cubicBezTo>
                    <a:pt x="4687" y="276"/>
                    <a:pt x="4570" y="1"/>
                    <a:pt x="4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36"/>
          <p:cNvGrpSpPr/>
          <p:nvPr/>
        </p:nvGrpSpPr>
        <p:grpSpPr>
          <a:xfrm>
            <a:off x="8304984" y="241633"/>
            <a:ext cx="395474" cy="312491"/>
            <a:chOff x="3507658" y="3832256"/>
            <a:chExt cx="395474" cy="312491"/>
          </a:xfrm>
        </p:grpSpPr>
        <p:sp>
          <p:nvSpPr>
            <p:cNvPr id="960" name="Google Shape;960;p36"/>
            <p:cNvSpPr/>
            <p:nvPr/>
          </p:nvSpPr>
          <p:spPr>
            <a:xfrm>
              <a:off x="3526655" y="3837680"/>
              <a:ext cx="355358" cy="301460"/>
            </a:xfrm>
            <a:custGeom>
              <a:avLst/>
              <a:gdLst/>
              <a:ahLst/>
              <a:cxnLst/>
              <a:rect l="l" t="t" r="r" b="b"/>
              <a:pathLst>
                <a:path w="13562" h="11505" extrusionOk="0">
                  <a:moveTo>
                    <a:pt x="8492" y="0"/>
                  </a:moveTo>
                  <a:cubicBezTo>
                    <a:pt x="7671" y="0"/>
                    <a:pt x="6875" y="612"/>
                    <a:pt x="6832" y="1578"/>
                  </a:cubicBezTo>
                  <a:lnTo>
                    <a:pt x="6827" y="1578"/>
                  </a:lnTo>
                  <a:cubicBezTo>
                    <a:pt x="6784" y="695"/>
                    <a:pt x="6059" y="3"/>
                    <a:pt x="5175" y="3"/>
                  </a:cubicBezTo>
                  <a:cubicBezTo>
                    <a:pt x="4940" y="3"/>
                    <a:pt x="4705" y="56"/>
                    <a:pt x="4494" y="152"/>
                  </a:cubicBezTo>
                  <a:cubicBezTo>
                    <a:pt x="4283" y="248"/>
                    <a:pt x="4095" y="387"/>
                    <a:pt x="3947" y="555"/>
                  </a:cubicBezTo>
                  <a:cubicBezTo>
                    <a:pt x="3811" y="525"/>
                    <a:pt x="3675" y="510"/>
                    <a:pt x="3540" y="510"/>
                  </a:cubicBezTo>
                  <a:cubicBezTo>
                    <a:pt x="2792" y="510"/>
                    <a:pt x="2102" y="969"/>
                    <a:pt x="1830" y="1693"/>
                  </a:cubicBezTo>
                  <a:cubicBezTo>
                    <a:pt x="1815" y="1741"/>
                    <a:pt x="1796" y="1789"/>
                    <a:pt x="1786" y="1837"/>
                  </a:cubicBezTo>
                  <a:cubicBezTo>
                    <a:pt x="1666" y="2250"/>
                    <a:pt x="1700" y="2696"/>
                    <a:pt x="1878" y="3090"/>
                  </a:cubicBezTo>
                  <a:lnTo>
                    <a:pt x="1834" y="3104"/>
                  </a:lnTo>
                  <a:cubicBezTo>
                    <a:pt x="884" y="3440"/>
                    <a:pt x="217" y="4290"/>
                    <a:pt x="111" y="5288"/>
                  </a:cubicBezTo>
                  <a:cubicBezTo>
                    <a:pt x="1" y="6287"/>
                    <a:pt x="481" y="7257"/>
                    <a:pt x="1340" y="7785"/>
                  </a:cubicBezTo>
                  <a:cubicBezTo>
                    <a:pt x="500" y="8997"/>
                    <a:pt x="1373" y="10646"/>
                    <a:pt x="2836" y="10646"/>
                  </a:cubicBezTo>
                  <a:cubicBezTo>
                    <a:pt x="2845" y="10646"/>
                    <a:pt x="2853" y="10646"/>
                    <a:pt x="2862" y="10645"/>
                  </a:cubicBezTo>
                  <a:cubicBezTo>
                    <a:pt x="3135" y="10641"/>
                    <a:pt x="3399" y="10578"/>
                    <a:pt x="3644" y="10458"/>
                  </a:cubicBezTo>
                  <a:cubicBezTo>
                    <a:pt x="3898" y="11094"/>
                    <a:pt x="4509" y="11503"/>
                    <a:pt x="5181" y="11503"/>
                  </a:cubicBezTo>
                  <a:cubicBezTo>
                    <a:pt x="5235" y="11503"/>
                    <a:pt x="5289" y="11500"/>
                    <a:pt x="5343" y="11495"/>
                  </a:cubicBezTo>
                  <a:cubicBezTo>
                    <a:pt x="6078" y="11418"/>
                    <a:pt x="6673" y="10871"/>
                    <a:pt x="6803" y="10141"/>
                  </a:cubicBezTo>
                  <a:cubicBezTo>
                    <a:pt x="6812" y="10093"/>
                    <a:pt x="6817" y="10045"/>
                    <a:pt x="6822" y="9997"/>
                  </a:cubicBezTo>
                  <a:cubicBezTo>
                    <a:pt x="6827" y="9969"/>
                    <a:pt x="6827" y="9940"/>
                    <a:pt x="6827" y="9911"/>
                  </a:cubicBezTo>
                  <a:cubicBezTo>
                    <a:pt x="6832" y="9940"/>
                    <a:pt x="6832" y="9964"/>
                    <a:pt x="6832" y="9988"/>
                  </a:cubicBezTo>
                  <a:cubicBezTo>
                    <a:pt x="6836" y="10026"/>
                    <a:pt x="6841" y="10060"/>
                    <a:pt x="6846" y="10093"/>
                  </a:cubicBezTo>
                  <a:cubicBezTo>
                    <a:pt x="6971" y="10900"/>
                    <a:pt x="7662" y="11500"/>
                    <a:pt x="8478" y="11505"/>
                  </a:cubicBezTo>
                  <a:cubicBezTo>
                    <a:pt x="8809" y="11505"/>
                    <a:pt x="9136" y="11404"/>
                    <a:pt x="9414" y="11212"/>
                  </a:cubicBezTo>
                  <a:cubicBezTo>
                    <a:pt x="9683" y="11025"/>
                    <a:pt x="9889" y="10765"/>
                    <a:pt x="10014" y="10463"/>
                  </a:cubicBezTo>
                  <a:cubicBezTo>
                    <a:pt x="10254" y="10578"/>
                    <a:pt x="10523" y="10645"/>
                    <a:pt x="10792" y="10645"/>
                  </a:cubicBezTo>
                  <a:cubicBezTo>
                    <a:pt x="10799" y="10646"/>
                    <a:pt x="10805" y="10646"/>
                    <a:pt x="10812" y="10646"/>
                  </a:cubicBezTo>
                  <a:cubicBezTo>
                    <a:pt x="11677" y="10646"/>
                    <a:pt x="12420" y="10039"/>
                    <a:pt x="12601" y="9196"/>
                  </a:cubicBezTo>
                  <a:cubicBezTo>
                    <a:pt x="12611" y="9157"/>
                    <a:pt x="12616" y="9119"/>
                    <a:pt x="12621" y="9081"/>
                  </a:cubicBezTo>
                  <a:cubicBezTo>
                    <a:pt x="12630" y="9013"/>
                    <a:pt x="12635" y="8951"/>
                    <a:pt x="12640" y="8884"/>
                  </a:cubicBezTo>
                  <a:cubicBezTo>
                    <a:pt x="12654" y="8490"/>
                    <a:pt x="12539" y="8106"/>
                    <a:pt x="12318" y="7785"/>
                  </a:cubicBezTo>
                  <a:cubicBezTo>
                    <a:pt x="12433" y="7713"/>
                    <a:pt x="12544" y="7636"/>
                    <a:pt x="12645" y="7545"/>
                  </a:cubicBezTo>
                  <a:cubicBezTo>
                    <a:pt x="12673" y="7521"/>
                    <a:pt x="12702" y="7492"/>
                    <a:pt x="12731" y="7468"/>
                  </a:cubicBezTo>
                  <a:cubicBezTo>
                    <a:pt x="12793" y="7410"/>
                    <a:pt x="12851" y="7353"/>
                    <a:pt x="12909" y="7285"/>
                  </a:cubicBezTo>
                  <a:cubicBezTo>
                    <a:pt x="13331" y="6810"/>
                    <a:pt x="13562" y="6200"/>
                    <a:pt x="13562" y="5567"/>
                  </a:cubicBezTo>
                  <a:cubicBezTo>
                    <a:pt x="13562" y="4444"/>
                    <a:pt x="12846" y="3445"/>
                    <a:pt x="11781" y="3090"/>
                  </a:cubicBezTo>
                  <a:cubicBezTo>
                    <a:pt x="11968" y="2677"/>
                    <a:pt x="11997" y="2211"/>
                    <a:pt x="11857" y="1779"/>
                  </a:cubicBezTo>
                  <a:cubicBezTo>
                    <a:pt x="11848" y="1751"/>
                    <a:pt x="11838" y="1722"/>
                    <a:pt x="11829" y="1693"/>
                  </a:cubicBezTo>
                  <a:cubicBezTo>
                    <a:pt x="11556" y="969"/>
                    <a:pt x="10862" y="510"/>
                    <a:pt x="10116" y="510"/>
                  </a:cubicBezTo>
                  <a:cubicBezTo>
                    <a:pt x="9982" y="510"/>
                    <a:pt x="9847" y="525"/>
                    <a:pt x="9712" y="555"/>
                  </a:cubicBezTo>
                  <a:cubicBezTo>
                    <a:pt x="9371" y="173"/>
                    <a:pt x="8928" y="0"/>
                    <a:pt x="8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3526655" y="3918751"/>
              <a:ext cx="331593" cy="220389"/>
            </a:xfrm>
            <a:custGeom>
              <a:avLst/>
              <a:gdLst/>
              <a:ahLst/>
              <a:cxnLst/>
              <a:rect l="l" t="t" r="r" b="b"/>
              <a:pathLst>
                <a:path w="12655" h="8411" extrusionOk="0">
                  <a:moveTo>
                    <a:pt x="1882" y="1"/>
                  </a:moveTo>
                  <a:cubicBezTo>
                    <a:pt x="922" y="318"/>
                    <a:pt x="231" y="1167"/>
                    <a:pt x="116" y="2170"/>
                  </a:cubicBezTo>
                  <a:cubicBezTo>
                    <a:pt x="1" y="3178"/>
                    <a:pt x="481" y="4163"/>
                    <a:pt x="1340" y="4691"/>
                  </a:cubicBezTo>
                  <a:cubicBezTo>
                    <a:pt x="870" y="5372"/>
                    <a:pt x="922" y="6289"/>
                    <a:pt x="1460" y="6918"/>
                  </a:cubicBezTo>
                  <a:cubicBezTo>
                    <a:pt x="1817" y="7331"/>
                    <a:pt x="2327" y="7552"/>
                    <a:pt x="2847" y="7552"/>
                  </a:cubicBezTo>
                  <a:cubicBezTo>
                    <a:pt x="3117" y="7552"/>
                    <a:pt x="3390" y="7492"/>
                    <a:pt x="3644" y="7369"/>
                  </a:cubicBezTo>
                  <a:cubicBezTo>
                    <a:pt x="3896" y="7997"/>
                    <a:pt x="4507" y="8405"/>
                    <a:pt x="5173" y="8405"/>
                  </a:cubicBezTo>
                  <a:cubicBezTo>
                    <a:pt x="5229" y="8405"/>
                    <a:pt x="5286" y="8402"/>
                    <a:pt x="5343" y="8396"/>
                  </a:cubicBezTo>
                  <a:cubicBezTo>
                    <a:pt x="6078" y="8324"/>
                    <a:pt x="6673" y="7777"/>
                    <a:pt x="6808" y="7052"/>
                  </a:cubicBezTo>
                  <a:cubicBezTo>
                    <a:pt x="6817" y="7004"/>
                    <a:pt x="6822" y="6951"/>
                    <a:pt x="6827" y="6903"/>
                  </a:cubicBezTo>
                  <a:cubicBezTo>
                    <a:pt x="6827" y="6875"/>
                    <a:pt x="6832" y="6846"/>
                    <a:pt x="6832" y="6822"/>
                  </a:cubicBezTo>
                  <a:cubicBezTo>
                    <a:pt x="6832" y="6846"/>
                    <a:pt x="6832" y="6870"/>
                    <a:pt x="6836" y="6899"/>
                  </a:cubicBezTo>
                  <a:cubicBezTo>
                    <a:pt x="6836" y="6932"/>
                    <a:pt x="6841" y="6966"/>
                    <a:pt x="6851" y="7004"/>
                  </a:cubicBezTo>
                  <a:cubicBezTo>
                    <a:pt x="6976" y="7811"/>
                    <a:pt x="7667" y="8406"/>
                    <a:pt x="8483" y="8411"/>
                  </a:cubicBezTo>
                  <a:cubicBezTo>
                    <a:pt x="8819" y="8411"/>
                    <a:pt x="9145" y="8310"/>
                    <a:pt x="9419" y="8118"/>
                  </a:cubicBezTo>
                  <a:cubicBezTo>
                    <a:pt x="9688" y="7931"/>
                    <a:pt x="9899" y="7671"/>
                    <a:pt x="10019" y="7369"/>
                  </a:cubicBezTo>
                  <a:cubicBezTo>
                    <a:pt x="10264" y="7484"/>
                    <a:pt x="10528" y="7551"/>
                    <a:pt x="10801" y="7551"/>
                  </a:cubicBezTo>
                  <a:cubicBezTo>
                    <a:pt x="10808" y="7552"/>
                    <a:pt x="10815" y="7552"/>
                    <a:pt x="10822" y="7552"/>
                  </a:cubicBezTo>
                  <a:cubicBezTo>
                    <a:pt x="11682" y="7552"/>
                    <a:pt x="12430" y="6945"/>
                    <a:pt x="12611" y="6097"/>
                  </a:cubicBezTo>
                  <a:cubicBezTo>
                    <a:pt x="12616" y="6063"/>
                    <a:pt x="12625" y="6025"/>
                    <a:pt x="12630" y="5987"/>
                  </a:cubicBezTo>
                  <a:cubicBezTo>
                    <a:pt x="12640" y="5919"/>
                    <a:pt x="12645" y="5857"/>
                    <a:pt x="12645" y="5790"/>
                  </a:cubicBezTo>
                  <a:cubicBezTo>
                    <a:pt x="12654" y="5545"/>
                    <a:pt x="12611" y="5305"/>
                    <a:pt x="12525" y="5079"/>
                  </a:cubicBezTo>
                  <a:cubicBezTo>
                    <a:pt x="12252" y="5796"/>
                    <a:pt x="11567" y="6265"/>
                    <a:pt x="10803" y="6265"/>
                  </a:cubicBezTo>
                  <a:cubicBezTo>
                    <a:pt x="10800" y="6265"/>
                    <a:pt x="10796" y="6265"/>
                    <a:pt x="10792" y="6265"/>
                  </a:cubicBezTo>
                  <a:cubicBezTo>
                    <a:pt x="10561" y="6260"/>
                    <a:pt x="10336" y="6217"/>
                    <a:pt x="10125" y="6131"/>
                  </a:cubicBezTo>
                  <a:cubicBezTo>
                    <a:pt x="10108" y="6123"/>
                    <a:pt x="10091" y="6119"/>
                    <a:pt x="10074" y="6119"/>
                  </a:cubicBezTo>
                  <a:cubicBezTo>
                    <a:pt x="10029" y="6119"/>
                    <a:pt x="9987" y="6146"/>
                    <a:pt x="9966" y="6188"/>
                  </a:cubicBezTo>
                  <a:cubicBezTo>
                    <a:pt x="9837" y="6447"/>
                    <a:pt x="9649" y="6663"/>
                    <a:pt x="9414" y="6827"/>
                  </a:cubicBezTo>
                  <a:cubicBezTo>
                    <a:pt x="9140" y="7019"/>
                    <a:pt x="8814" y="7119"/>
                    <a:pt x="8478" y="7119"/>
                  </a:cubicBezTo>
                  <a:cubicBezTo>
                    <a:pt x="7662" y="7115"/>
                    <a:pt x="6971" y="6519"/>
                    <a:pt x="6846" y="5713"/>
                  </a:cubicBezTo>
                  <a:cubicBezTo>
                    <a:pt x="6836" y="5651"/>
                    <a:pt x="6832" y="5593"/>
                    <a:pt x="6832" y="5531"/>
                  </a:cubicBezTo>
                  <a:cubicBezTo>
                    <a:pt x="6827" y="5607"/>
                    <a:pt x="6817" y="5684"/>
                    <a:pt x="6803" y="5761"/>
                  </a:cubicBezTo>
                  <a:cubicBezTo>
                    <a:pt x="6678" y="6452"/>
                    <a:pt x="6136" y="6990"/>
                    <a:pt x="5439" y="7100"/>
                  </a:cubicBezTo>
                  <a:cubicBezTo>
                    <a:pt x="5352" y="7114"/>
                    <a:pt x="5265" y="7121"/>
                    <a:pt x="5178" y="7121"/>
                  </a:cubicBezTo>
                  <a:cubicBezTo>
                    <a:pt x="4580" y="7121"/>
                    <a:pt x="4019" y="6796"/>
                    <a:pt x="3726" y="6255"/>
                  </a:cubicBezTo>
                  <a:cubicBezTo>
                    <a:pt x="3677" y="6161"/>
                    <a:pt x="3573" y="6101"/>
                    <a:pt x="3466" y="6101"/>
                  </a:cubicBezTo>
                  <a:cubicBezTo>
                    <a:pt x="3458" y="6101"/>
                    <a:pt x="3450" y="6101"/>
                    <a:pt x="3443" y="6102"/>
                  </a:cubicBezTo>
                  <a:cubicBezTo>
                    <a:pt x="3377" y="6107"/>
                    <a:pt x="3316" y="6110"/>
                    <a:pt x="3257" y="6110"/>
                  </a:cubicBezTo>
                  <a:cubicBezTo>
                    <a:pt x="2209" y="6110"/>
                    <a:pt x="2292" y="5283"/>
                    <a:pt x="2310" y="4892"/>
                  </a:cubicBezTo>
                  <a:cubicBezTo>
                    <a:pt x="2314" y="4767"/>
                    <a:pt x="2262" y="4647"/>
                    <a:pt x="2156" y="4571"/>
                  </a:cubicBezTo>
                  <a:cubicBezTo>
                    <a:pt x="1513" y="4095"/>
                    <a:pt x="1210" y="3332"/>
                    <a:pt x="1210" y="2473"/>
                  </a:cubicBezTo>
                  <a:cubicBezTo>
                    <a:pt x="1210" y="1940"/>
                    <a:pt x="1369" y="1422"/>
                    <a:pt x="1676" y="985"/>
                  </a:cubicBezTo>
                  <a:cubicBezTo>
                    <a:pt x="1815" y="802"/>
                    <a:pt x="1964" y="630"/>
                    <a:pt x="2132" y="471"/>
                  </a:cubicBezTo>
                  <a:cubicBezTo>
                    <a:pt x="2257" y="351"/>
                    <a:pt x="1983" y="159"/>
                    <a:pt x="1892" y="15"/>
                  </a:cubicBezTo>
                  <a:lnTo>
                    <a:pt x="18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3507658" y="3832256"/>
              <a:ext cx="395474" cy="312491"/>
            </a:xfrm>
            <a:custGeom>
              <a:avLst/>
              <a:gdLst/>
              <a:ahLst/>
              <a:cxnLst/>
              <a:rect l="l" t="t" r="r" b="b"/>
              <a:pathLst>
                <a:path w="15093" h="11926" extrusionOk="0">
                  <a:moveTo>
                    <a:pt x="5894" y="0"/>
                  </a:moveTo>
                  <a:cubicBezTo>
                    <a:pt x="5434" y="0"/>
                    <a:pt x="4970" y="169"/>
                    <a:pt x="4604" y="522"/>
                  </a:cubicBezTo>
                  <a:lnTo>
                    <a:pt x="4595" y="532"/>
                  </a:lnTo>
                  <a:lnTo>
                    <a:pt x="4580" y="532"/>
                  </a:lnTo>
                  <a:cubicBezTo>
                    <a:pt x="4472" y="515"/>
                    <a:pt x="4365" y="507"/>
                    <a:pt x="4260" y="507"/>
                  </a:cubicBezTo>
                  <a:cubicBezTo>
                    <a:pt x="2923" y="507"/>
                    <a:pt x="1901" y="1818"/>
                    <a:pt x="2315" y="3153"/>
                  </a:cubicBezTo>
                  <a:lnTo>
                    <a:pt x="2324" y="3177"/>
                  </a:lnTo>
                  <a:lnTo>
                    <a:pt x="2300" y="3187"/>
                  </a:lnTo>
                  <a:cubicBezTo>
                    <a:pt x="308" y="4051"/>
                    <a:pt x="1" y="6753"/>
                    <a:pt x="1753" y="8040"/>
                  </a:cubicBezTo>
                  <a:lnTo>
                    <a:pt x="1772" y="8054"/>
                  </a:lnTo>
                  <a:lnTo>
                    <a:pt x="1763" y="8073"/>
                  </a:lnTo>
                  <a:cubicBezTo>
                    <a:pt x="1364" y="8827"/>
                    <a:pt x="1465" y="9700"/>
                    <a:pt x="2031" y="10353"/>
                  </a:cubicBezTo>
                  <a:cubicBezTo>
                    <a:pt x="2418" y="10815"/>
                    <a:pt x="2982" y="11067"/>
                    <a:pt x="3560" y="11067"/>
                  </a:cubicBezTo>
                  <a:cubicBezTo>
                    <a:pt x="3786" y="11067"/>
                    <a:pt x="4014" y="11028"/>
                    <a:pt x="4235" y="10948"/>
                  </a:cubicBezTo>
                  <a:lnTo>
                    <a:pt x="4259" y="10939"/>
                  </a:lnTo>
                  <a:lnTo>
                    <a:pt x="4268" y="10958"/>
                  </a:lnTo>
                  <a:cubicBezTo>
                    <a:pt x="4393" y="11179"/>
                    <a:pt x="4561" y="11371"/>
                    <a:pt x="4758" y="11529"/>
                  </a:cubicBezTo>
                  <a:cubicBezTo>
                    <a:pt x="4801" y="11563"/>
                    <a:pt x="4846" y="11577"/>
                    <a:pt x="4888" y="11577"/>
                  </a:cubicBezTo>
                  <a:cubicBezTo>
                    <a:pt x="5062" y="11577"/>
                    <a:pt x="5195" y="11332"/>
                    <a:pt x="5017" y="11193"/>
                  </a:cubicBezTo>
                  <a:cubicBezTo>
                    <a:pt x="4816" y="11035"/>
                    <a:pt x="4657" y="10828"/>
                    <a:pt x="4556" y="10588"/>
                  </a:cubicBezTo>
                  <a:cubicBezTo>
                    <a:pt x="4525" y="10505"/>
                    <a:pt x="4446" y="10455"/>
                    <a:pt x="4363" y="10455"/>
                  </a:cubicBezTo>
                  <a:cubicBezTo>
                    <a:pt x="4332" y="10455"/>
                    <a:pt x="4299" y="10462"/>
                    <a:pt x="4268" y="10478"/>
                  </a:cubicBezTo>
                  <a:cubicBezTo>
                    <a:pt x="4037" y="10589"/>
                    <a:pt x="3799" y="10640"/>
                    <a:pt x="3568" y="10640"/>
                  </a:cubicBezTo>
                  <a:cubicBezTo>
                    <a:pt x="2661" y="10640"/>
                    <a:pt x="1855" y="9857"/>
                    <a:pt x="1955" y="8851"/>
                  </a:cubicBezTo>
                  <a:cubicBezTo>
                    <a:pt x="2041" y="8030"/>
                    <a:pt x="2737" y="7406"/>
                    <a:pt x="3563" y="7406"/>
                  </a:cubicBezTo>
                  <a:cubicBezTo>
                    <a:pt x="3822" y="7387"/>
                    <a:pt x="3822" y="7007"/>
                    <a:pt x="3563" y="6988"/>
                  </a:cubicBezTo>
                  <a:cubicBezTo>
                    <a:pt x="2972" y="6988"/>
                    <a:pt x="2415" y="7243"/>
                    <a:pt x="2027" y="7684"/>
                  </a:cubicBezTo>
                  <a:lnTo>
                    <a:pt x="2012" y="7704"/>
                  </a:lnTo>
                  <a:lnTo>
                    <a:pt x="1993" y="7689"/>
                  </a:lnTo>
                  <a:cubicBezTo>
                    <a:pt x="510" y="6590"/>
                    <a:pt x="779" y="4300"/>
                    <a:pt x="2473" y="3571"/>
                  </a:cubicBezTo>
                  <a:lnTo>
                    <a:pt x="2492" y="3561"/>
                  </a:lnTo>
                  <a:lnTo>
                    <a:pt x="2507" y="3580"/>
                  </a:lnTo>
                  <a:cubicBezTo>
                    <a:pt x="2876" y="4199"/>
                    <a:pt x="3539" y="4579"/>
                    <a:pt x="4259" y="4583"/>
                  </a:cubicBezTo>
                  <a:cubicBezTo>
                    <a:pt x="4518" y="4564"/>
                    <a:pt x="4518" y="4180"/>
                    <a:pt x="4259" y="4161"/>
                  </a:cubicBezTo>
                  <a:cubicBezTo>
                    <a:pt x="3356" y="4151"/>
                    <a:pt x="2636" y="3403"/>
                    <a:pt x="2660" y="2500"/>
                  </a:cubicBezTo>
                  <a:cubicBezTo>
                    <a:pt x="2688" y="1624"/>
                    <a:pt x="3404" y="933"/>
                    <a:pt x="4271" y="933"/>
                  </a:cubicBezTo>
                  <a:cubicBezTo>
                    <a:pt x="4297" y="933"/>
                    <a:pt x="4324" y="934"/>
                    <a:pt x="4350" y="935"/>
                  </a:cubicBezTo>
                  <a:cubicBezTo>
                    <a:pt x="4883" y="959"/>
                    <a:pt x="5368" y="1252"/>
                    <a:pt x="5641" y="1713"/>
                  </a:cubicBezTo>
                  <a:cubicBezTo>
                    <a:pt x="5687" y="1783"/>
                    <a:pt x="5750" y="1812"/>
                    <a:pt x="5813" y="1812"/>
                  </a:cubicBezTo>
                  <a:cubicBezTo>
                    <a:pt x="5956" y="1812"/>
                    <a:pt x="6095" y="1660"/>
                    <a:pt x="6001" y="1497"/>
                  </a:cubicBezTo>
                  <a:cubicBezTo>
                    <a:pt x="5795" y="1151"/>
                    <a:pt x="5488" y="873"/>
                    <a:pt x="5123" y="700"/>
                  </a:cubicBezTo>
                  <a:lnTo>
                    <a:pt x="5075" y="681"/>
                  </a:lnTo>
                  <a:lnTo>
                    <a:pt x="5118" y="652"/>
                  </a:lnTo>
                  <a:cubicBezTo>
                    <a:pt x="5364" y="496"/>
                    <a:pt x="5630" y="424"/>
                    <a:pt x="5890" y="424"/>
                  </a:cubicBezTo>
                  <a:cubicBezTo>
                    <a:pt x="6641" y="424"/>
                    <a:pt x="7336" y="1021"/>
                    <a:pt x="7336" y="1866"/>
                  </a:cubicBezTo>
                  <a:lnTo>
                    <a:pt x="7336" y="4934"/>
                  </a:lnTo>
                  <a:lnTo>
                    <a:pt x="7307" y="4934"/>
                  </a:lnTo>
                  <a:cubicBezTo>
                    <a:pt x="6880" y="4915"/>
                    <a:pt x="6587" y="4756"/>
                    <a:pt x="6390" y="4439"/>
                  </a:cubicBezTo>
                  <a:cubicBezTo>
                    <a:pt x="6345" y="4366"/>
                    <a:pt x="6280" y="4336"/>
                    <a:pt x="6215" y="4336"/>
                  </a:cubicBezTo>
                  <a:cubicBezTo>
                    <a:pt x="6069" y="4336"/>
                    <a:pt x="5927" y="4493"/>
                    <a:pt x="6030" y="4660"/>
                  </a:cubicBezTo>
                  <a:cubicBezTo>
                    <a:pt x="6304" y="5102"/>
                    <a:pt x="6731" y="5337"/>
                    <a:pt x="7307" y="5351"/>
                  </a:cubicBezTo>
                  <a:lnTo>
                    <a:pt x="7331" y="5351"/>
                  </a:lnTo>
                  <a:lnTo>
                    <a:pt x="7331" y="8553"/>
                  </a:lnTo>
                  <a:lnTo>
                    <a:pt x="7288" y="8510"/>
                  </a:lnTo>
                  <a:cubicBezTo>
                    <a:pt x="7009" y="8241"/>
                    <a:pt x="6640" y="8097"/>
                    <a:pt x="6256" y="8097"/>
                  </a:cubicBezTo>
                  <a:lnTo>
                    <a:pt x="4950" y="8097"/>
                  </a:lnTo>
                  <a:cubicBezTo>
                    <a:pt x="4691" y="8116"/>
                    <a:pt x="4691" y="8496"/>
                    <a:pt x="4950" y="8515"/>
                  </a:cubicBezTo>
                  <a:lnTo>
                    <a:pt x="6256" y="8515"/>
                  </a:lnTo>
                  <a:cubicBezTo>
                    <a:pt x="6851" y="8515"/>
                    <a:pt x="7336" y="9000"/>
                    <a:pt x="7336" y="9595"/>
                  </a:cubicBezTo>
                  <a:lnTo>
                    <a:pt x="7336" y="10060"/>
                  </a:lnTo>
                  <a:cubicBezTo>
                    <a:pt x="7336" y="10870"/>
                    <a:pt x="6677" y="11504"/>
                    <a:pt x="5899" y="11504"/>
                  </a:cubicBezTo>
                  <a:cubicBezTo>
                    <a:pt x="5823" y="11504"/>
                    <a:pt x="5747" y="11498"/>
                    <a:pt x="5670" y="11486"/>
                  </a:cubicBezTo>
                  <a:cubicBezTo>
                    <a:pt x="5663" y="11484"/>
                    <a:pt x="5657" y="11482"/>
                    <a:pt x="5651" y="11482"/>
                  </a:cubicBezTo>
                  <a:cubicBezTo>
                    <a:pt x="5646" y="11482"/>
                    <a:pt x="5641" y="11484"/>
                    <a:pt x="5636" y="11486"/>
                  </a:cubicBezTo>
                  <a:cubicBezTo>
                    <a:pt x="5629" y="11485"/>
                    <a:pt x="5621" y="11485"/>
                    <a:pt x="5614" y="11485"/>
                  </a:cubicBezTo>
                  <a:cubicBezTo>
                    <a:pt x="5352" y="11485"/>
                    <a:pt x="5327" y="11885"/>
                    <a:pt x="5603" y="11904"/>
                  </a:cubicBezTo>
                  <a:cubicBezTo>
                    <a:pt x="5699" y="11919"/>
                    <a:pt x="5795" y="11926"/>
                    <a:pt x="5890" y="11926"/>
                  </a:cubicBezTo>
                  <a:cubicBezTo>
                    <a:pt x="6560" y="11926"/>
                    <a:pt x="7187" y="11565"/>
                    <a:pt x="7523" y="10968"/>
                  </a:cubicBezTo>
                  <a:lnTo>
                    <a:pt x="7547" y="10924"/>
                  </a:lnTo>
                  <a:lnTo>
                    <a:pt x="7571" y="10968"/>
                  </a:lnTo>
                  <a:cubicBezTo>
                    <a:pt x="7903" y="11565"/>
                    <a:pt x="8533" y="11926"/>
                    <a:pt x="9204" y="11926"/>
                  </a:cubicBezTo>
                  <a:cubicBezTo>
                    <a:pt x="9299" y="11926"/>
                    <a:pt x="9395" y="11919"/>
                    <a:pt x="9491" y="11904"/>
                  </a:cubicBezTo>
                  <a:cubicBezTo>
                    <a:pt x="9756" y="11863"/>
                    <a:pt x="9708" y="11483"/>
                    <a:pt x="9463" y="11483"/>
                  </a:cubicBezTo>
                  <a:cubicBezTo>
                    <a:pt x="9451" y="11483"/>
                    <a:pt x="9438" y="11484"/>
                    <a:pt x="9424" y="11486"/>
                  </a:cubicBezTo>
                  <a:cubicBezTo>
                    <a:pt x="9345" y="11499"/>
                    <a:pt x="9266" y="11505"/>
                    <a:pt x="9188" y="11505"/>
                  </a:cubicBezTo>
                  <a:cubicBezTo>
                    <a:pt x="8412" y="11505"/>
                    <a:pt x="7753" y="10873"/>
                    <a:pt x="7753" y="10065"/>
                  </a:cubicBezTo>
                  <a:lnTo>
                    <a:pt x="7753" y="8217"/>
                  </a:lnTo>
                  <a:cubicBezTo>
                    <a:pt x="7753" y="7622"/>
                    <a:pt x="8238" y="7137"/>
                    <a:pt x="8833" y="7137"/>
                  </a:cubicBezTo>
                  <a:lnTo>
                    <a:pt x="10725" y="7137"/>
                  </a:lnTo>
                  <a:cubicBezTo>
                    <a:pt x="10732" y="7138"/>
                    <a:pt x="10740" y="7138"/>
                    <a:pt x="10747" y="7138"/>
                  </a:cubicBezTo>
                  <a:cubicBezTo>
                    <a:pt x="11020" y="7138"/>
                    <a:pt x="11020" y="6719"/>
                    <a:pt x="10747" y="6719"/>
                  </a:cubicBezTo>
                  <a:cubicBezTo>
                    <a:pt x="10740" y="6719"/>
                    <a:pt x="10732" y="6719"/>
                    <a:pt x="10725" y="6719"/>
                  </a:cubicBezTo>
                  <a:lnTo>
                    <a:pt x="8833" y="6719"/>
                  </a:lnTo>
                  <a:cubicBezTo>
                    <a:pt x="8449" y="6719"/>
                    <a:pt x="8080" y="6863"/>
                    <a:pt x="7806" y="7132"/>
                  </a:cubicBezTo>
                  <a:lnTo>
                    <a:pt x="7758" y="7175"/>
                  </a:lnTo>
                  <a:lnTo>
                    <a:pt x="7758" y="6311"/>
                  </a:lnTo>
                  <a:lnTo>
                    <a:pt x="7782" y="6311"/>
                  </a:lnTo>
                  <a:cubicBezTo>
                    <a:pt x="8675" y="6273"/>
                    <a:pt x="9376" y="5539"/>
                    <a:pt x="9371" y="4646"/>
                  </a:cubicBezTo>
                  <a:cubicBezTo>
                    <a:pt x="9383" y="4495"/>
                    <a:pt x="9273" y="4419"/>
                    <a:pt x="9162" y="4419"/>
                  </a:cubicBezTo>
                  <a:cubicBezTo>
                    <a:pt x="9052" y="4419"/>
                    <a:pt x="8941" y="4495"/>
                    <a:pt x="8953" y="4646"/>
                  </a:cubicBezTo>
                  <a:cubicBezTo>
                    <a:pt x="8953" y="5303"/>
                    <a:pt x="8445" y="5846"/>
                    <a:pt x="7787" y="5889"/>
                  </a:cubicBezTo>
                  <a:lnTo>
                    <a:pt x="7758" y="5889"/>
                  </a:lnTo>
                  <a:lnTo>
                    <a:pt x="7758" y="1866"/>
                  </a:lnTo>
                  <a:cubicBezTo>
                    <a:pt x="7758" y="1022"/>
                    <a:pt x="8451" y="426"/>
                    <a:pt x="9200" y="426"/>
                  </a:cubicBezTo>
                  <a:cubicBezTo>
                    <a:pt x="9461" y="426"/>
                    <a:pt x="9728" y="498"/>
                    <a:pt x="9976" y="657"/>
                  </a:cubicBezTo>
                  <a:lnTo>
                    <a:pt x="10019" y="681"/>
                  </a:lnTo>
                  <a:lnTo>
                    <a:pt x="9971" y="705"/>
                  </a:lnTo>
                  <a:cubicBezTo>
                    <a:pt x="9606" y="873"/>
                    <a:pt x="9299" y="1151"/>
                    <a:pt x="9093" y="1497"/>
                  </a:cubicBezTo>
                  <a:cubicBezTo>
                    <a:pt x="8999" y="1660"/>
                    <a:pt x="9138" y="1812"/>
                    <a:pt x="9281" y="1812"/>
                  </a:cubicBezTo>
                  <a:cubicBezTo>
                    <a:pt x="9344" y="1812"/>
                    <a:pt x="9407" y="1783"/>
                    <a:pt x="9453" y="1713"/>
                  </a:cubicBezTo>
                  <a:cubicBezTo>
                    <a:pt x="9767" y="1193"/>
                    <a:pt x="10301" y="935"/>
                    <a:pt x="10834" y="935"/>
                  </a:cubicBezTo>
                  <a:cubicBezTo>
                    <a:pt x="11385" y="935"/>
                    <a:pt x="11934" y="1210"/>
                    <a:pt x="12242" y="1756"/>
                  </a:cubicBezTo>
                  <a:cubicBezTo>
                    <a:pt x="12851" y="2831"/>
                    <a:pt x="12074" y="4166"/>
                    <a:pt x="10835" y="4166"/>
                  </a:cubicBezTo>
                  <a:cubicBezTo>
                    <a:pt x="10828" y="4165"/>
                    <a:pt x="10820" y="4165"/>
                    <a:pt x="10813" y="4165"/>
                  </a:cubicBezTo>
                  <a:cubicBezTo>
                    <a:pt x="10540" y="4165"/>
                    <a:pt x="10540" y="4584"/>
                    <a:pt x="10813" y="4584"/>
                  </a:cubicBezTo>
                  <a:cubicBezTo>
                    <a:pt x="10820" y="4584"/>
                    <a:pt x="10828" y="4584"/>
                    <a:pt x="10835" y="4583"/>
                  </a:cubicBezTo>
                  <a:cubicBezTo>
                    <a:pt x="11555" y="4583"/>
                    <a:pt x="12222" y="4204"/>
                    <a:pt x="12587" y="3585"/>
                  </a:cubicBezTo>
                  <a:lnTo>
                    <a:pt x="12602" y="3566"/>
                  </a:lnTo>
                  <a:lnTo>
                    <a:pt x="12621" y="3575"/>
                  </a:lnTo>
                  <a:cubicBezTo>
                    <a:pt x="14315" y="4305"/>
                    <a:pt x="14584" y="6595"/>
                    <a:pt x="13101" y="7694"/>
                  </a:cubicBezTo>
                  <a:lnTo>
                    <a:pt x="13082" y="7708"/>
                  </a:lnTo>
                  <a:lnTo>
                    <a:pt x="13067" y="7689"/>
                  </a:lnTo>
                  <a:cubicBezTo>
                    <a:pt x="12678" y="7247"/>
                    <a:pt x="12122" y="6993"/>
                    <a:pt x="11531" y="6993"/>
                  </a:cubicBezTo>
                  <a:cubicBezTo>
                    <a:pt x="11524" y="6992"/>
                    <a:pt x="11516" y="6992"/>
                    <a:pt x="11509" y="6992"/>
                  </a:cubicBezTo>
                  <a:cubicBezTo>
                    <a:pt x="11236" y="6992"/>
                    <a:pt x="11236" y="7412"/>
                    <a:pt x="11509" y="7412"/>
                  </a:cubicBezTo>
                  <a:cubicBezTo>
                    <a:pt x="11516" y="7412"/>
                    <a:pt x="11524" y="7411"/>
                    <a:pt x="11531" y="7411"/>
                  </a:cubicBezTo>
                  <a:cubicBezTo>
                    <a:pt x="12299" y="7411"/>
                    <a:pt x="12962" y="7953"/>
                    <a:pt x="13115" y="8707"/>
                  </a:cubicBezTo>
                  <a:cubicBezTo>
                    <a:pt x="13245" y="9307"/>
                    <a:pt x="13014" y="9931"/>
                    <a:pt x="12520" y="10300"/>
                  </a:cubicBezTo>
                  <a:cubicBezTo>
                    <a:pt x="12231" y="10529"/>
                    <a:pt x="11882" y="10645"/>
                    <a:pt x="11529" y="10645"/>
                  </a:cubicBezTo>
                  <a:cubicBezTo>
                    <a:pt x="11290" y="10645"/>
                    <a:pt x="11049" y="10592"/>
                    <a:pt x="10826" y="10483"/>
                  </a:cubicBezTo>
                  <a:cubicBezTo>
                    <a:pt x="10795" y="10468"/>
                    <a:pt x="10763" y="10461"/>
                    <a:pt x="10732" y="10461"/>
                  </a:cubicBezTo>
                  <a:cubicBezTo>
                    <a:pt x="10648" y="10461"/>
                    <a:pt x="10569" y="10510"/>
                    <a:pt x="10538" y="10593"/>
                  </a:cubicBezTo>
                  <a:cubicBezTo>
                    <a:pt x="10442" y="10833"/>
                    <a:pt x="10283" y="11044"/>
                    <a:pt x="10077" y="11198"/>
                  </a:cubicBezTo>
                  <a:cubicBezTo>
                    <a:pt x="9899" y="11337"/>
                    <a:pt x="10032" y="11582"/>
                    <a:pt x="10206" y="11582"/>
                  </a:cubicBezTo>
                  <a:cubicBezTo>
                    <a:pt x="10248" y="11582"/>
                    <a:pt x="10293" y="11568"/>
                    <a:pt x="10336" y="11534"/>
                  </a:cubicBezTo>
                  <a:cubicBezTo>
                    <a:pt x="10538" y="11380"/>
                    <a:pt x="10701" y="11184"/>
                    <a:pt x="10826" y="10963"/>
                  </a:cubicBezTo>
                  <a:lnTo>
                    <a:pt x="10835" y="10944"/>
                  </a:lnTo>
                  <a:lnTo>
                    <a:pt x="10859" y="10953"/>
                  </a:lnTo>
                  <a:cubicBezTo>
                    <a:pt x="11077" y="11030"/>
                    <a:pt x="11304" y="11068"/>
                    <a:pt x="11529" y="11068"/>
                  </a:cubicBezTo>
                  <a:cubicBezTo>
                    <a:pt x="11963" y="11068"/>
                    <a:pt x="12393" y="10927"/>
                    <a:pt x="12750" y="10656"/>
                  </a:cubicBezTo>
                  <a:cubicBezTo>
                    <a:pt x="13302" y="10252"/>
                    <a:pt x="13610" y="9600"/>
                    <a:pt x="13566" y="8918"/>
                  </a:cubicBezTo>
                  <a:cubicBezTo>
                    <a:pt x="13552" y="8625"/>
                    <a:pt x="13470" y="8337"/>
                    <a:pt x="13331" y="8078"/>
                  </a:cubicBezTo>
                  <a:lnTo>
                    <a:pt x="13322" y="8059"/>
                  </a:lnTo>
                  <a:lnTo>
                    <a:pt x="13341" y="8044"/>
                  </a:lnTo>
                  <a:cubicBezTo>
                    <a:pt x="15093" y="6758"/>
                    <a:pt x="14786" y="4055"/>
                    <a:pt x="12794" y="3191"/>
                  </a:cubicBezTo>
                  <a:lnTo>
                    <a:pt x="12798" y="3187"/>
                  </a:lnTo>
                  <a:lnTo>
                    <a:pt x="12779" y="3177"/>
                  </a:lnTo>
                  <a:lnTo>
                    <a:pt x="12784" y="3153"/>
                  </a:lnTo>
                  <a:cubicBezTo>
                    <a:pt x="13198" y="1818"/>
                    <a:pt x="12180" y="507"/>
                    <a:pt x="10839" y="507"/>
                  </a:cubicBezTo>
                  <a:cubicBezTo>
                    <a:pt x="10734" y="507"/>
                    <a:pt x="10627" y="515"/>
                    <a:pt x="10518" y="532"/>
                  </a:cubicBezTo>
                  <a:lnTo>
                    <a:pt x="10509" y="532"/>
                  </a:lnTo>
                  <a:lnTo>
                    <a:pt x="10499" y="522"/>
                  </a:lnTo>
                  <a:cubicBezTo>
                    <a:pt x="10132" y="169"/>
                    <a:pt x="9667" y="0"/>
                    <a:pt x="9206" y="0"/>
                  </a:cubicBezTo>
                  <a:cubicBezTo>
                    <a:pt x="8559" y="0"/>
                    <a:pt x="7921" y="334"/>
                    <a:pt x="7576" y="959"/>
                  </a:cubicBezTo>
                  <a:lnTo>
                    <a:pt x="7552" y="1002"/>
                  </a:lnTo>
                  <a:lnTo>
                    <a:pt x="7528" y="959"/>
                  </a:lnTo>
                  <a:cubicBezTo>
                    <a:pt x="7180" y="334"/>
                    <a:pt x="6541" y="0"/>
                    <a:pt x="5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36"/>
          <p:cNvGrpSpPr/>
          <p:nvPr/>
        </p:nvGrpSpPr>
        <p:grpSpPr>
          <a:xfrm>
            <a:off x="8731357" y="516459"/>
            <a:ext cx="319880" cy="365918"/>
            <a:chOff x="858140" y="3364961"/>
            <a:chExt cx="319880" cy="365918"/>
          </a:xfrm>
        </p:grpSpPr>
        <p:sp>
          <p:nvSpPr>
            <p:cNvPr id="964" name="Google Shape;964;p36"/>
            <p:cNvSpPr/>
            <p:nvPr/>
          </p:nvSpPr>
          <p:spPr>
            <a:xfrm>
              <a:off x="867573" y="3543086"/>
              <a:ext cx="304159" cy="182369"/>
            </a:xfrm>
            <a:custGeom>
              <a:avLst/>
              <a:gdLst/>
              <a:ahLst/>
              <a:cxnLst/>
              <a:rect l="l" t="t" r="r" b="b"/>
              <a:pathLst>
                <a:path w="11608" h="6960" extrusionOk="0">
                  <a:moveTo>
                    <a:pt x="5802" y="1"/>
                  </a:moveTo>
                  <a:cubicBezTo>
                    <a:pt x="5726" y="1"/>
                    <a:pt x="5650" y="21"/>
                    <a:pt x="5583" y="62"/>
                  </a:cubicBezTo>
                  <a:lnTo>
                    <a:pt x="792" y="2827"/>
                  </a:lnTo>
                  <a:lnTo>
                    <a:pt x="293" y="3115"/>
                  </a:lnTo>
                  <a:cubicBezTo>
                    <a:pt x="0" y="3283"/>
                    <a:pt x="0" y="3705"/>
                    <a:pt x="293" y="3873"/>
                  </a:cubicBezTo>
                  <a:lnTo>
                    <a:pt x="5583" y="6902"/>
                  </a:lnTo>
                  <a:cubicBezTo>
                    <a:pt x="5650" y="6941"/>
                    <a:pt x="5726" y="6960"/>
                    <a:pt x="5802" y="6960"/>
                  </a:cubicBezTo>
                  <a:cubicBezTo>
                    <a:pt x="5877" y="6960"/>
                    <a:pt x="5953" y="6941"/>
                    <a:pt x="6020" y="6902"/>
                  </a:cubicBezTo>
                  <a:lnTo>
                    <a:pt x="11310" y="3873"/>
                  </a:lnTo>
                  <a:cubicBezTo>
                    <a:pt x="11607" y="3710"/>
                    <a:pt x="11607" y="3283"/>
                    <a:pt x="11315" y="3115"/>
                  </a:cubicBezTo>
                  <a:lnTo>
                    <a:pt x="10815" y="2827"/>
                  </a:lnTo>
                  <a:lnTo>
                    <a:pt x="6020" y="62"/>
                  </a:lnTo>
                  <a:cubicBezTo>
                    <a:pt x="5953" y="21"/>
                    <a:pt x="5877" y="1"/>
                    <a:pt x="58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888194" y="3543059"/>
              <a:ext cx="262785" cy="147441"/>
            </a:xfrm>
            <a:custGeom>
              <a:avLst/>
              <a:gdLst/>
              <a:ahLst/>
              <a:cxnLst/>
              <a:rect l="l" t="t" r="r" b="b"/>
              <a:pathLst>
                <a:path w="10029" h="5627" extrusionOk="0">
                  <a:moveTo>
                    <a:pt x="5015" y="0"/>
                  </a:moveTo>
                  <a:cubicBezTo>
                    <a:pt x="4939" y="0"/>
                    <a:pt x="4863" y="20"/>
                    <a:pt x="4796" y="58"/>
                  </a:cubicBezTo>
                  <a:lnTo>
                    <a:pt x="1" y="2828"/>
                  </a:lnTo>
                  <a:lnTo>
                    <a:pt x="4796" y="5569"/>
                  </a:lnTo>
                  <a:cubicBezTo>
                    <a:pt x="4863" y="5607"/>
                    <a:pt x="4939" y="5626"/>
                    <a:pt x="5015" y="5626"/>
                  </a:cubicBezTo>
                  <a:cubicBezTo>
                    <a:pt x="5090" y="5626"/>
                    <a:pt x="5166" y="5607"/>
                    <a:pt x="5233" y="5569"/>
                  </a:cubicBezTo>
                  <a:lnTo>
                    <a:pt x="10028" y="2828"/>
                  </a:lnTo>
                  <a:lnTo>
                    <a:pt x="5233" y="58"/>
                  </a:lnTo>
                  <a:cubicBezTo>
                    <a:pt x="5166" y="20"/>
                    <a:pt x="5090" y="0"/>
                    <a:pt x="5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867573" y="3485230"/>
              <a:ext cx="304159" cy="182291"/>
            </a:xfrm>
            <a:custGeom>
              <a:avLst/>
              <a:gdLst/>
              <a:ahLst/>
              <a:cxnLst/>
              <a:rect l="l" t="t" r="r" b="b"/>
              <a:pathLst>
                <a:path w="11608" h="6957" extrusionOk="0">
                  <a:moveTo>
                    <a:pt x="5802" y="1"/>
                  </a:moveTo>
                  <a:cubicBezTo>
                    <a:pt x="5726" y="1"/>
                    <a:pt x="5650" y="21"/>
                    <a:pt x="5583" y="62"/>
                  </a:cubicBezTo>
                  <a:lnTo>
                    <a:pt x="792" y="2827"/>
                  </a:lnTo>
                  <a:lnTo>
                    <a:pt x="293" y="3115"/>
                  </a:lnTo>
                  <a:cubicBezTo>
                    <a:pt x="0" y="3283"/>
                    <a:pt x="0" y="3705"/>
                    <a:pt x="293" y="3873"/>
                  </a:cubicBezTo>
                  <a:lnTo>
                    <a:pt x="5583" y="6902"/>
                  </a:lnTo>
                  <a:cubicBezTo>
                    <a:pt x="5650" y="6938"/>
                    <a:pt x="5726" y="6956"/>
                    <a:pt x="5802" y="6956"/>
                  </a:cubicBezTo>
                  <a:cubicBezTo>
                    <a:pt x="5877" y="6956"/>
                    <a:pt x="5953" y="6938"/>
                    <a:pt x="6020" y="6902"/>
                  </a:cubicBezTo>
                  <a:lnTo>
                    <a:pt x="11310" y="3873"/>
                  </a:lnTo>
                  <a:cubicBezTo>
                    <a:pt x="11603" y="3705"/>
                    <a:pt x="11607" y="3283"/>
                    <a:pt x="11315" y="3115"/>
                  </a:cubicBezTo>
                  <a:lnTo>
                    <a:pt x="10815" y="2827"/>
                  </a:lnTo>
                  <a:lnTo>
                    <a:pt x="6020" y="62"/>
                  </a:lnTo>
                  <a:cubicBezTo>
                    <a:pt x="5953" y="21"/>
                    <a:pt x="5877" y="1"/>
                    <a:pt x="5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888194" y="3485204"/>
              <a:ext cx="262785" cy="147441"/>
            </a:xfrm>
            <a:custGeom>
              <a:avLst/>
              <a:gdLst/>
              <a:ahLst/>
              <a:cxnLst/>
              <a:rect l="l" t="t" r="r" b="b"/>
              <a:pathLst>
                <a:path w="10029" h="5627" extrusionOk="0">
                  <a:moveTo>
                    <a:pt x="5015" y="0"/>
                  </a:moveTo>
                  <a:cubicBezTo>
                    <a:pt x="4939" y="0"/>
                    <a:pt x="4863" y="20"/>
                    <a:pt x="4796" y="58"/>
                  </a:cubicBezTo>
                  <a:lnTo>
                    <a:pt x="1" y="2828"/>
                  </a:lnTo>
                  <a:lnTo>
                    <a:pt x="4796" y="5569"/>
                  </a:lnTo>
                  <a:cubicBezTo>
                    <a:pt x="4863" y="5607"/>
                    <a:pt x="4939" y="5626"/>
                    <a:pt x="5015" y="5626"/>
                  </a:cubicBezTo>
                  <a:cubicBezTo>
                    <a:pt x="5090" y="5626"/>
                    <a:pt x="5166" y="5607"/>
                    <a:pt x="5233" y="5569"/>
                  </a:cubicBezTo>
                  <a:lnTo>
                    <a:pt x="10028" y="2828"/>
                  </a:lnTo>
                  <a:lnTo>
                    <a:pt x="5233" y="58"/>
                  </a:lnTo>
                  <a:cubicBezTo>
                    <a:pt x="5166" y="20"/>
                    <a:pt x="5090" y="0"/>
                    <a:pt x="5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867573" y="3427244"/>
              <a:ext cx="304159" cy="182369"/>
            </a:xfrm>
            <a:custGeom>
              <a:avLst/>
              <a:gdLst/>
              <a:ahLst/>
              <a:cxnLst/>
              <a:rect l="l" t="t" r="r" b="b"/>
              <a:pathLst>
                <a:path w="11608" h="6960" extrusionOk="0">
                  <a:moveTo>
                    <a:pt x="5802" y="1"/>
                  </a:moveTo>
                  <a:cubicBezTo>
                    <a:pt x="5726" y="1"/>
                    <a:pt x="5650" y="21"/>
                    <a:pt x="5583" y="62"/>
                  </a:cubicBezTo>
                  <a:lnTo>
                    <a:pt x="706" y="2875"/>
                  </a:lnTo>
                  <a:lnTo>
                    <a:pt x="293" y="3115"/>
                  </a:lnTo>
                  <a:cubicBezTo>
                    <a:pt x="0" y="3288"/>
                    <a:pt x="0" y="3705"/>
                    <a:pt x="293" y="3878"/>
                  </a:cubicBezTo>
                  <a:lnTo>
                    <a:pt x="5583" y="6902"/>
                  </a:lnTo>
                  <a:cubicBezTo>
                    <a:pt x="5650" y="6941"/>
                    <a:pt x="5726" y="6960"/>
                    <a:pt x="5802" y="6960"/>
                  </a:cubicBezTo>
                  <a:cubicBezTo>
                    <a:pt x="5877" y="6960"/>
                    <a:pt x="5953" y="6941"/>
                    <a:pt x="6020" y="6902"/>
                  </a:cubicBezTo>
                  <a:lnTo>
                    <a:pt x="11310" y="3878"/>
                  </a:lnTo>
                  <a:cubicBezTo>
                    <a:pt x="11607" y="3710"/>
                    <a:pt x="11607" y="3283"/>
                    <a:pt x="11315" y="3115"/>
                  </a:cubicBezTo>
                  <a:lnTo>
                    <a:pt x="10422" y="2601"/>
                  </a:lnTo>
                  <a:lnTo>
                    <a:pt x="6020" y="62"/>
                  </a:lnTo>
                  <a:cubicBezTo>
                    <a:pt x="5953" y="21"/>
                    <a:pt x="5877" y="1"/>
                    <a:pt x="5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885941" y="3427218"/>
              <a:ext cx="254715" cy="151870"/>
            </a:xfrm>
            <a:custGeom>
              <a:avLst/>
              <a:gdLst/>
              <a:ahLst/>
              <a:cxnLst/>
              <a:rect l="l" t="t" r="r" b="b"/>
              <a:pathLst>
                <a:path w="9721" h="5796" extrusionOk="0">
                  <a:moveTo>
                    <a:pt x="5101" y="0"/>
                  </a:moveTo>
                  <a:cubicBezTo>
                    <a:pt x="5025" y="0"/>
                    <a:pt x="4949" y="20"/>
                    <a:pt x="4882" y="58"/>
                  </a:cubicBezTo>
                  <a:lnTo>
                    <a:pt x="0" y="2876"/>
                  </a:lnTo>
                  <a:lnTo>
                    <a:pt x="5036" y="5756"/>
                  </a:lnTo>
                  <a:cubicBezTo>
                    <a:pt x="5081" y="5782"/>
                    <a:pt x="5132" y="5796"/>
                    <a:pt x="5183" y="5796"/>
                  </a:cubicBezTo>
                  <a:cubicBezTo>
                    <a:pt x="5234" y="5796"/>
                    <a:pt x="5285" y="5782"/>
                    <a:pt x="5333" y="5756"/>
                  </a:cubicBezTo>
                  <a:lnTo>
                    <a:pt x="6130" y="5300"/>
                  </a:lnTo>
                  <a:lnTo>
                    <a:pt x="9303" y="3485"/>
                  </a:lnTo>
                  <a:cubicBezTo>
                    <a:pt x="9562" y="3337"/>
                    <a:pt x="9721" y="3068"/>
                    <a:pt x="9721" y="2770"/>
                  </a:cubicBezTo>
                  <a:lnTo>
                    <a:pt x="9721" y="2602"/>
                  </a:lnTo>
                  <a:lnTo>
                    <a:pt x="5319" y="58"/>
                  </a:lnTo>
                  <a:cubicBezTo>
                    <a:pt x="5252" y="20"/>
                    <a:pt x="5176" y="0"/>
                    <a:pt x="5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864559" y="3370332"/>
              <a:ext cx="273973" cy="183391"/>
            </a:xfrm>
            <a:custGeom>
              <a:avLst/>
              <a:gdLst/>
              <a:ahLst/>
              <a:cxnLst/>
              <a:rect l="l" t="t" r="r" b="b"/>
              <a:pathLst>
                <a:path w="10456" h="6999" extrusionOk="0">
                  <a:moveTo>
                    <a:pt x="5919" y="1"/>
                  </a:moveTo>
                  <a:cubicBezTo>
                    <a:pt x="5867" y="1"/>
                    <a:pt x="5816" y="14"/>
                    <a:pt x="5770" y="40"/>
                  </a:cubicBezTo>
                  <a:lnTo>
                    <a:pt x="197" y="3256"/>
                  </a:lnTo>
                  <a:cubicBezTo>
                    <a:pt x="0" y="3376"/>
                    <a:pt x="0" y="3659"/>
                    <a:pt x="197" y="3775"/>
                  </a:cubicBezTo>
                  <a:lnTo>
                    <a:pt x="5770" y="6962"/>
                  </a:lnTo>
                  <a:cubicBezTo>
                    <a:pt x="5816" y="6986"/>
                    <a:pt x="5866" y="6998"/>
                    <a:pt x="5917" y="6998"/>
                  </a:cubicBezTo>
                  <a:cubicBezTo>
                    <a:pt x="5967" y="6998"/>
                    <a:pt x="6017" y="6986"/>
                    <a:pt x="6063" y="6962"/>
                  </a:cubicBezTo>
                  <a:lnTo>
                    <a:pt x="6865" y="6506"/>
                  </a:lnTo>
                  <a:lnTo>
                    <a:pt x="10455" y="4452"/>
                  </a:lnTo>
                  <a:lnTo>
                    <a:pt x="10455" y="2575"/>
                  </a:lnTo>
                  <a:lnTo>
                    <a:pt x="6797" y="463"/>
                  </a:lnTo>
                  <a:lnTo>
                    <a:pt x="6068" y="40"/>
                  </a:lnTo>
                  <a:cubicBezTo>
                    <a:pt x="6022" y="14"/>
                    <a:pt x="5971" y="1"/>
                    <a:pt x="5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1093333" y="3437778"/>
              <a:ext cx="45199" cy="49208"/>
            </a:xfrm>
            <a:custGeom>
              <a:avLst/>
              <a:gdLst/>
              <a:ahLst/>
              <a:cxnLst/>
              <a:rect l="l" t="t" r="r" b="b"/>
              <a:pathLst>
                <a:path w="1725" h="1878" extrusionOk="0">
                  <a:moveTo>
                    <a:pt x="1724" y="1"/>
                  </a:moveTo>
                  <a:lnTo>
                    <a:pt x="155" y="759"/>
                  </a:lnTo>
                  <a:cubicBezTo>
                    <a:pt x="1" y="831"/>
                    <a:pt x="1" y="1052"/>
                    <a:pt x="155" y="1129"/>
                  </a:cubicBezTo>
                  <a:lnTo>
                    <a:pt x="1724" y="1878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858140" y="3428947"/>
              <a:ext cx="140052" cy="214782"/>
            </a:xfrm>
            <a:custGeom>
              <a:avLst/>
              <a:gdLst/>
              <a:ahLst/>
              <a:cxnLst/>
              <a:rect l="l" t="t" r="r" b="b"/>
              <a:pathLst>
                <a:path w="5345" h="8197" extrusionOk="0">
                  <a:moveTo>
                    <a:pt x="1840" y="1"/>
                  </a:moveTo>
                  <a:cubicBezTo>
                    <a:pt x="1806" y="1"/>
                    <a:pt x="1770" y="10"/>
                    <a:pt x="1733" y="30"/>
                  </a:cubicBezTo>
                  <a:lnTo>
                    <a:pt x="336" y="842"/>
                  </a:lnTo>
                  <a:cubicBezTo>
                    <a:pt x="0" y="1038"/>
                    <a:pt x="0" y="1523"/>
                    <a:pt x="336" y="1720"/>
                  </a:cubicBezTo>
                  <a:lnTo>
                    <a:pt x="1445" y="2354"/>
                  </a:lnTo>
                  <a:lnTo>
                    <a:pt x="548" y="2872"/>
                  </a:lnTo>
                  <a:cubicBezTo>
                    <a:pt x="116" y="3122"/>
                    <a:pt x="116" y="3741"/>
                    <a:pt x="548" y="3991"/>
                  </a:cubicBezTo>
                  <a:lnTo>
                    <a:pt x="1493" y="4533"/>
                  </a:lnTo>
                  <a:lnTo>
                    <a:pt x="548" y="5085"/>
                  </a:lnTo>
                  <a:cubicBezTo>
                    <a:pt x="116" y="5330"/>
                    <a:pt x="116" y="5954"/>
                    <a:pt x="548" y="6199"/>
                  </a:cubicBezTo>
                  <a:lnTo>
                    <a:pt x="1498" y="6746"/>
                  </a:lnTo>
                  <a:lnTo>
                    <a:pt x="1200" y="6914"/>
                  </a:lnTo>
                  <a:cubicBezTo>
                    <a:pt x="1013" y="7020"/>
                    <a:pt x="1090" y="7303"/>
                    <a:pt x="1301" y="7303"/>
                  </a:cubicBezTo>
                  <a:cubicBezTo>
                    <a:pt x="1397" y="7303"/>
                    <a:pt x="1412" y="7260"/>
                    <a:pt x="1911" y="6981"/>
                  </a:cubicBezTo>
                  <a:lnTo>
                    <a:pt x="3985" y="8167"/>
                  </a:lnTo>
                  <a:cubicBezTo>
                    <a:pt x="4021" y="8187"/>
                    <a:pt x="4057" y="8196"/>
                    <a:pt x="4091" y="8196"/>
                  </a:cubicBezTo>
                  <a:cubicBezTo>
                    <a:pt x="4277" y="8196"/>
                    <a:pt x="4394" y="7921"/>
                    <a:pt x="4191" y="7807"/>
                  </a:cubicBezTo>
                  <a:lnTo>
                    <a:pt x="754" y="5844"/>
                  </a:lnTo>
                  <a:cubicBezTo>
                    <a:pt x="600" y="5752"/>
                    <a:pt x="600" y="5531"/>
                    <a:pt x="754" y="5440"/>
                  </a:cubicBezTo>
                  <a:lnTo>
                    <a:pt x="1916" y="4773"/>
                  </a:lnTo>
                  <a:cubicBezTo>
                    <a:pt x="1948" y="4789"/>
                    <a:pt x="1980" y="4796"/>
                    <a:pt x="2010" y="4796"/>
                  </a:cubicBezTo>
                  <a:cubicBezTo>
                    <a:pt x="2198" y="4796"/>
                    <a:pt x="2307" y="4515"/>
                    <a:pt x="2108" y="4403"/>
                  </a:cubicBezTo>
                  <a:lnTo>
                    <a:pt x="1916" y="4293"/>
                  </a:lnTo>
                  <a:lnTo>
                    <a:pt x="754" y="3635"/>
                  </a:lnTo>
                  <a:cubicBezTo>
                    <a:pt x="600" y="3544"/>
                    <a:pt x="600" y="3323"/>
                    <a:pt x="754" y="3237"/>
                  </a:cubicBezTo>
                  <a:lnTo>
                    <a:pt x="1863" y="2594"/>
                  </a:lnTo>
                  <a:lnTo>
                    <a:pt x="4935" y="4351"/>
                  </a:lnTo>
                  <a:cubicBezTo>
                    <a:pt x="4972" y="4371"/>
                    <a:pt x="5008" y="4380"/>
                    <a:pt x="5041" y="4380"/>
                  </a:cubicBezTo>
                  <a:cubicBezTo>
                    <a:pt x="5228" y="4380"/>
                    <a:pt x="5345" y="4104"/>
                    <a:pt x="5141" y="3991"/>
                  </a:cubicBezTo>
                  <a:lnTo>
                    <a:pt x="543" y="1360"/>
                  </a:lnTo>
                  <a:cubicBezTo>
                    <a:pt x="485" y="1326"/>
                    <a:pt x="485" y="1240"/>
                    <a:pt x="543" y="1202"/>
                  </a:cubicBezTo>
                  <a:lnTo>
                    <a:pt x="1945" y="390"/>
                  </a:lnTo>
                  <a:cubicBezTo>
                    <a:pt x="2144" y="277"/>
                    <a:pt x="2026" y="1"/>
                    <a:pt x="1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917619" y="3364961"/>
              <a:ext cx="187348" cy="64170"/>
            </a:xfrm>
            <a:custGeom>
              <a:avLst/>
              <a:gdLst/>
              <a:ahLst/>
              <a:cxnLst/>
              <a:rect l="l" t="t" r="r" b="b"/>
              <a:pathLst>
                <a:path w="7150" h="2449" extrusionOk="0">
                  <a:moveTo>
                    <a:pt x="3868" y="0"/>
                  </a:moveTo>
                  <a:cubicBezTo>
                    <a:pt x="3659" y="0"/>
                    <a:pt x="3746" y="32"/>
                    <a:pt x="183" y="2060"/>
                  </a:cubicBezTo>
                  <a:cubicBezTo>
                    <a:pt x="1" y="2165"/>
                    <a:pt x="78" y="2448"/>
                    <a:pt x="289" y="2448"/>
                  </a:cubicBezTo>
                  <a:cubicBezTo>
                    <a:pt x="295" y="2448"/>
                    <a:pt x="301" y="2449"/>
                    <a:pt x="306" y="2449"/>
                  </a:cubicBezTo>
                  <a:cubicBezTo>
                    <a:pt x="386" y="2449"/>
                    <a:pt x="427" y="2389"/>
                    <a:pt x="3846" y="428"/>
                  </a:cubicBezTo>
                  <a:cubicBezTo>
                    <a:pt x="3859" y="420"/>
                    <a:pt x="3867" y="413"/>
                    <a:pt x="3882" y="413"/>
                  </a:cubicBezTo>
                  <a:cubicBezTo>
                    <a:pt x="3967" y="413"/>
                    <a:pt x="4257" y="628"/>
                    <a:pt x="6741" y="2045"/>
                  </a:cubicBezTo>
                  <a:cubicBezTo>
                    <a:pt x="6778" y="2067"/>
                    <a:pt x="6815" y="2077"/>
                    <a:pt x="6850" y="2077"/>
                  </a:cubicBezTo>
                  <a:cubicBezTo>
                    <a:pt x="7034" y="2077"/>
                    <a:pt x="7149" y="1803"/>
                    <a:pt x="6947" y="1685"/>
                  </a:cubicBezTo>
                  <a:cubicBezTo>
                    <a:pt x="4076" y="53"/>
                    <a:pt x="4134" y="0"/>
                    <a:pt x="3889" y="0"/>
                  </a:cubicBezTo>
                  <a:cubicBezTo>
                    <a:pt x="3882" y="0"/>
                    <a:pt x="3875" y="0"/>
                    <a:pt x="3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921497" y="3419226"/>
              <a:ext cx="256522" cy="253693"/>
            </a:xfrm>
            <a:custGeom>
              <a:avLst/>
              <a:gdLst/>
              <a:ahLst/>
              <a:cxnLst/>
              <a:rect l="l" t="t" r="r" b="b"/>
              <a:pathLst>
                <a:path w="9790" h="9682" extrusionOk="0">
                  <a:moveTo>
                    <a:pt x="8071" y="1040"/>
                  </a:moveTo>
                  <a:lnTo>
                    <a:pt x="8071" y="2254"/>
                  </a:lnTo>
                  <a:lnTo>
                    <a:pt x="6809" y="1649"/>
                  </a:lnTo>
                  <a:lnTo>
                    <a:pt x="8071" y="1040"/>
                  </a:lnTo>
                  <a:close/>
                  <a:moveTo>
                    <a:pt x="7405" y="0"/>
                  </a:moveTo>
                  <a:cubicBezTo>
                    <a:pt x="7220" y="0"/>
                    <a:pt x="7105" y="275"/>
                    <a:pt x="7308" y="392"/>
                  </a:cubicBezTo>
                  <a:lnTo>
                    <a:pt x="7836" y="694"/>
                  </a:lnTo>
                  <a:lnTo>
                    <a:pt x="6237" y="1467"/>
                  </a:lnTo>
                  <a:cubicBezTo>
                    <a:pt x="6079" y="1544"/>
                    <a:pt x="6079" y="1765"/>
                    <a:pt x="6237" y="1842"/>
                  </a:cubicBezTo>
                  <a:lnTo>
                    <a:pt x="7831" y="2605"/>
                  </a:lnTo>
                  <a:lnTo>
                    <a:pt x="3789" y="4914"/>
                  </a:lnTo>
                  <a:cubicBezTo>
                    <a:pt x="3775" y="4921"/>
                    <a:pt x="3759" y="4924"/>
                    <a:pt x="3744" y="4924"/>
                  </a:cubicBezTo>
                  <a:cubicBezTo>
                    <a:pt x="3728" y="4924"/>
                    <a:pt x="3712" y="4921"/>
                    <a:pt x="3698" y="4914"/>
                  </a:cubicBezTo>
                  <a:lnTo>
                    <a:pt x="3444" y="4770"/>
                  </a:lnTo>
                  <a:cubicBezTo>
                    <a:pt x="3406" y="4748"/>
                    <a:pt x="3369" y="4738"/>
                    <a:pt x="3334" y="4738"/>
                  </a:cubicBezTo>
                  <a:cubicBezTo>
                    <a:pt x="3150" y="4738"/>
                    <a:pt x="3035" y="5012"/>
                    <a:pt x="3237" y="5130"/>
                  </a:cubicBezTo>
                  <a:lnTo>
                    <a:pt x="3492" y="5274"/>
                  </a:lnTo>
                  <a:cubicBezTo>
                    <a:pt x="3571" y="5319"/>
                    <a:pt x="3657" y="5342"/>
                    <a:pt x="3744" y="5342"/>
                  </a:cubicBezTo>
                  <a:cubicBezTo>
                    <a:pt x="3830" y="5342"/>
                    <a:pt x="3916" y="5319"/>
                    <a:pt x="3996" y="5274"/>
                  </a:cubicBezTo>
                  <a:lnTo>
                    <a:pt x="8042" y="2960"/>
                  </a:lnTo>
                  <a:lnTo>
                    <a:pt x="9151" y="3603"/>
                  </a:lnTo>
                  <a:cubicBezTo>
                    <a:pt x="9305" y="3690"/>
                    <a:pt x="9305" y="3910"/>
                    <a:pt x="9151" y="4002"/>
                  </a:cubicBezTo>
                  <a:cubicBezTo>
                    <a:pt x="6180" y="5696"/>
                    <a:pt x="7433" y="4981"/>
                    <a:pt x="3861" y="7026"/>
                  </a:cubicBezTo>
                  <a:cubicBezTo>
                    <a:pt x="3825" y="7045"/>
                    <a:pt x="3786" y="7055"/>
                    <a:pt x="3746" y="7055"/>
                  </a:cubicBezTo>
                  <a:cubicBezTo>
                    <a:pt x="3706" y="7055"/>
                    <a:pt x="3667" y="7045"/>
                    <a:pt x="3631" y="7026"/>
                  </a:cubicBezTo>
                  <a:lnTo>
                    <a:pt x="410" y="5182"/>
                  </a:lnTo>
                  <a:cubicBezTo>
                    <a:pt x="373" y="5162"/>
                    <a:pt x="337" y="5153"/>
                    <a:pt x="303" y="5153"/>
                  </a:cubicBezTo>
                  <a:cubicBezTo>
                    <a:pt x="117" y="5153"/>
                    <a:pt x="0" y="5429"/>
                    <a:pt x="203" y="5542"/>
                  </a:cubicBezTo>
                  <a:lnTo>
                    <a:pt x="3424" y="7386"/>
                  </a:lnTo>
                  <a:cubicBezTo>
                    <a:pt x="3523" y="7443"/>
                    <a:pt x="3633" y="7472"/>
                    <a:pt x="3744" y="7472"/>
                  </a:cubicBezTo>
                  <a:cubicBezTo>
                    <a:pt x="3854" y="7472"/>
                    <a:pt x="3964" y="7443"/>
                    <a:pt x="4063" y="7386"/>
                  </a:cubicBezTo>
                  <a:lnTo>
                    <a:pt x="7989" y="5139"/>
                  </a:lnTo>
                  <a:lnTo>
                    <a:pt x="9151" y="5811"/>
                  </a:lnTo>
                  <a:cubicBezTo>
                    <a:pt x="9305" y="5898"/>
                    <a:pt x="9305" y="6123"/>
                    <a:pt x="9151" y="6210"/>
                  </a:cubicBezTo>
                  <a:lnTo>
                    <a:pt x="3861" y="9239"/>
                  </a:lnTo>
                  <a:cubicBezTo>
                    <a:pt x="3825" y="9258"/>
                    <a:pt x="3786" y="9267"/>
                    <a:pt x="3746" y="9267"/>
                  </a:cubicBezTo>
                  <a:cubicBezTo>
                    <a:pt x="3706" y="9267"/>
                    <a:pt x="3667" y="9258"/>
                    <a:pt x="3631" y="9239"/>
                  </a:cubicBezTo>
                  <a:lnTo>
                    <a:pt x="2498" y="8586"/>
                  </a:lnTo>
                  <a:cubicBezTo>
                    <a:pt x="2461" y="8565"/>
                    <a:pt x="2425" y="8556"/>
                    <a:pt x="2392" y="8556"/>
                  </a:cubicBezTo>
                  <a:cubicBezTo>
                    <a:pt x="2205" y="8556"/>
                    <a:pt x="2088" y="8832"/>
                    <a:pt x="2291" y="8946"/>
                  </a:cubicBezTo>
                  <a:lnTo>
                    <a:pt x="3424" y="9599"/>
                  </a:lnTo>
                  <a:cubicBezTo>
                    <a:pt x="3523" y="9654"/>
                    <a:pt x="3633" y="9681"/>
                    <a:pt x="3744" y="9681"/>
                  </a:cubicBezTo>
                  <a:cubicBezTo>
                    <a:pt x="3854" y="9681"/>
                    <a:pt x="3964" y="9654"/>
                    <a:pt x="4063" y="9599"/>
                  </a:cubicBezTo>
                  <a:lnTo>
                    <a:pt x="7989" y="7352"/>
                  </a:lnTo>
                  <a:lnTo>
                    <a:pt x="9151" y="8024"/>
                  </a:lnTo>
                  <a:cubicBezTo>
                    <a:pt x="9305" y="8111"/>
                    <a:pt x="9305" y="8331"/>
                    <a:pt x="9151" y="8423"/>
                  </a:cubicBezTo>
                  <a:lnTo>
                    <a:pt x="8177" y="8979"/>
                  </a:lnTo>
                  <a:cubicBezTo>
                    <a:pt x="7994" y="9085"/>
                    <a:pt x="8071" y="9363"/>
                    <a:pt x="8282" y="9368"/>
                  </a:cubicBezTo>
                  <a:cubicBezTo>
                    <a:pt x="8378" y="9368"/>
                    <a:pt x="8340" y="9354"/>
                    <a:pt x="9357" y="8783"/>
                  </a:cubicBezTo>
                  <a:cubicBezTo>
                    <a:pt x="9789" y="8533"/>
                    <a:pt x="9789" y="7914"/>
                    <a:pt x="9357" y="7664"/>
                  </a:cubicBezTo>
                  <a:lnTo>
                    <a:pt x="8407" y="7117"/>
                  </a:lnTo>
                  <a:lnTo>
                    <a:pt x="9353" y="6575"/>
                  </a:lnTo>
                  <a:cubicBezTo>
                    <a:pt x="9785" y="6325"/>
                    <a:pt x="9785" y="5706"/>
                    <a:pt x="9353" y="5456"/>
                  </a:cubicBezTo>
                  <a:lnTo>
                    <a:pt x="8407" y="4904"/>
                  </a:lnTo>
                  <a:lnTo>
                    <a:pt x="9353" y="4362"/>
                  </a:lnTo>
                  <a:cubicBezTo>
                    <a:pt x="9785" y="4112"/>
                    <a:pt x="9785" y="3493"/>
                    <a:pt x="9353" y="3243"/>
                  </a:cubicBezTo>
                  <a:lnTo>
                    <a:pt x="8484" y="2744"/>
                  </a:lnTo>
                  <a:cubicBezTo>
                    <a:pt x="8484" y="550"/>
                    <a:pt x="8503" y="661"/>
                    <a:pt x="8436" y="574"/>
                  </a:cubicBezTo>
                  <a:cubicBezTo>
                    <a:pt x="8388" y="521"/>
                    <a:pt x="8412" y="555"/>
                    <a:pt x="7514" y="32"/>
                  </a:cubicBezTo>
                  <a:cubicBezTo>
                    <a:pt x="7476" y="10"/>
                    <a:pt x="7439" y="0"/>
                    <a:pt x="7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988654" y="3664482"/>
              <a:ext cx="138952" cy="66397"/>
            </a:xfrm>
            <a:custGeom>
              <a:avLst/>
              <a:gdLst/>
              <a:ahLst/>
              <a:cxnLst/>
              <a:rect l="l" t="t" r="r" b="b"/>
              <a:pathLst>
                <a:path w="5303" h="2534" extrusionOk="0">
                  <a:moveTo>
                    <a:pt x="5003" y="1"/>
                  </a:moveTo>
                  <a:cubicBezTo>
                    <a:pt x="4968" y="1"/>
                    <a:pt x="4931" y="10"/>
                    <a:pt x="4894" y="32"/>
                  </a:cubicBezTo>
                  <a:lnTo>
                    <a:pt x="1293" y="2087"/>
                  </a:lnTo>
                  <a:cubicBezTo>
                    <a:pt x="1257" y="2108"/>
                    <a:pt x="1218" y="2119"/>
                    <a:pt x="1178" y="2119"/>
                  </a:cubicBezTo>
                  <a:cubicBezTo>
                    <a:pt x="1139" y="2119"/>
                    <a:pt x="1099" y="2108"/>
                    <a:pt x="1063" y="2087"/>
                  </a:cubicBezTo>
                  <a:lnTo>
                    <a:pt x="410" y="1712"/>
                  </a:lnTo>
                  <a:cubicBezTo>
                    <a:pt x="373" y="1692"/>
                    <a:pt x="337" y="1683"/>
                    <a:pt x="304" y="1683"/>
                  </a:cubicBezTo>
                  <a:cubicBezTo>
                    <a:pt x="117" y="1683"/>
                    <a:pt x="0" y="1959"/>
                    <a:pt x="204" y="2072"/>
                  </a:cubicBezTo>
                  <a:cubicBezTo>
                    <a:pt x="794" y="2389"/>
                    <a:pt x="905" y="2533"/>
                    <a:pt x="1178" y="2533"/>
                  </a:cubicBezTo>
                  <a:cubicBezTo>
                    <a:pt x="1481" y="2533"/>
                    <a:pt x="1293" y="2533"/>
                    <a:pt x="5100" y="392"/>
                  </a:cubicBezTo>
                  <a:cubicBezTo>
                    <a:pt x="5302" y="275"/>
                    <a:pt x="5187" y="1"/>
                    <a:pt x="5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861022" y="3620252"/>
              <a:ext cx="124436" cy="88486"/>
            </a:xfrm>
            <a:custGeom>
              <a:avLst/>
              <a:gdLst/>
              <a:ahLst/>
              <a:cxnLst/>
              <a:rect l="l" t="t" r="r" b="b"/>
              <a:pathLst>
                <a:path w="4749" h="3377" extrusionOk="0">
                  <a:moveTo>
                    <a:pt x="483" y="1"/>
                  </a:moveTo>
                  <a:cubicBezTo>
                    <a:pt x="438" y="1"/>
                    <a:pt x="391" y="17"/>
                    <a:pt x="346" y="55"/>
                  </a:cubicBezTo>
                  <a:cubicBezTo>
                    <a:pt x="1" y="343"/>
                    <a:pt x="49" y="885"/>
                    <a:pt x="438" y="1111"/>
                  </a:cubicBezTo>
                  <a:cubicBezTo>
                    <a:pt x="4297" y="3305"/>
                    <a:pt x="4364" y="3377"/>
                    <a:pt x="4442" y="3377"/>
                  </a:cubicBezTo>
                  <a:cubicBezTo>
                    <a:pt x="4448" y="3377"/>
                    <a:pt x="4453" y="3376"/>
                    <a:pt x="4460" y="3376"/>
                  </a:cubicBezTo>
                  <a:cubicBezTo>
                    <a:pt x="4671" y="3376"/>
                    <a:pt x="4748" y="3093"/>
                    <a:pt x="4561" y="2992"/>
                  </a:cubicBezTo>
                  <a:lnTo>
                    <a:pt x="644" y="751"/>
                  </a:lnTo>
                  <a:cubicBezTo>
                    <a:pt x="505" y="669"/>
                    <a:pt x="486" y="477"/>
                    <a:pt x="610" y="371"/>
                  </a:cubicBezTo>
                  <a:cubicBezTo>
                    <a:pt x="786" y="234"/>
                    <a:pt x="653" y="1"/>
                    <a:pt x="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36"/>
          <p:cNvGrpSpPr/>
          <p:nvPr/>
        </p:nvGrpSpPr>
        <p:grpSpPr>
          <a:xfrm rot="983305">
            <a:off x="8697672" y="4432121"/>
            <a:ext cx="365551" cy="297503"/>
            <a:chOff x="3967643" y="3839881"/>
            <a:chExt cx="365551" cy="297503"/>
          </a:xfrm>
        </p:grpSpPr>
        <p:sp>
          <p:nvSpPr>
            <p:cNvPr id="978" name="Google Shape;978;p36"/>
            <p:cNvSpPr/>
            <p:nvPr/>
          </p:nvSpPr>
          <p:spPr>
            <a:xfrm>
              <a:off x="3973172" y="3871219"/>
              <a:ext cx="354598" cy="260767"/>
            </a:xfrm>
            <a:custGeom>
              <a:avLst/>
              <a:gdLst/>
              <a:ahLst/>
              <a:cxnLst/>
              <a:rect l="l" t="t" r="r" b="b"/>
              <a:pathLst>
                <a:path w="13533" h="9952" extrusionOk="0">
                  <a:moveTo>
                    <a:pt x="1143" y="0"/>
                  </a:moveTo>
                  <a:cubicBezTo>
                    <a:pt x="1038" y="0"/>
                    <a:pt x="932" y="15"/>
                    <a:pt x="831" y="43"/>
                  </a:cubicBezTo>
                  <a:lnTo>
                    <a:pt x="788" y="58"/>
                  </a:lnTo>
                  <a:cubicBezTo>
                    <a:pt x="318" y="211"/>
                    <a:pt x="1" y="648"/>
                    <a:pt x="1" y="1143"/>
                  </a:cubicBezTo>
                  <a:lnTo>
                    <a:pt x="1" y="8804"/>
                  </a:lnTo>
                  <a:cubicBezTo>
                    <a:pt x="1" y="9437"/>
                    <a:pt x="514" y="9951"/>
                    <a:pt x="1148" y="9951"/>
                  </a:cubicBezTo>
                  <a:lnTo>
                    <a:pt x="12385" y="9951"/>
                  </a:lnTo>
                  <a:cubicBezTo>
                    <a:pt x="13019" y="9951"/>
                    <a:pt x="13533" y="9437"/>
                    <a:pt x="13533" y="8804"/>
                  </a:cubicBezTo>
                  <a:lnTo>
                    <a:pt x="13533" y="1143"/>
                  </a:lnTo>
                  <a:cubicBezTo>
                    <a:pt x="13533" y="514"/>
                    <a:pt x="13019" y="0"/>
                    <a:pt x="123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3993426" y="3871088"/>
              <a:ext cx="337383" cy="237735"/>
            </a:xfrm>
            <a:custGeom>
              <a:avLst/>
              <a:gdLst/>
              <a:ahLst/>
              <a:cxnLst/>
              <a:rect l="l" t="t" r="r" b="b"/>
              <a:pathLst>
                <a:path w="12876" h="9073" extrusionOk="0">
                  <a:moveTo>
                    <a:pt x="370" y="0"/>
                  </a:moveTo>
                  <a:cubicBezTo>
                    <a:pt x="265" y="0"/>
                    <a:pt x="159" y="15"/>
                    <a:pt x="53" y="44"/>
                  </a:cubicBezTo>
                  <a:lnTo>
                    <a:pt x="15" y="58"/>
                  </a:lnTo>
                  <a:cubicBezTo>
                    <a:pt x="5" y="116"/>
                    <a:pt x="1" y="178"/>
                    <a:pt x="1" y="240"/>
                  </a:cubicBezTo>
                  <a:lnTo>
                    <a:pt x="1" y="7897"/>
                  </a:lnTo>
                  <a:cubicBezTo>
                    <a:pt x="1" y="8530"/>
                    <a:pt x="514" y="9044"/>
                    <a:pt x="1143" y="9044"/>
                  </a:cubicBezTo>
                  <a:lnTo>
                    <a:pt x="12385" y="9044"/>
                  </a:lnTo>
                  <a:cubicBezTo>
                    <a:pt x="12427" y="9064"/>
                    <a:pt x="12470" y="9073"/>
                    <a:pt x="12510" y="9073"/>
                  </a:cubicBezTo>
                  <a:cubicBezTo>
                    <a:pt x="12715" y="9073"/>
                    <a:pt x="12876" y="8846"/>
                    <a:pt x="12760" y="8646"/>
                  </a:cubicBezTo>
                  <a:lnTo>
                    <a:pt x="12760" y="1148"/>
                  </a:lnTo>
                  <a:cubicBezTo>
                    <a:pt x="12760" y="514"/>
                    <a:pt x="12246" y="0"/>
                    <a:pt x="116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4043604" y="3844912"/>
              <a:ext cx="20412" cy="51357"/>
            </a:xfrm>
            <a:custGeom>
              <a:avLst/>
              <a:gdLst/>
              <a:ahLst/>
              <a:cxnLst/>
              <a:rect l="l" t="t" r="r" b="b"/>
              <a:pathLst>
                <a:path w="779" h="1960" extrusionOk="0">
                  <a:moveTo>
                    <a:pt x="390" y="1"/>
                  </a:moveTo>
                  <a:cubicBezTo>
                    <a:pt x="174" y="1"/>
                    <a:pt x="1" y="174"/>
                    <a:pt x="1" y="385"/>
                  </a:cubicBezTo>
                  <a:lnTo>
                    <a:pt x="1" y="1575"/>
                  </a:lnTo>
                  <a:cubicBezTo>
                    <a:pt x="1" y="1787"/>
                    <a:pt x="174" y="1959"/>
                    <a:pt x="390" y="1959"/>
                  </a:cubicBezTo>
                  <a:cubicBezTo>
                    <a:pt x="601" y="1959"/>
                    <a:pt x="778" y="1787"/>
                    <a:pt x="778" y="1575"/>
                  </a:cubicBezTo>
                  <a:lnTo>
                    <a:pt x="778" y="385"/>
                  </a:lnTo>
                  <a:cubicBezTo>
                    <a:pt x="778" y="174"/>
                    <a:pt x="601" y="1"/>
                    <a:pt x="3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4108010" y="3844912"/>
              <a:ext cx="20412" cy="51357"/>
            </a:xfrm>
            <a:custGeom>
              <a:avLst/>
              <a:gdLst/>
              <a:ahLst/>
              <a:cxnLst/>
              <a:rect l="l" t="t" r="r" b="b"/>
              <a:pathLst>
                <a:path w="779" h="1960" extrusionOk="0">
                  <a:moveTo>
                    <a:pt x="389" y="1"/>
                  </a:moveTo>
                  <a:cubicBezTo>
                    <a:pt x="173" y="1"/>
                    <a:pt x="1" y="174"/>
                    <a:pt x="1" y="385"/>
                  </a:cubicBezTo>
                  <a:lnTo>
                    <a:pt x="1" y="1575"/>
                  </a:lnTo>
                  <a:cubicBezTo>
                    <a:pt x="1" y="1787"/>
                    <a:pt x="173" y="1959"/>
                    <a:pt x="389" y="1959"/>
                  </a:cubicBezTo>
                  <a:cubicBezTo>
                    <a:pt x="601" y="1959"/>
                    <a:pt x="778" y="1787"/>
                    <a:pt x="778" y="1575"/>
                  </a:cubicBezTo>
                  <a:lnTo>
                    <a:pt x="778" y="385"/>
                  </a:lnTo>
                  <a:cubicBezTo>
                    <a:pt x="778" y="174"/>
                    <a:pt x="601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4172546" y="3844912"/>
              <a:ext cx="20255" cy="51357"/>
            </a:xfrm>
            <a:custGeom>
              <a:avLst/>
              <a:gdLst/>
              <a:ahLst/>
              <a:cxnLst/>
              <a:rect l="l" t="t" r="r" b="b"/>
              <a:pathLst>
                <a:path w="773" h="1960" extrusionOk="0">
                  <a:moveTo>
                    <a:pt x="384" y="1"/>
                  </a:moveTo>
                  <a:cubicBezTo>
                    <a:pt x="173" y="1"/>
                    <a:pt x="0" y="174"/>
                    <a:pt x="0" y="385"/>
                  </a:cubicBezTo>
                  <a:lnTo>
                    <a:pt x="0" y="1575"/>
                  </a:lnTo>
                  <a:cubicBezTo>
                    <a:pt x="0" y="1787"/>
                    <a:pt x="173" y="1959"/>
                    <a:pt x="384" y="1959"/>
                  </a:cubicBezTo>
                  <a:cubicBezTo>
                    <a:pt x="600" y="1959"/>
                    <a:pt x="773" y="1787"/>
                    <a:pt x="773" y="1575"/>
                  </a:cubicBezTo>
                  <a:lnTo>
                    <a:pt x="773" y="385"/>
                  </a:lnTo>
                  <a:cubicBezTo>
                    <a:pt x="773" y="174"/>
                    <a:pt x="600" y="1"/>
                    <a:pt x="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4236926" y="3844912"/>
              <a:ext cx="20281" cy="51357"/>
            </a:xfrm>
            <a:custGeom>
              <a:avLst/>
              <a:gdLst/>
              <a:ahLst/>
              <a:cxnLst/>
              <a:rect l="l" t="t" r="r" b="b"/>
              <a:pathLst>
                <a:path w="774" h="1960" extrusionOk="0">
                  <a:moveTo>
                    <a:pt x="385" y="1"/>
                  </a:moveTo>
                  <a:cubicBezTo>
                    <a:pt x="174" y="1"/>
                    <a:pt x="1" y="174"/>
                    <a:pt x="1" y="385"/>
                  </a:cubicBezTo>
                  <a:lnTo>
                    <a:pt x="1" y="1575"/>
                  </a:lnTo>
                  <a:cubicBezTo>
                    <a:pt x="1" y="1787"/>
                    <a:pt x="174" y="1959"/>
                    <a:pt x="385" y="1959"/>
                  </a:cubicBezTo>
                  <a:cubicBezTo>
                    <a:pt x="601" y="1959"/>
                    <a:pt x="774" y="1787"/>
                    <a:pt x="774" y="1575"/>
                  </a:cubicBezTo>
                  <a:lnTo>
                    <a:pt x="774" y="385"/>
                  </a:lnTo>
                  <a:cubicBezTo>
                    <a:pt x="774" y="174"/>
                    <a:pt x="601" y="1"/>
                    <a:pt x="3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4043604" y="3844912"/>
              <a:ext cx="20412" cy="28587"/>
            </a:xfrm>
            <a:custGeom>
              <a:avLst/>
              <a:gdLst/>
              <a:ahLst/>
              <a:cxnLst/>
              <a:rect l="l" t="t" r="r" b="b"/>
              <a:pathLst>
                <a:path w="779" h="1091" extrusionOk="0">
                  <a:moveTo>
                    <a:pt x="390" y="1"/>
                  </a:moveTo>
                  <a:cubicBezTo>
                    <a:pt x="174" y="1"/>
                    <a:pt x="1" y="174"/>
                    <a:pt x="1" y="385"/>
                  </a:cubicBezTo>
                  <a:lnTo>
                    <a:pt x="1" y="707"/>
                  </a:lnTo>
                  <a:cubicBezTo>
                    <a:pt x="1" y="918"/>
                    <a:pt x="174" y="1091"/>
                    <a:pt x="390" y="1091"/>
                  </a:cubicBezTo>
                  <a:cubicBezTo>
                    <a:pt x="601" y="1091"/>
                    <a:pt x="778" y="918"/>
                    <a:pt x="778" y="707"/>
                  </a:cubicBezTo>
                  <a:lnTo>
                    <a:pt x="778" y="385"/>
                  </a:lnTo>
                  <a:cubicBezTo>
                    <a:pt x="778" y="174"/>
                    <a:pt x="601" y="1"/>
                    <a:pt x="3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4108010" y="3844912"/>
              <a:ext cx="20412" cy="28587"/>
            </a:xfrm>
            <a:custGeom>
              <a:avLst/>
              <a:gdLst/>
              <a:ahLst/>
              <a:cxnLst/>
              <a:rect l="l" t="t" r="r" b="b"/>
              <a:pathLst>
                <a:path w="779" h="1091" extrusionOk="0">
                  <a:moveTo>
                    <a:pt x="389" y="1"/>
                  </a:moveTo>
                  <a:cubicBezTo>
                    <a:pt x="173" y="1"/>
                    <a:pt x="1" y="174"/>
                    <a:pt x="1" y="385"/>
                  </a:cubicBezTo>
                  <a:lnTo>
                    <a:pt x="1" y="707"/>
                  </a:lnTo>
                  <a:cubicBezTo>
                    <a:pt x="1" y="918"/>
                    <a:pt x="173" y="1091"/>
                    <a:pt x="389" y="1091"/>
                  </a:cubicBezTo>
                  <a:cubicBezTo>
                    <a:pt x="601" y="1091"/>
                    <a:pt x="778" y="918"/>
                    <a:pt x="778" y="707"/>
                  </a:cubicBezTo>
                  <a:lnTo>
                    <a:pt x="778" y="385"/>
                  </a:lnTo>
                  <a:cubicBezTo>
                    <a:pt x="778" y="174"/>
                    <a:pt x="601" y="1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4172546" y="3844912"/>
              <a:ext cx="20255" cy="28587"/>
            </a:xfrm>
            <a:custGeom>
              <a:avLst/>
              <a:gdLst/>
              <a:ahLst/>
              <a:cxnLst/>
              <a:rect l="l" t="t" r="r" b="b"/>
              <a:pathLst>
                <a:path w="773" h="1091" extrusionOk="0">
                  <a:moveTo>
                    <a:pt x="384" y="1"/>
                  </a:moveTo>
                  <a:cubicBezTo>
                    <a:pt x="173" y="1"/>
                    <a:pt x="0" y="174"/>
                    <a:pt x="0" y="385"/>
                  </a:cubicBezTo>
                  <a:lnTo>
                    <a:pt x="0" y="707"/>
                  </a:lnTo>
                  <a:cubicBezTo>
                    <a:pt x="0" y="918"/>
                    <a:pt x="173" y="1091"/>
                    <a:pt x="384" y="1091"/>
                  </a:cubicBezTo>
                  <a:cubicBezTo>
                    <a:pt x="600" y="1091"/>
                    <a:pt x="773" y="918"/>
                    <a:pt x="773" y="707"/>
                  </a:cubicBezTo>
                  <a:lnTo>
                    <a:pt x="773" y="385"/>
                  </a:lnTo>
                  <a:cubicBezTo>
                    <a:pt x="773" y="174"/>
                    <a:pt x="600" y="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4236926" y="3844912"/>
              <a:ext cx="20281" cy="28587"/>
            </a:xfrm>
            <a:custGeom>
              <a:avLst/>
              <a:gdLst/>
              <a:ahLst/>
              <a:cxnLst/>
              <a:rect l="l" t="t" r="r" b="b"/>
              <a:pathLst>
                <a:path w="774" h="1091" extrusionOk="0">
                  <a:moveTo>
                    <a:pt x="385" y="1"/>
                  </a:moveTo>
                  <a:cubicBezTo>
                    <a:pt x="174" y="1"/>
                    <a:pt x="1" y="174"/>
                    <a:pt x="1" y="385"/>
                  </a:cubicBezTo>
                  <a:lnTo>
                    <a:pt x="1" y="707"/>
                  </a:lnTo>
                  <a:cubicBezTo>
                    <a:pt x="1" y="918"/>
                    <a:pt x="174" y="1091"/>
                    <a:pt x="385" y="1091"/>
                  </a:cubicBezTo>
                  <a:cubicBezTo>
                    <a:pt x="601" y="1091"/>
                    <a:pt x="774" y="918"/>
                    <a:pt x="774" y="707"/>
                  </a:cubicBezTo>
                  <a:lnTo>
                    <a:pt x="774" y="385"/>
                  </a:lnTo>
                  <a:cubicBezTo>
                    <a:pt x="774" y="174"/>
                    <a:pt x="601" y="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4168590" y="3935651"/>
              <a:ext cx="142070" cy="138952"/>
            </a:xfrm>
            <a:custGeom>
              <a:avLst/>
              <a:gdLst/>
              <a:ahLst/>
              <a:cxnLst/>
              <a:rect l="l" t="t" r="r" b="b"/>
              <a:pathLst>
                <a:path w="5422" h="5303" extrusionOk="0">
                  <a:moveTo>
                    <a:pt x="4338" y="1"/>
                  </a:moveTo>
                  <a:cubicBezTo>
                    <a:pt x="4086" y="1"/>
                    <a:pt x="3834" y="97"/>
                    <a:pt x="3641" y="287"/>
                  </a:cubicBezTo>
                  <a:lnTo>
                    <a:pt x="3627" y="297"/>
                  </a:lnTo>
                  <a:lnTo>
                    <a:pt x="3002" y="925"/>
                  </a:lnTo>
                  <a:lnTo>
                    <a:pt x="727" y="3201"/>
                  </a:lnTo>
                  <a:cubicBezTo>
                    <a:pt x="631" y="3297"/>
                    <a:pt x="559" y="3412"/>
                    <a:pt x="521" y="3542"/>
                  </a:cubicBezTo>
                  <a:lnTo>
                    <a:pt x="233" y="4478"/>
                  </a:lnTo>
                  <a:lnTo>
                    <a:pt x="22" y="5159"/>
                  </a:lnTo>
                  <a:cubicBezTo>
                    <a:pt x="1" y="5235"/>
                    <a:pt x="57" y="5303"/>
                    <a:pt x="125" y="5303"/>
                  </a:cubicBezTo>
                  <a:cubicBezTo>
                    <a:pt x="135" y="5303"/>
                    <a:pt x="146" y="5301"/>
                    <a:pt x="156" y="5298"/>
                  </a:cubicBezTo>
                  <a:lnTo>
                    <a:pt x="842" y="5087"/>
                  </a:lnTo>
                  <a:lnTo>
                    <a:pt x="1774" y="4799"/>
                  </a:lnTo>
                  <a:cubicBezTo>
                    <a:pt x="1841" y="4775"/>
                    <a:pt x="1908" y="4746"/>
                    <a:pt x="1970" y="4708"/>
                  </a:cubicBezTo>
                  <a:cubicBezTo>
                    <a:pt x="2023" y="4674"/>
                    <a:pt x="2071" y="4636"/>
                    <a:pt x="2119" y="4588"/>
                  </a:cubicBezTo>
                  <a:lnTo>
                    <a:pt x="4395" y="2313"/>
                  </a:lnTo>
                  <a:lnTo>
                    <a:pt x="5033" y="1674"/>
                  </a:lnTo>
                  <a:lnTo>
                    <a:pt x="5033" y="1679"/>
                  </a:lnTo>
                  <a:cubicBezTo>
                    <a:pt x="5422" y="1285"/>
                    <a:pt x="5417" y="657"/>
                    <a:pt x="5019" y="273"/>
                  </a:cubicBezTo>
                  <a:cubicBezTo>
                    <a:pt x="4827" y="91"/>
                    <a:pt x="4583" y="1"/>
                    <a:pt x="4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4168590" y="4052829"/>
              <a:ext cx="22089" cy="21669"/>
            </a:xfrm>
            <a:custGeom>
              <a:avLst/>
              <a:gdLst/>
              <a:ahLst/>
              <a:cxnLst/>
              <a:rect l="l" t="t" r="r" b="b"/>
              <a:pathLst>
                <a:path w="843" h="827" extrusionOk="0">
                  <a:moveTo>
                    <a:pt x="233" y="1"/>
                  </a:moveTo>
                  <a:lnTo>
                    <a:pt x="22" y="687"/>
                  </a:lnTo>
                  <a:cubicBezTo>
                    <a:pt x="1" y="758"/>
                    <a:pt x="56" y="826"/>
                    <a:pt x="125" y="826"/>
                  </a:cubicBezTo>
                  <a:cubicBezTo>
                    <a:pt x="135" y="826"/>
                    <a:pt x="146" y="825"/>
                    <a:pt x="156" y="822"/>
                  </a:cubicBezTo>
                  <a:lnTo>
                    <a:pt x="842" y="610"/>
                  </a:lnTo>
                  <a:cubicBezTo>
                    <a:pt x="818" y="284"/>
                    <a:pt x="559" y="25"/>
                    <a:pt x="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4184495" y="3959758"/>
              <a:ext cx="99255" cy="99255"/>
            </a:xfrm>
            <a:custGeom>
              <a:avLst/>
              <a:gdLst/>
              <a:ahLst/>
              <a:cxnLst/>
              <a:rect l="l" t="t" r="r" b="b"/>
              <a:pathLst>
                <a:path w="3788" h="3788" extrusionOk="0">
                  <a:moveTo>
                    <a:pt x="2395" y="1"/>
                  </a:moveTo>
                  <a:lnTo>
                    <a:pt x="120" y="2276"/>
                  </a:lnTo>
                  <a:cubicBezTo>
                    <a:pt x="72" y="2324"/>
                    <a:pt x="34" y="2372"/>
                    <a:pt x="0" y="2425"/>
                  </a:cubicBezTo>
                  <a:lnTo>
                    <a:pt x="653" y="3082"/>
                  </a:lnTo>
                  <a:lnTo>
                    <a:pt x="1349" y="3774"/>
                  </a:lnTo>
                  <a:lnTo>
                    <a:pt x="1363" y="3788"/>
                  </a:lnTo>
                  <a:cubicBezTo>
                    <a:pt x="1416" y="3754"/>
                    <a:pt x="1464" y="3716"/>
                    <a:pt x="1512" y="3668"/>
                  </a:cubicBezTo>
                  <a:lnTo>
                    <a:pt x="3788" y="1393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4263967" y="3935573"/>
              <a:ext cx="46693" cy="43968"/>
            </a:xfrm>
            <a:custGeom>
              <a:avLst/>
              <a:gdLst/>
              <a:ahLst/>
              <a:cxnLst/>
              <a:rect l="l" t="t" r="r" b="b"/>
              <a:pathLst>
                <a:path w="1782" h="1678" extrusionOk="0">
                  <a:moveTo>
                    <a:pt x="696" y="1"/>
                  </a:moveTo>
                  <a:cubicBezTo>
                    <a:pt x="444" y="1"/>
                    <a:pt x="193" y="96"/>
                    <a:pt x="1" y="285"/>
                  </a:cubicBezTo>
                  <a:lnTo>
                    <a:pt x="1393" y="1677"/>
                  </a:lnTo>
                  <a:cubicBezTo>
                    <a:pt x="1782" y="1288"/>
                    <a:pt x="1777" y="655"/>
                    <a:pt x="1379" y="271"/>
                  </a:cubicBezTo>
                  <a:cubicBezTo>
                    <a:pt x="1187" y="91"/>
                    <a:pt x="941" y="1"/>
                    <a:pt x="696" y="1"/>
                  </a:cubicBez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4201579" y="3976868"/>
              <a:ext cx="82171" cy="82145"/>
            </a:xfrm>
            <a:custGeom>
              <a:avLst/>
              <a:gdLst/>
              <a:ahLst/>
              <a:cxnLst/>
              <a:rect l="l" t="t" r="r" b="b"/>
              <a:pathLst>
                <a:path w="3136" h="3135" extrusionOk="0">
                  <a:moveTo>
                    <a:pt x="2396" y="0"/>
                  </a:moveTo>
                  <a:lnTo>
                    <a:pt x="121" y="2281"/>
                  </a:lnTo>
                  <a:cubicBezTo>
                    <a:pt x="73" y="2324"/>
                    <a:pt x="35" y="2372"/>
                    <a:pt x="1" y="2429"/>
                  </a:cubicBezTo>
                  <a:lnTo>
                    <a:pt x="697" y="3121"/>
                  </a:lnTo>
                  <a:lnTo>
                    <a:pt x="711" y="3135"/>
                  </a:lnTo>
                  <a:cubicBezTo>
                    <a:pt x="764" y="3101"/>
                    <a:pt x="812" y="3063"/>
                    <a:pt x="860" y="3015"/>
                  </a:cubicBezTo>
                  <a:lnTo>
                    <a:pt x="3136" y="740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4263967" y="3935599"/>
              <a:ext cx="46693" cy="43942"/>
            </a:xfrm>
            <a:custGeom>
              <a:avLst/>
              <a:gdLst/>
              <a:ahLst/>
              <a:cxnLst/>
              <a:rect l="l" t="t" r="r" b="b"/>
              <a:pathLst>
                <a:path w="1782" h="1677" extrusionOk="0">
                  <a:moveTo>
                    <a:pt x="693" y="0"/>
                  </a:moveTo>
                  <a:cubicBezTo>
                    <a:pt x="443" y="0"/>
                    <a:pt x="192" y="95"/>
                    <a:pt x="1" y="284"/>
                  </a:cubicBezTo>
                  <a:lnTo>
                    <a:pt x="654" y="937"/>
                  </a:lnTo>
                  <a:lnTo>
                    <a:pt x="1393" y="1676"/>
                  </a:lnTo>
                  <a:cubicBezTo>
                    <a:pt x="1782" y="1287"/>
                    <a:pt x="1777" y="654"/>
                    <a:pt x="1379" y="275"/>
                  </a:cubicBezTo>
                  <a:cubicBezTo>
                    <a:pt x="1186" y="92"/>
                    <a:pt x="939" y="0"/>
                    <a:pt x="6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4281077" y="3952709"/>
              <a:ext cx="28587" cy="26831"/>
            </a:xfrm>
            <a:custGeom>
              <a:avLst/>
              <a:gdLst/>
              <a:ahLst/>
              <a:cxnLst/>
              <a:rect l="l" t="t" r="r" b="b"/>
              <a:pathLst>
                <a:path w="1091" h="1024" extrusionOk="0">
                  <a:moveTo>
                    <a:pt x="696" y="1"/>
                  </a:moveTo>
                  <a:cubicBezTo>
                    <a:pt x="440" y="1"/>
                    <a:pt x="189" y="99"/>
                    <a:pt x="1" y="284"/>
                  </a:cubicBezTo>
                  <a:lnTo>
                    <a:pt x="740" y="1023"/>
                  </a:lnTo>
                  <a:cubicBezTo>
                    <a:pt x="994" y="769"/>
                    <a:pt x="1090" y="390"/>
                    <a:pt x="985" y="44"/>
                  </a:cubicBezTo>
                  <a:cubicBezTo>
                    <a:pt x="890" y="15"/>
                    <a:pt x="792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4247250" y="3943040"/>
              <a:ext cx="53217" cy="53217"/>
            </a:xfrm>
            <a:custGeom>
              <a:avLst/>
              <a:gdLst/>
              <a:ahLst/>
              <a:cxnLst/>
              <a:rect l="l" t="t" r="r" b="b"/>
              <a:pathLst>
                <a:path w="2031" h="2031" extrusionOk="0">
                  <a:moveTo>
                    <a:pt x="639" y="0"/>
                  </a:moveTo>
                  <a:lnTo>
                    <a:pt x="625" y="10"/>
                  </a:lnTo>
                  <a:lnTo>
                    <a:pt x="0" y="639"/>
                  </a:lnTo>
                  <a:lnTo>
                    <a:pt x="1393" y="2031"/>
                  </a:lnTo>
                  <a:lnTo>
                    <a:pt x="2031" y="1392"/>
                  </a:lnTo>
                  <a:lnTo>
                    <a:pt x="6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4264360" y="3960125"/>
              <a:ext cx="36107" cy="36133"/>
            </a:xfrm>
            <a:custGeom>
              <a:avLst/>
              <a:gdLst/>
              <a:ahLst/>
              <a:cxnLst/>
              <a:rect l="l" t="t" r="r" b="b"/>
              <a:pathLst>
                <a:path w="1378" h="1379" extrusionOk="0">
                  <a:moveTo>
                    <a:pt x="639" y="1"/>
                  </a:moveTo>
                  <a:lnTo>
                    <a:pt x="629" y="15"/>
                  </a:lnTo>
                  <a:lnTo>
                    <a:pt x="0" y="639"/>
                  </a:lnTo>
                  <a:lnTo>
                    <a:pt x="740" y="1379"/>
                  </a:lnTo>
                  <a:lnTo>
                    <a:pt x="1378" y="740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EA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4264360" y="3960125"/>
              <a:ext cx="36107" cy="36133"/>
            </a:xfrm>
            <a:custGeom>
              <a:avLst/>
              <a:gdLst/>
              <a:ahLst/>
              <a:cxnLst/>
              <a:rect l="l" t="t" r="r" b="b"/>
              <a:pathLst>
                <a:path w="1378" h="1379" extrusionOk="0">
                  <a:moveTo>
                    <a:pt x="639" y="1"/>
                  </a:moveTo>
                  <a:lnTo>
                    <a:pt x="629" y="15"/>
                  </a:lnTo>
                  <a:lnTo>
                    <a:pt x="0" y="639"/>
                  </a:lnTo>
                  <a:lnTo>
                    <a:pt x="740" y="1379"/>
                  </a:lnTo>
                  <a:lnTo>
                    <a:pt x="1378" y="740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4176555" y="3871141"/>
              <a:ext cx="156639" cy="266244"/>
            </a:xfrm>
            <a:custGeom>
              <a:avLst/>
              <a:gdLst/>
              <a:ahLst/>
              <a:cxnLst/>
              <a:rect l="l" t="t" r="r" b="b"/>
              <a:pathLst>
                <a:path w="5978" h="10161" extrusionOk="0">
                  <a:moveTo>
                    <a:pt x="5284" y="0"/>
                  </a:moveTo>
                  <a:cubicBezTo>
                    <a:pt x="5108" y="0"/>
                    <a:pt x="4981" y="249"/>
                    <a:pt x="5166" y="382"/>
                  </a:cubicBezTo>
                  <a:cubicBezTo>
                    <a:pt x="5411" y="555"/>
                    <a:pt x="5559" y="843"/>
                    <a:pt x="5559" y="1146"/>
                  </a:cubicBezTo>
                  <a:lnTo>
                    <a:pt x="5559" y="8807"/>
                  </a:lnTo>
                  <a:cubicBezTo>
                    <a:pt x="5559" y="9325"/>
                    <a:pt x="5142" y="9748"/>
                    <a:pt x="4623" y="9748"/>
                  </a:cubicBezTo>
                  <a:lnTo>
                    <a:pt x="274" y="9748"/>
                  </a:lnTo>
                  <a:cubicBezTo>
                    <a:pt x="1" y="9748"/>
                    <a:pt x="1" y="10160"/>
                    <a:pt x="274" y="10160"/>
                  </a:cubicBezTo>
                  <a:lnTo>
                    <a:pt x="4623" y="10160"/>
                  </a:lnTo>
                  <a:cubicBezTo>
                    <a:pt x="5367" y="10160"/>
                    <a:pt x="5972" y="9556"/>
                    <a:pt x="5977" y="8807"/>
                  </a:cubicBezTo>
                  <a:lnTo>
                    <a:pt x="5977" y="1146"/>
                  </a:lnTo>
                  <a:cubicBezTo>
                    <a:pt x="5977" y="709"/>
                    <a:pt x="5761" y="296"/>
                    <a:pt x="5406" y="42"/>
                  </a:cubicBezTo>
                  <a:cubicBezTo>
                    <a:pt x="5365" y="13"/>
                    <a:pt x="5323" y="0"/>
                    <a:pt x="5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3967774" y="3940839"/>
              <a:ext cx="201523" cy="196545"/>
            </a:xfrm>
            <a:custGeom>
              <a:avLst/>
              <a:gdLst/>
              <a:ahLst/>
              <a:cxnLst/>
              <a:rect l="l" t="t" r="r" b="b"/>
              <a:pathLst>
                <a:path w="7691" h="7501" extrusionOk="0">
                  <a:moveTo>
                    <a:pt x="207" y="0"/>
                  </a:moveTo>
                  <a:cubicBezTo>
                    <a:pt x="103" y="0"/>
                    <a:pt x="0" y="70"/>
                    <a:pt x="0" y="209"/>
                  </a:cubicBezTo>
                  <a:lnTo>
                    <a:pt x="0" y="6147"/>
                  </a:lnTo>
                  <a:cubicBezTo>
                    <a:pt x="0" y="6896"/>
                    <a:pt x="605" y="7500"/>
                    <a:pt x="1349" y="7500"/>
                  </a:cubicBezTo>
                  <a:lnTo>
                    <a:pt x="7417" y="7500"/>
                  </a:lnTo>
                  <a:cubicBezTo>
                    <a:pt x="7690" y="7500"/>
                    <a:pt x="7690" y="7088"/>
                    <a:pt x="7417" y="7088"/>
                  </a:cubicBezTo>
                  <a:lnTo>
                    <a:pt x="1354" y="7088"/>
                  </a:lnTo>
                  <a:cubicBezTo>
                    <a:pt x="831" y="7088"/>
                    <a:pt x="413" y="6665"/>
                    <a:pt x="413" y="6147"/>
                  </a:cubicBezTo>
                  <a:lnTo>
                    <a:pt x="413" y="209"/>
                  </a:lnTo>
                  <a:cubicBezTo>
                    <a:pt x="413" y="70"/>
                    <a:pt x="310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3967643" y="3839881"/>
              <a:ext cx="334082" cy="90084"/>
            </a:xfrm>
            <a:custGeom>
              <a:avLst/>
              <a:gdLst/>
              <a:ahLst/>
              <a:cxnLst/>
              <a:rect l="l" t="t" r="r" b="b"/>
              <a:pathLst>
                <a:path w="12750" h="3438" extrusionOk="0">
                  <a:moveTo>
                    <a:pt x="3281" y="397"/>
                  </a:moveTo>
                  <a:cubicBezTo>
                    <a:pt x="3371" y="397"/>
                    <a:pt x="3461" y="457"/>
                    <a:pt x="3461" y="577"/>
                  </a:cubicBezTo>
                  <a:lnTo>
                    <a:pt x="3461" y="1767"/>
                  </a:lnTo>
                  <a:cubicBezTo>
                    <a:pt x="3461" y="1885"/>
                    <a:pt x="3371" y="1944"/>
                    <a:pt x="3281" y="1944"/>
                  </a:cubicBezTo>
                  <a:cubicBezTo>
                    <a:pt x="3191" y="1944"/>
                    <a:pt x="3101" y="1885"/>
                    <a:pt x="3101" y="1767"/>
                  </a:cubicBezTo>
                  <a:cubicBezTo>
                    <a:pt x="3111" y="1374"/>
                    <a:pt x="3111" y="1043"/>
                    <a:pt x="3111" y="577"/>
                  </a:cubicBezTo>
                  <a:lnTo>
                    <a:pt x="3101" y="577"/>
                  </a:lnTo>
                  <a:cubicBezTo>
                    <a:pt x="3101" y="457"/>
                    <a:pt x="3191" y="397"/>
                    <a:pt x="3281" y="397"/>
                  </a:cubicBezTo>
                  <a:close/>
                  <a:moveTo>
                    <a:pt x="5744" y="397"/>
                  </a:moveTo>
                  <a:cubicBezTo>
                    <a:pt x="5834" y="397"/>
                    <a:pt x="5924" y="457"/>
                    <a:pt x="5924" y="577"/>
                  </a:cubicBezTo>
                  <a:lnTo>
                    <a:pt x="5924" y="1767"/>
                  </a:lnTo>
                  <a:cubicBezTo>
                    <a:pt x="5924" y="1885"/>
                    <a:pt x="5834" y="1944"/>
                    <a:pt x="5744" y="1944"/>
                  </a:cubicBezTo>
                  <a:cubicBezTo>
                    <a:pt x="5654" y="1944"/>
                    <a:pt x="5564" y="1885"/>
                    <a:pt x="5564" y="1767"/>
                  </a:cubicBezTo>
                  <a:lnTo>
                    <a:pt x="5564" y="577"/>
                  </a:lnTo>
                  <a:cubicBezTo>
                    <a:pt x="5564" y="457"/>
                    <a:pt x="5654" y="397"/>
                    <a:pt x="5744" y="397"/>
                  </a:cubicBezTo>
                  <a:close/>
                  <a:moveTo>
                    <a:pt x="8202" y="397"/>
                  </a:moveTo>
                  <a:cubicBezTo>
                    <a:pt x="8292" y="397"/>
                    <a:pt x="8382" y="457"/>
                    <a:pt x="8382" y="577"/>
                  </a:cubicBezTo>
                  <a:lnTo>
                    <a:pt x="8382" y="1767"/>
                  </a:lnTo>
                  <a:cubicBezTo>
                    <a:pt x="8382" y="1885"/>
                    <a:pt x="8292" y="1944"/>
                    <a:pt x="8202" y="1944"/>
                  </a:cubicBezTo>
                  <a:cubicBezTo>
                    <a:pt x="8112" y="1944"/>
                    <a:pt x="8022" y="1885"/>
                    <a:pt x="8022" y="1767"/>
                  </a:cubicBezTo>
                  <a:lnTo>
                    <a:pt x="8022" y="577"/>
                  </a:lnTo>
                  <a:cubicBezTo>
                    <a:pt x="8022" y="457"/>
                    <a:pt x="8112" y="397"/>
                    <a:pt x="8202" y="397"/>
                  </a:cubicBezTo>
                  <a:close/>
                  <a:moveTo>
                    <a:pt x="10664" y="397"/>
                  </a:moveTo>
                  <a:cubicBezTo>
                    <a:pt x="10754" y="397"/>
                    <a:pt x="10844" y="457"/>
                    <a:pt x="10844" y="577"/>
                  </a:cubicBezTo>
                  <a:lnTo>
                    <a:pt x="10844" y="1767"/>
                  </a:lnTo>
                  <a:cubicBezTo>
                    <a:pt x="10844" y="1885"/>
                    <a:pt x="10754" y="1944"/>
                    <a:pt x="10664" y="1944"/>
                  </a:cubicBezTo>
                  <a:cubicBezTo>
                    <a:pt x="10574" y="1944"/>
                    <a:pt x="10484" y="1885"/>
                    <a:pt x="10484" y="1767"/>
                  </a:cubicBezTo>
                  <a:lnTo>
                    <a:pt x="10484" y="1403"/>
                  </a:lnTo>
                  <a:lnTo>
                    <a:pt x="10484" y="577"/>
                  </a:lnTo>
                  <a:cubicBezTo>
                    <a:pt x="10484" y="457"/>
                    <a:pt x="10574" y="397"/>
                    <a:pt x="10664" y="397"/>
                  </a:cubicBezTo>
                  <a:close/>
                  <a:moveTo>
                    <a:pt x="3289" y="1"/>
                  </a:moveTo>
                  <a:cubicBezTo>
                    <a:pt x="2967" y="1"/>
                    <a:pt x="2703" y="255"/>
                    <a:pt x="2693" y="577"/>
                  </a:cubicBezTo>
                  <a:lnTo>
                    <a:pt x="2693" y="985"/>
                  </a:lnTo>
                  <a:lnTo>
                    <a:pt x="1359" y="985"/>
                  </a:lnTo>
                  <a:cubicBezTo>
                    <a:pt x="610" y="985"/>
                    <a:pt x="5" y="1595"/>
                    <a:pt x="5" y="2339"/>
                  </a:cubicBezTo>
                  <a:lnTo>
                    <a:pt x="5" y="3227"/>
                  </a:lnTo>
                  <a:cubicBezTo>
                    <a:pt x="0" y="3342"/>
                    <a:pt x="96" y="3438"/>
                    <a:pt x="212" y="3438"/>
                  </a:cubicBezTo>
                  <a:cubicBezTo>
                    <a:pt x="322" y="3438"/>
                    <a:pt x="418" y="3342"/>
                    <a:pt x="418" y="3232"/>
                  </a:cubicBezTo>
                  <a:lnTo>
                    <a:pt x="418" y="2339"/>
                  </a:lnTo>
                  <a:cubicBezTo>
                    <a:pt x="418" y="1823"/>
                    <a:pt x="831" y="1403"/>
                    <a:pt x="1350" y="1403"/>
                  </a:cubicBezTo>
                  <a:cubicBezTo>
                    <a:pt x="1353" y="1403"/>
                    <a:pt x="1356" y="1403"/>
                    <a:pt x="1359" y="1403"/>
                  </a:cubicBezTo>
                  <a:lnTo>
                    <a:pt x="2698" y="1403"/>
                  </a:lnTo>
                  <a:lnTo>
                    <a:pt x="2698" y="1767"/>
                  </a:lnTo>
                  <a:cubicBezTo>
                    <a:pt x="2708" y="2084"/>
                    <a:pt x="2967" y="2339"/>
                    <a:pt x="3289" y="2339"/>
                  </a:cubicBezTo>
                  <a:cubicBezTo>
                    <a:pt x="3610" y="2339"/>
                    <a:pt x="3874" y="2084"/>
                    <a:pt x="3884" y="1767"/>
                  </a:cubicBezTo>
                  <a:lnTo>
                    <a:pt x="3884" y="1403"/>
                  </a:lnTo>
                  <a:lnTo>
                    <a:pt x="5151" y="1403"/>
                  </a:lnTo>
                  <a:lnTo>
                    <a:pt x="5151" y="1767"/>
                  </a:lnTo>
                  <a:cubicBezTo>
                    <a:pt x="5166" y="2084"/>
                    <a:pt x="5425" y="2339"/>
                    <a:pt x="5746" y="2339"/>
                  </a:cubicBezTo>
                  <a:cubicBezTo>
                    <a:pt x="6068" y="2339"/>
                    <a:pt x="6332" y="2084"/>
                    <a:pt x="6342" y="1767"/>
                  </a:cubicBezTo>
                  <a:lnTo>
                    <a:pt x="6342" y="1403"/>
                  </a:lnTo>
                  <a:lnTo>
                    <a:pt x="7609" y="1403"/>
                  </a:lnTo>
                  <a:lnTo>
                    <a:pt x="7609" y="1767"/>
                  </a:lnTo>
                  <a:cubicBezTo>
                    <a:pt x="7623" y="2084"/>
                    <a:pt x="7883" y="2339"/>
                    <a:pt x="8204" y="2339"/>
                  </a:cubicBezTo>
                  <a:cubicBezTo>
                    <a:pt x="8526" y="2339"/>
                    <a:pt x="8790" y="2084"/>
                    <a:pt x="8799" y="1767"/>
                  </a:cubicBezTo>
                  <a:lnTo>
                    <a:pt x="8799" y="1403"/>
                  </a:lnTo>
                  <a:lnTo>
                    <a:pt x="10067" y="1403"/>
                  </a:lnTo>
                  <a:lnTo>
                    <a:pt x="10067" y="1767"/>
                  </a:lnTo>
                  <a:cubicBezTo>
                    <a:pt x="10081" y="2084"/>
                    <a:pt x="10340" y="2339"/>
                    <a:pt x="10662" y="2339"/>
                  </a:cubicBezTo>
                  <a:cubicBezTo>
                    <a:pt x="10983" y="2339"/>
                    <a:pt x="11248" y="2084"/>
                    <a:pt x="11257" y="1767"/>
                  </a:cubicBezTo>
                  <a:lnTo>
                    <a:pt x="11257" y="1403"/>
                  </a:lnTo>
                  <a:lnTo>
                    <a:pt x="12472" y="1403"/>
                  </a:lnTo>
                  <a:cubicBezTo>
                    <a:pt x="12750" y="1403"/>
                    <a:pt x="12750" y="985"/>
                    <a:pt x="12472" y="985"/>
                  </a:cubicBezTo>
                  <a:lnTo>
                    <a:pt x="11257" y="985"/>
                  </a:lnTo>
                  <a:lnTo>
                    <a:pt x="11257" y="577"/>
                  </a:lnTo>
                  <a:cubicBezTo>
                    <a:pt x="11248" y="255"/>
                    <a:pt x="10983" y="1"/>
                    <a:pt x="10662" y="1"/>
                  </a:cubicBezTo>
                  <a:cubicBezTo>
                    <a:pt x="10340" y="1"/>
                    <a:pt x="10081" y="255"/>
                    <a:pt x="10071" y="577"/>
                  </a:cubicBezTo>
                  <a:lnTo>
                    <a:pt x="10071" y="985"/>
                  </a:lnTo>
                  <a:lnTo>
                    <a:pt x="8799" y="985"/>
                  </a:lnTo>
                  <a:lnTo>
                    <a:pt x="8799" y="577"/>
                  </a:lnTo>
                  <a:cubicBezTo>
                    <a:pt x="8785" y="255"/>
                    <a:pt x="8526" y="1"/>
                    <a:pt x="8204" y="1"/>
                  </a:cubicBezTo>
                  <a:cubicBezTo>
                    <a:pt x="7883" y="1"/>
                    <a:pt x="7619" y="255"/>
                    <a:pt x="7609" y="577"/>
                  </a:cubicBezTo>
                  <a:lnTo>
                    <a:pt x="7609" y="985"/>
                  </a:lnTo>
                  <a:lnTo>
                    <a:pt x="6342" y="985"/>
                  </a:lnTo>
                  <a:lnTo>
                    <a:pt x="6342" y="577"/>
                  </a:lnTo>
                  <a:cubicBezTo>
                    <a:pt x="6327" y="255"/>
                    <a:pt x="6068" y="1"/>
                    <a:pt x="5746" y="1"/>
                  </a:cubicBezTo>
                  <a:cubicBezTo>
                    <a:pt x="5425" y="1"/>
                    <a:pt x="5161" y="255"/>
                    <a:pt x="5151" y="577"/>
                  </a:cubicBezTo>
                  <a:lnTo>
                    <a:pt x="5151" y="985"/>
                  </a:lnTo>
                  <a:lnTo>
                    <a:pt x="3884" y="985"/>
                  </a:lnTo>
                  <a:lnTo>
                    <a:pt x="3884" y="577"/>
                  </a:lnTo>
                  <a:cubicBezTo>
                    <a:pt x="3870" y="255"/>
                    <a:pt x="3610" y="1"/>
                    <a:pt x="3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3993059" y="3920271"/>
              <a:ext cx="161381" cy="157503"/>
            </a:xfrm>
            <a:custGeom>
              <a:avLst/>
              <a:gdLst/>
              <a:ahLst/>
              <a:cxnLst/>
              <a:rect l="l" t="t" r="r" b="b"/>
              <a:pathLst>
                <a:path w="6159" h="6011" extrusionOk="0">
                  <a:moveTo>
                    <a:pt x="207" y="0"/>
                  </a:moveTo>
                  <a:cubicBezTo>
                    <a:pt x="91" y="0"/>
                    <a:pt x="0" y="96"/>
                    <a:pt x="0" y="207"/>
                  </a:cubicBezTo>
                  <a:lnTo>
                    <a:pt x="0" y="1536"/>
                  </a:lnTo>
                  <a:cubicBezTo>
                    <a:pt x="0" y="2516"/>
                    <a:pt x="797" y="3312"/>
                    <a:pt x="1781" y="3317"/>
                  </a:cubicBezTo>
                  <a:lnTo>
                    <a:pt x="2506" y="3317"/>
                  </a:lnTo>
                  <a:cubicBezTo>
                    <a:pt x="3135" y="3317"/>
                    <a:pt x="3644" y="3826"/>
                    <a:pt x="3644" y="4455"/>
                  </a:cubicBezTo>
                  <a:cubicBezTo>
                    <a:pt x="3648" y="5314"/>
                    <a:pt x="4340" y="6005"/>
                    <a:pt x="5199" y="6010"/>
                  </a:cubicBezTo>
                  <a:lnTo>
                    <a:pt x="5880" y="6010"/>
                  </a:lnTo>
                  <a:cubicBezTo>
                    <a:pt x="6159" y="6010"/>
                    <a:pt x="6159" y="5593"/>
                    <a:pt x="5880" y="5593"/>
                  </a:cubicBezTo>
                  <a:lnTo>
                    <a:pt x="5199" y="5593"/>
                  </a:lnTo>
                  <a:cubicBezTo>
                    <a:pt x="4570" y="5593"/>
                    <a:pt x="4056" y="5084"/>
                    <a:pt x="4056" y="4455"/>
                  </a:cubicBezTo>
                  <a:cubicBezTo>
                    <a:pt x="4056" y="3596"/>
                    <a:pt x="3365" y="2900"/>
                    <a:pt x="2506" y="2900"/>
                  </a:cubicBezTo>
                  <a:lnTo>
                    <a:pt x="1781" y="2900"/>
                  </a:lnTo>
                  <a:cubicBezTo>
                    <a:pt x="1027" y="2900"/>
                    <a:pt x="413" y="2290"/>
                    <a:pt x="413" y="1536"/>
                  </a:cubicBezTo>
                  <a:lnTo>
                    <a:pt x="413" y="207"/>
                  </a:lnTo>
                  <a:cubicBezTo>
                    <a:pt x="413" y="96"/>
                    <a:pt x="322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4161148" y="3930594"/>
              <a:ext cx="156324" cy="150848"/>
            </a:xfrm>
            <a:custGeom>
              <a:avLst/>
              <a:gdLst/>
              <a:ahLst/>
              <a:cxnLst/>
              <a:rect l="l" t="t" r="r" b="b"/>
              <a:pathLst>
                <a:path w="5966" h="5757" extrusionOk="0">
                  <a:moveTo>
                    <a:pt x="3925" y="768"/>
                  </a:moveTo>
                  <a:lnTo>
                    <a:pt x="5024" y="1867"/>
                  </a:lnTo>
                  <a:lnTo>
                    <a:pt x="4679" y="2213"/>
                  </a:lnTo>
                  <a:lnTo>
                    <a:pt x="3579" y="1114"/>
                  </a:lnTo>
                  <a:lnTo>
                    <a:pt x="3925" y="768"/>
                  </a:lnTo>
                  <a:close/>
                  <a:moveTo>
                    <a:pt x="3286" y="1406"/>
                  </a:moveTo>
                  <a:lnTo>
                    <a:pt x="3690" y="1810"/>
                  </a:lnTo>
                  <a:lnTo>
                    <a:pt x="1573" y="3927"/>
                  </a:lnTo>
                  <a:lnTo>
                    <a:pt x="1170" y="3523"/>
                  </a:lnTo>
                  <a:lnTo>
                    <a:pt x="3286" y="1406"/>
                  </a:lnTo>
                  <a:close/>
                  <a:moveTo>
                    <a:pt x="968" y="3907"/>
                  </a:moveTo>
                  <a:lnTo>
                    <a:pt x="1890" y="4824"/>
                  </a:lnTo>
                  <a:lnTo>
                    <a:pt x="1280" y="5011"/>
                  </a:lnTo>
                  <a:cubicBezTo>
                    <a:pt x="1189" y="4781"/>
                    <a:pt x="1011" y="4603"/>
                    <a:pt x="781" y="4517"/>
                  </a:cubicBezTo>
                  <a:lnTo>
                    <a:pt x="968" y="3907"/>
                  </a:lnTo>
                  <a:close/>
                  <a:moveTo>
                    <a:pt x="656" y="4915"/>
                  </a:moveTo>
                  <a:cubicBezTo>
                    <a:pt x="757" y="4959"/>
                    <a:pt x="834" y="5035"/>
                    <a:pt x="882" y="5136"/>
                  </a:cubicBezTo>
                  <a:lnTo>
                    <a:pt x="560" y="5232"/>
                  </a:lnTo>
                  <a:lnTo>
                    <a:pt x="656" y="4915"/>
                  </a:lnTo>
                  <a:close/>
                  <a:moveTo>
                    <a:pt x="4453" y="1"/>
                  </a:moveTo>
                  <a:cubicBezTo>
                    <a:pt x="4439" y="1"/>
                    <a:pt x="4425" y="2"/>
                    <a:pt x="4410" y="5"/>
                  </a:cubicBezTo>
                  <a:cubicBezTo>
                    <a:pt x="3834" y="106"/>
                    <a:pt x="3642" y="518"/>
                    <a:pt x="3142" y="960"/>
                  </a:cubicBezTo>
                  <a:cubicBezTo>
                    <a:pt x="3142" y="960"/>
                    <a:pt x="843" y="3254"/>
                    <a:pt x="819" y="3307"/>
                  </a:cubicBezTo>
                  <a:cubicBezTo>
                    <a:pt x="608" y="3442"/>
                    <a:pt x="522" y="3999"/>
                    <a:pt x="42" y="5491"/>
                  </a:cubicBezTo>
                  <a:cubicBezTo>
                    <a:pt x="0" y="5628"/>
                    <a:pt x="104" y="5757"/>
                    <a:pt x="238" y="5757"/>
                  </a:cubicBezTo>
                  <a:cubicBezTo>
                    <a:pt x="260" y="5757"/>
                    <a:pt x="283" y="5753"/>
                    <a:pt x="306" y="5746"/>
                  </a:cubicBezTo>
                  <a:lnTo>
                    <a:pt x="2115" y="5189"/>
                  </a:lnTo>
                  <a:cubicBezTo>
                    <a:pt x="2456" y="5083"/>
                    <a:pt x="2600" y="4863"/>
                    <a:pt x="2710" y="4767"/>
                  </a:cubicBezTo>
                  <a:cubicBezTo>
                    <a:pt x="2861" y="4616"/>
                    <a:pt x="2725" y="4409"/>
                    <a:pt x="2564" y="4409"/>
                  </a:cubicBezTo>
                  <a:cubicBezTo>
                    <a:pt x="2515" y="4409"/>
                    <a:pt x="2464" y="4428"/>
                    <a:pt x="2418" y="4474"/>
                  </a:cubicBezTo>
                  <a:lnTo>
                    <a:pt x="2269" y="4623"/>
                  </a:lnTo>
                  <a:lnTo>
                    <a:pt x="1866" y="4219"/>
                  </a:lnTo>
                  <a:lnTo>
                    <a:pt x="3983" y="2102"/>
                  </a:lnTo>
                  <a:lnTo>
                    <a:pt x="4386" y="2506"/>
                  </a:lnTo>
                  <a:lnTo>
                    <a:pt x="3003" y="3888"/>
                  </a:lnTo>
                  <a:cubicBezTo>
                    <a:pt x="2878" y="4018"/>
                    <a:pt x="2970" y="4239"/>
                    <a:pt x="3152" y="4239"/>
                  </a:cubicBezTo>
                  <a:cubicBezTo>
                    <a:pt x="3315" y="4239"/>
                    <a:pt x="3258" y="4191"/>
                    <a:pt x="4818" y="2659"/>
                  </a:cubicBezTo>
                  <a:lnTo>
                    <a:pt x="4827" y="2654"/>
                  </a:lnTo>
                  <a:lnTo>
                    <a:pt x="4832" y="2645"/>
                  </a:lnTo>
                  <a:lnTo>
                    <a:pt x="5461" y="2016"/>
                  </a:lnTo>
                  <a:cubicBezTo>
                    <a:pt x="5965" y="1512"/>
                    <a:pt x="5917" y="682"/>
                    <a:pt x="5355" y="240"/>
                  </a:cubicBezTo>
                  <a:cubicBezTo>
                    <a:pt x="5312" y="206"/>
                    <a:pt x="5268" y="191"/>
                    <a:pt x="5226" y="191"/>
                  </a:cubicBezTo>
                  <a:cubicBezTo>
                    <a:pt x="5057" y="191"/>
                    <a:pt x="4928" y="428"/>
                    <a:pt x="5101" y="566"/>
                  </a:cubicBezTo>
                  <a:cubicBezTo>
                    <a:pt x="5399" y="802"/>
                    <a:pt x="5480" y="1224"/>
                    <a:pt x="5293" y="1560"/>
                  </a:cubicBezTo>
                  <a:lnTo>
                    <a:pt x="4237" y="499"/>
                  </a:lnTo>
                  <a:cubicBezTo>
                    <a:pt x="4314" y="456"/>
                    <a:pt x="4395" y="427"/>
                    <a:pt x="4482" y="413"/>
                  </a:cubicBezTo>
                  <a:cubicBezTo>
                    <a:pt x="4740" y="367"/>
                    <a:pt x="4690" y="1"/>
                    <a:pt x="4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36"/>
          <p:cNvGrpSpPr/>
          <p:nvPr/>
        </p:nvGrpSpPr>
        <p:grpSpPr>
          <a:xfrm rot="18468441">
            <a:off x="38769" y="4613963"/>
            <a:ext cx="392016" cy="369560"/>
            <a:chOff x="1737836" y="1500941"/>
            <a:chExt cx="392016" cy="369560"/>
          </a:xfrm>
        </p:grpSpPr>
        <p:sp>
          <p:nvSpPr>
            <p:cNvPr id="1004" name="Google Shape;1004;p36"/>
            <p:cNvSpPr/>
            <p:nvPr/>
          </p:nvSpPr>
          <p:spPr>
            <a:xfrm>
              <a:off x="1755575" y="1596266"/>
              <a:ext cx="148935" cy="264043"/>
            </a:xfrm>
            <a:custGeom>
              <a:avLst/>
              <a:gdLst/>
              <a:ahLst/>
              <a:cxnLst/>
              <a:rect l="l" t="t" r="r" b="b"/>
              <a:pathLst>
                <a:path w="5684" h="10077" extrusionOk="0">
                  <a:moveTo>
                    <a:pt x="0" y="1"/>
                  </a:moveTo>
                  <a:lnTo>
                    <a:pt x="0" y="9534"/>
                  </a:lnTo>
                  <a:cubicBezTo>
                    <a:pt x="0" y="9831"/>
                    <a:pt x="245" y="10076"/>
                    <a:pt x="543" y="10076"/>
                  </a:cubicBezTo>
                  <a:lnTo>
                    <a:pt x="5146" y="10076"/>
                  </a:lnTo>
                  <a:cubicBezTo>
                    <a:pt x="5444" y="10076"/>
                    <a:pt x="5684" y="9831"/>
                    <a:pt x="5684" y="9534"/>
                  </a:cubicBezTo>
                  <a:lnTo>
                    <a:pt x="5684" y="1"/>
                  </a:lnTo>
                  <a:lnTo>
                    <a:pt x="4642" y="1"/>
                  </a:lnTo>
                  <a:cubicBezTo>
                    <a:pt x="4637" y="668"/>
                    <a:pt x="4095" y="1210"/>
                    <a:pt x="3423" y="1210"/>
                  </a:cubicBezTo>
                  <a:lnTo>
                    <a:pt x="3365" y="1210"/>
                  </a:lnTo>
                  <a:cubicBezTo>
                    <a:pt x="2717" y="1177"/>
                    <a:pt x="2213" y="649"/>
                    <a:pt x="2208" y="1"/>
                  </a:cubicBezTo>
                  <a:cubicBezTo>
                    <a:pt x="1543" y="1"/>
                    <a:pt x="960" y="3"/>
                    <a:pt x="562" y="3"/>
                  </a:cubicBezTo>
                  <a:cubicBezTo>
                    <a:pt x="363" y="3"/>
                    <a:pt x="210" y="2"/>
                    <a:pt x="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1755575" y="1596266"/>
              <a:ext cx="148935" cy="112723"/>
            </a:xfrm>
            <a:custGeom>
              <a:avLst/>
              <a:gdLst/>
              <a:ahLst/>
              <a:cxnLst/>
              <a:rect l="l" t="t" r="r" b="b"/>
              <a:pathLst>
                <a:path w="5684" h="4302" extrusionOk="0">
                  <a:moveTo>
                    <a:pt x="0" y="1"/>
                  </a:moveTo>
                  <a:lnTo>
                    <a:pt x="0" y="2511"/>
                  </a:lnTo>
                  <a:cubicBezTo>
                    <a:pt x="591" y="3596"/>
                    <a:pt x="1719" y="4278"/>
                    <a:pt x="2952" y="4302"/>
                  </a:cubicBezTo>
                  <a:lnTo>
                    <a:pt x="5362" y="4302"/>
                  </a:lnTo>
                  <a:cubicBezTo>
                    <a:pt x="5473" y="4302"/>
                    <a:pt x="5578" y="4292"/>
                    <a:pt x="5684" y="4278"/>
                  </a:cubicBezTo>
                  <a:lnTo>
                    <a:pt x="5684" y="1"/>
                  </a:lnTo>
                  <a:lnTo>
                    <a:pt x="4642" y="1"/>
                  </a:lnTo>
                  <a:cubicBezTo>
                    <a:pt x="4637" y="668"/>
                    <a:pt x="4095" y="1210"/>
                    <a:pt x="3423" y="1210"/>
                  </a:cubicBezTo>
                  <a:lnTo>
                    <a:pt x="3365" y="1210"/>
                  </a:lnTo>
                  <a:cubicBezTo>
                    <a:pt x="2717" y="1177"/>
                    <a:pt x="2213" y="649"/>
                    <a:pt x="2208" y="1"/>
                  </a:cubicBezTo>
                  <a:cubicBezTo>
                    <a:pt x="1543" y="1"/>
                    <a:pt x="960" y="3"/>
                    <a:pt x="561" y="3"/>
                  </a:cubicBezTo>
                  <a:cubicBezTo>
                    <a:pt x="361" y="3"/>
                    <a:pt x="207" y="2"/>
                    <a:pt x="1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1843747" y="1506339"/>
              <a:ext cx="151319" cy="179513"/>
            </a:xfrm>
            <a:custGeom>
              <a:avLst/>
              <a:gdLst/>
              <a:ahLst/>
              <a:cxnLst/>
              <a:rect l="l" t="t" r="r" b="b"/>
              <a:pathLst>
                <a:path w="5775" h="6851" extrusionOk="0">
                  <a:moveTo>
                    <a:pt x="0" y="0"/>
                  </a:moveTo>
                  <a:lnTo>
                    <a:pt x="0" y="2209"/>
                  </a:lnTo>
                  <a:lnTo>
                    <a:pt x="58" y="2209"/>
                  </a:lnTo>
                  <a:cubicBezTo>
                    <a:pt x="730" y="2209"/>
                    <a:pt x="1277" y="2751"/>
                    <a:pt x="1277" y="3423"/>
                  </a:cubicBezTo>
                  <a:lnTo>
                    <a:pt x="1277" y="3433"/>
                  </a:lnTo>
                  <a:cubicBezTo>
                    <a:pt x="1272" y="4100"/>
                    <a:pt x="730" y="4642"/>
                    <a:pt x="58" y="4642"/>
                  </a:cubicBezTo>
                  <a:lnTo>
                    <a:pt x="0" y="4642"/>
                  </a:lnTo>
                  <a:lnTo>
                    <a:pt x="0" y="6850"/>
                  </a:lnTo>
                  <a:lnTo>
                    <a:pt x="2415" y="6850"/>
                  </a:lnTo>
                  <a:cubicBezTo>
                    <a:pt x="4277" y="6817"/>
                    <a:pt x="5775" y="5290"/>
                    <a:pt x="5775" y="3428"/>
                  </a:cubicBezTo>
                  <a:cubicBezTo>
                    <a:pt x="5775" y="1560"/>
                    <a:pt x="4277" y="34"/>
                    <a:pt x="2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1737836" y="1506339"/>
              <a:ext cx="205925" cy="179513"/>
            </a:xfrm>
            <a:custGeom>
              <a:avLst/>
              <a:gdLst/>
              <a:ahLst/>
              <a:cxnLst/>
              <a:rect l="l" t="t" r="r" b="b"/>
              <a:pathLst>
                <a:path w="7859" h="6851" extrusionOk="0">
                  <a:moveTo>
                    <a:pt x="4100" y="2209"/>
                  </a:moveTo>
                  <a:cubicBezTo>
                    <a:pt x="4772" y="2209"/>
                    <a:pt x="5319" y="2756"/>
                    <a:pt x="5319" y="3428"/>
                  </a:cubicBezTo>
                  <a:lnTo>
                    <a:pt x="5319" y="3433"/>
                  </a:lnTo>
                  <a:cubicBezTo>
                    <a:pt x="5314" y="4105"/>
                    <a:pt x="4772" y="4647"/>
                    <a:pt x="4100" y="4647"/>
                  </a:cubicBezTo>
                  <a:lnTo>
                    <a:pt x="4042" y="4647"/>
                  </a:lnTo>
                  <a:cubicBezTo>
                    <a:pt x="3394" y="4613"/>
                    <a:pt x="2890" y="4081"/>
                    <a:pt x="2885" y="3437"/>
                  </a:cubicBezTo>
                  <a:lnTo>
                    <a:pt x="2885" y="3428"/>
                  </a:lnTo>
                  <a:cubicBezTo>
                    <a:pt x="2885" y="2775"/>
                    <a:pt x="3394" y="2242"/>
                    <a:pt x="4042" y="2209"/>
                  </a:cubicBezTo>
                  <a:close/>
                  <a:moveTo>
                    <a:pt x="4110" y="1"/>
                  </a:moveTo>
                  <a:cubicBezTo>
                    <a:pt x="2806" y="1"/>
                    <a:pt x="1524" y="741"/>
                    <a:pt x="951" y="2089"/>
                  </a:cubicBezTo>
                  <a:cubicBezTo>
                    <a:pt x="0" y="4321"/>
                    <a:pt x="1613" y="6807"/>
                    <a:pt x="4042" y="6850"/>
                  </a:cubicBezTo>
                  <a:lnTo>
                    <a:pt x="4100" y="6850"/>
                  </a:lnTo>
                  <a:cubicBezTo>
                    <a:pt x="4930" y="6850"/>
                    <a:pt x="5737" y="6548"/>
                    <a:pt x="6361" y="5996"/>
                  </a:cubicBezTo>
                  <a:cubicBezTo>
                    <a:pt x="6394" y="5967"/>
                    <a:pt x="6428" y="5938"/>
                    <a:pt x="6457" y="5909"/>
                  </a:cubicBezTo>
                  <a:cubicBezTo>
                    <a:pt x="6481" y="5885"/>
                    <a:pt x="6500" y="5866"/>
                    <a:pt x="6524" y="5847"/>
                  </a:cubicBezTo>
                  <a:cubicBezTo>
                    <a:pt x="7858" y="4513"/>
                    <a:pt x="7858" y="2343"/>
                    <a:pt x="6524" y="1004"/>
                  </a:cubicBezTo>
                  <a:cubicBezTo>
                    <a:pt x="5841" y="323"/>
                    <a:pt x="4971" y="1"/>
                    <a:pt x="4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1844376" y="1733986"/>
              <a:ext cx="173356" cy="69489"/>
            </a:xfrm>
            <a:custGeom>
              <a:avLst/>
              <a:gdLst/>
              <a:ahLst/>
              <a:cxnLst/>
              <a:rect l="l" t="t" r="r" b="b"/>
              <a:pathLst>
                <a:path w="6616" h="2652" extrusionOk="0">
                  <a:moveTo>
                    <a:pt x="6279" y="1"/>
                  </a:moveTo>
                  <a:lnTo>
                    <a:pt x="5660" y="164"/>
                  </a:lnTo>
                  <a:lnTo>
                    <a:pt x="327" y="1599"/>
                  </a:lnTo>
                  <a:lnTo>
                    <a:pt x="211" y="1633"/>
                  </a:lnTo>
                  <a:cubicBezTo>
                    <a:pt x="67" y="1676"/>
                    <a:pt x="0" y="1835"/>
                    <a:pt x="67" y="1964"/>
                  </a:cubicBezTo>
                  <a:cubicBezTo>
                    <a:pt x="77" y="1983"/>
                    <a:pt x="87" y="2003"/>
                    <a:pt x="101" y="2022"/>
                  </a:cubicBezTo>
                  <a:cubicBezTo>
                    <a:pt x="336" y="2418"/>
                    <a:pt x="759" y="2651"/>
                    <a:pt x="1202" y="2651"/>
                  </a:cubicBezTo>
                  <a:cubicBezTo>
                    <a:pt x="1311" y="2651"/>
                    <a:pt x="1422" y="2637"/>
                    <a:pt x="1532" y="2607"/>
                  </a:cubicBezTo>
                  <a:lnTo>
                    <a:pt x="6615" y="1234"/>
                  </a:lnTo>
                  <a:lnTo>
                    <a:pt x="62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1844376" y="1738388"/>
              <a:ext cx="151712" cy="49339"/>
            </a:xfrm>
            <a:custGeom>
              <a:avLst/>
              <a:gdLst/>
              <a:ahLst/>
              <a:cxnLst/>
              <a:rect l="l" t="t" r="r" b="b"/>
              <a:pathLst>
                <a:path w="5790" h="1883" extrusionOk="0">
                  <a:moveTo>
                    <a:pt x="5660" y="1"/>
                  </a:moveTo>
                  <a:lnTo>
                    <a:pt x="327" y="1431"/>
                  </a:lnTo>
                  <a:lnTo>
                    <a:pt x="211" y="1465"/>
                  </a:lnTo>
                  <a:cubicBezTo>
                    <a:pt x="67" y="1508"/>
                    <a:pt x="0" y="1667"/>
                    <a:pt x="67" y="1796"/>
                  </a:cubicBezTo>
                  <a:cubicBezTo>
                    <a:pt x="77" y="1815"/>
                    <a:pt x="91" y="1835"/>
                    <a:pt x="101" y="1854"/>
                  </a:cubicBezTo>
                  <a:cubicBezTo>
                    <a:pt x="192" y="1873"/>
                    <a:pt x="283" y="1883"/>
                    <a:pt x="375" y="1883"/>
                  </a:cubicBezTo>
                  <a:cubicBezTo>
                    <a:pt x="487" y="1883"/>
                    <a:pt x="598" y="1868"/>
                    <a:pt x="706" y="1839"/>
                  </a:cubicBezTo>
                  <a:lnTo>
                    <a:pt x="5789" y="466"/>
                  </a:lnTo>
                  <a:lnTo>
                    <a:pt x="56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1844376" y="1718134"/>
              <a:ext cx="173356" cy="69463"/>
            </a:xfrm>
            <a:custGeom>
              <a:avLst/>
              <a:gdLst/>
              <a:ahLst/>
              <a:cxnLst/>
              <a:rect l="l" t="t" r="r" b="b"/>
              <a:pathLst>
                <a:path w="6616" h="2651" extrusionOk="0">
                  <a:moveTo>
                    <a:pt x="1202" y="1"/>
                  </a:moveTo>
                  <a:cubicBezTo>
                    <a:pt x="844" y="1"/>
                    <a:pt x="496" y="153"/>
                    <a:pt x="250" y="428"/>
                  </a:cubicBezTo>
                  <a:cubicBezTo>
                    <a:pt x="178" y="505"/>
                    <a:pt x="115" y="591"/>
                    <a:pt x="67" y="683"/>
                  </a:cubicBezTo>
                  <a:cubicBezTo>
                    <a:pt x="0" y="817"/>
                    <a:pt x="67" y="975"/>
                    <a:pt x="211" y="1019"/>
                  </a:cubicBezTo>
                  <a:lnTo>
                    <a:pt x="327" y="1047"/>
                  </a:lnTo>
                  <a:lnTo>
                    <a:pt x="6279" y="2651"/>
                  </a:lnTo>
                  <a:lnTo>
                    <a:pt x="6418" y="2147"/>
                  </a:lnTo>
                  <a:lnTo>
                    <a:pt x="6615" y="1417"/>
                  </a:lnTo>
                  <a:lnTo>
                    <a:pt x="1532" y="44"/>
                  </a:lnTo>
                  <a:cubicBezTo>
                    <a:pt x="1422" y="15"/>
                    <a:pt x="1312" y="1"/>
                    <a:pt x="1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1850900" y="1718134"/>
              <a:ext cx="166831" cy="56257"/>
            </a:xfrm>
            <a:custGeom>
              <a:avLst/>
              <a:gdLst/>
              <a:ahLst/>
              <a:cxnLst/>
              <a:rect l="l" t="t" r="r" b="b"/>
              <a:pathLst>
                <a:path w="6367" h="2147" extrusionOk="0">
                  <a:moveTo>
                    <a:pt x="952" y="1"/>
                  </a:moveTo>
                  <a:cubicBezTo>
                    <a:pt x="593" y="1"/>
                    <a:pt x="243" y="153"/>
                    <a:pt x="1" y="428"/>
                  </a:cubicBezTo>
                  <a:cubicBezTo>
                    <a:pt x="30" y="471"/>
                    <a:pt x="73" y="505"/>
                    <a:pt x="126" y="524"/>
                  </a:cubicBezTo>
                  <a:lnTo>
                    <a:pt x="241" y="553"/>
                  </a:lnTo>
                  <a:lnTo>
                    <a:pt x="6169" y="2147"/>
                  </a:lnTo>
                  <a:lnTo>
                    <a:pt x="6366" y="1417"/>
                  </a:lnTo>
                  <a:lnTo>
                    <a:pt x="1283" y="44"/>
                  </a:lnTo>
                  <a:cubicBezTo>
                    <a:pt x="1173" y="15"/>
                    <a:pt x="1062" y="1"/>
                    <a:pt x="9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1955422" y="1657789"/>
              <a:ext cx="159652" cy="119824"/>
            </a:xfrm>
            <a:custGeom>
              <a:avLst/>
              <a:gdLst/>
              <a:ahLst/>
              <a:cxnLst/>
              <a:rect l="l" t="t" r="r" b="b"/>
              <a:pathLst>
                <a:path w="6093" h="4573" extrusionOk="0">
                  <a:moveTo>
                    <a:pt x="4100" y="805"/>
                  </a:moveTo>
                  <a:cubicBezTo>
                    <a:pt x="4118" y="805"/>
                    <a:pt x="4135" y="805"/>
                    <a:pt x="4153" y="806"/>
                  </a:cubicBezTo>
                  <a:cubicBezTo>
                    <a:pt x="5046" y="850"/>
                    <a:pt x="5435" y="1949"/>
                    <a:pt x="4772" y="2544"/>
                  </a:cubicBezTo>
                  <a:cubicBezTo>
                    <a:pt x="4573" y="2726"/>
                    <a:pt x="4338" y="2806"/>
                    <a:pt x="4108" y="2806"/>
                  </a:cubicBezTo>
                  <a:cubicBezTo>
                    <a:pt x="3576" y="2806"/>
                    <a:pt x="3072" y="2376"/>
                    <a:pt x="3102" y="1757"/>
                  </a:cubicBezTo>
                  <a:cubicBezTo>
                    <a:pt x="3130" y="1218"/>
                    <a:pt x="3571" y="805"/>
                    <a:pt x="4100" y="805"/>
                  </a:cubicBezTo>
                  <a:close/>
                  <a:moveTo>
                    <a:pt x="4082" y="0"/>
                  </a:moveTo>
                  <a:cubicBezTo>
                    <a:pt x="3933" y="0"/>
                    <a:pt x="3781" y="19"/>
                    <a:pt x="3630" y="57"/>
                  </a:cubicBezTo>
                  <a:cubicBezTo>
                    <a:pt x="2454" y="374"/>
                    <a:pt x="1921" y="1738"/>
                    <a:pt x="2569" y="2770"/>
                  </a:cubicBezTo>
                  <a:lnTo>
                    <a:pt x="543" y="3317"/>
                  </a:lnTo>
                  <a:cubicBezTo>
                    <a:pt x="203" y="3408"/>
                    <a:pt x="1" y="3758"/>
                    <a:pt x="92" y="4099"/>
                  </a:cubicBezTo>
                  <a:cubicBezTo>
                    <a:pt x="168" y="4385"/>
                    <a:pt x="427" y="4572"/>
                    <a:pt x="709" y="4572"/>
                  </a:cubicBezTo>
                  <a:cubicBezTo>
                    <a:pt x="763" y="4572"/>
                    <a:pt x="819" y="4565"/>
                    <a:pt x="875" y="4550"/>
                  </a:cubicBezTo>
                  <a:lnTo>
                    <a:pt x="4604" y="3542"/>
                  </a:lnTo>
                  <a:cubicBezTo>
                    <a:pt x="5550" y="3259"/>
                    <a:pt x="6092" y="2270"/>
                    <a:pt x="5824" y="1325"/>
                  </a:cubicBezTo>
                  <a:cubicBezTo>
                    <a:pt x="5601" y="525"/>
                    <a:pt x="4876" y="0"/>
                    <a:pt x="40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1955317" y="1744074"/>
              <a:ext cx="155721" cy="120060"/>
            </a:xfrm>
            <a:custGeom>
              <a:avLst/>
              <a:gdLst/>
              <a:ahLst/>
              <a:cxnLst/>
              <a:rect l="l" t="t" r="r" b="b"/>
              <a:pathLst>
                <a:path w="5943" h="4582" extrusionOk="0">
                  <a:moveTo>
                    <a:pt x="4101" y="1765"/>
                  </a:moveTo>
                  <a:cubicBezTo>
                    <a:pt x="4188" y="1765"/>
                    <a:pt x="4276" y="1776"/>
                    <a:pt x="4364" y="1800"/>
                  </a:cubicBezTo>
                  <a:cubicBezTo>
                    <a:pt x="5223" y="2035"/>
                    <a:pt x="5372" y="3192"/>
                    <a:pt x="4599" y="3634"/>
                  </a:cubicBezTo>
                  <a:cubicBezTo>
                    <a:pt x="4434" y="3729"/>
                    <a:pt x="4263" y="3771"/>
                    <a:pt x="4098" y="3771"/>
                  </a:cubicBezTo>
                  <a:cubicBezTo>
                    <a:pt x="3486" y="3771"/>
                    <a:pt x="2953" y="3187"/>
                    <a:pt x="3135" y="2510"/>
                  </a:cubicBezTo>
                  <a:cubicBezTo>
                    <a:pt x="3255" y="2060"/>
                    <a:pt x="3658" y="1765"/>
                    <a:pt x="4101" y="1765"/>
                  </a:cubicBezTo>
                  <a:close/>
                  <a:moveTo>
                    <a:pt x="704" y="0"/>
                  </a:moveTo>
                  <a:cubicBezTo>
                    <a:pt x="423" y="0"/>
                    <a:pt x="167" y="191"/>
                    <a:pt x="91" y="475"/>
                  </a:cubicBezTo>
                  <a:cubicBezTo>
                    <a:pt x="0" y="816"/>
                    <a:pt x="202" y="1166"/>
                    <a:pt x="543" y="1257"/>
                  </a:cubicBezTo>
                  <a:lnTo>
                    <a:pt x="2568" y="1805"/>
                  </a:lnTo>
                  <a:cubicBezTo>
                    <a:pt x="2151" y="2462"/>
                    <a:pt x="2203" y="3312"/>
                    <a:pt x="2698" y="3917"/>
                  </a:cubicBezTo>
                  <a:cubicBezTo>
                    <a:pt x="3050" y="4347"/>
                    <a:pt x="3567" y="4581"/>
                    <a:pt x="4100" y="4581"/>
                  </a:cubicBezTo>
                  <a:cubicBezTo>
                    <a:pt x="4315" y="4581"/>
                    <a:pt x="4533" y="4543"/>
                    <a:pt x="4743" y="4464"/>
                  </a:cubicBezTo>
                  <a:cubicBezTo>
                    <a:pt x="5472" y="4186"/>
                    <a:pt x="5943" y="3475"/>
                    <a:pt x="5909" y="2698"/>
                  </a:cubicBezTo>
                  <a:cubicBezTo>
                    <a:pt x="5880" y="1920"/>
                    <a:pt x="5352" y="1248"/>
                    <a:pt x="4604" y="1032"/>
                  </a:cubicBezTo>
                  <a:lnTo>
                    <a:pt x="874" y="24"/>
                  </a:lnTo>
                  <a:cubicBezTo>
                    <a:pt x="817" y="8"/>
                    <a:pt x="760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2025252" y="1673170"/>
              <a:ext cx="74599" cy="62231"/>
            </a:xfrm>
            <a:custGeom>
              <a:avLst/>
              <a:gdLst/>
              <a:ahLst/>
              <a:cxnLst/>
              <a:rect l="l" t="t" r="r" b="b"/>
              <a:pathLst>
                <a:path w="2847" h="2375" extrusionOk="0">
                  <a:moveTo>
                    <a:pt x="1437" y="1"/>
                  </a:moveTo>
                  <a:cubicBezTo>
                    <a:pt x="1176" y="1"/>
                    <a:pt x="910" y="85"/>
                    <a:pt x="682" y="267"/>
                  </a:cubicBezTo>
                  <a:cubicBezTo>
                    <a:pt x="0" y="815"/>
                    <a:pt x="101" y="1880"/>
                    <a:pt x="874" y="2293"/>
                  </a:cubicBezTo>
                  <a:cubicBezTo>
                    <a:pt x="909" y="2311"/>
                    <a:pt x="942" y="2319"/>
                    <a:pt x="974" y="2319"/>
                  </a:cubicBezTo>
                  <a:cubicBezTo>
                    <a:pt x="1164" y="2319"/>
                    <a:pt x="1276" y="2035"/>
                    <a:pt x="1066" y="1923"/>
                  </a:cubicBezTo>
                  <a:cubicBezTo>
                    <a:pt x="427" y="1587"/>
                    <a:pt x="528" y="632"/>
                    <a:pt x="1234" y="440"/>
                  </a:cubicBezTo>
                  <a:cubicBezTo>
                    <a:pt x="1300" y="423"/>
                    <a:pt x="1367" y="415"/>
                    <a:pt x="1433" y="415"/>
                  </a:cubicBezTo>
                  <a:cubicBezTo>
                    <a:pt x="1776" y="415"/>
                    <a:pt x="2094" y="636"/>
                    <a:pt x="2199" y="983"/>
                  </a:cubicBezTo>
                  <a:cubicBezTo>
                    <a:pt x="2328" y="1391"/>
                    <a:pt x="2107" y="1827"/>
                    <a:pt x="1704" y="1971"/>
                  </a:cubicBezTo>
                  <a:cubicBezTo>
                    <a:pt x="1483" y="2048"/>
                    <a:pt x="1541" y="2375"/>
                    <a:pt x="1776" y="2375"/>
                  </a:cubicBezTo>
                  <a:cubicBezTo>
                    <a:pt x="2088" y="2375"/>
                    <a:pt x="2847" y="1760"/>
                    <a:pt x="2616" y="901"/>
                  </a:cubicBezTo>
                  <a:cubicBezTo>
                    <a:pt x="2463" y="338"/>
                    <a:pt x="1959" y="1"/>
                    <a:pt x="1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1967632" y="1755656"/>
              <a:ext cx="14071" cy="11634"/>
            </a:xfrm>
            <a:custGeom>
              <a:avLst/>
              <a:gdLst/>
              <a:ahLst/>
              <a:cxnLst/>
              <a:rect l="l" t="t" r="r" b="b"/>
              <a:pathLst>
                <a:path w="537" h="444" extrusionOk="0">
                  <a:moveTo>
                    <a:pt x="284" y="1"/>
                  </a:moveTo>
                  <a:cubicBezTo>
                    <a:pt x="265" y="1"/>
                    <a:pt x="245" y="3"/>
                    <a:pt x="226" y="9"/>
                  </a:cubicBezTo>
                  <a:cubicBezTo>
                    <a:pt x="34" y="62"/>
                    <a:pt x="1" y="316"/>
                    <a:pt x="173" y="412"/>
                  </a:cubicBezTo>
                  <a:cubicBezTo>
                    <a:pt x="209" y="434"/>
                    <a:pt x="247" y="444"/>
                    <a:pt x="284" y="444"/>
                  </a:cubicBezTo>
                  <a:cubicBezTo>
                    <a:pt x="418" y="444"/>
                    <a:pt x="536" y="313"/>
                    <a:pt x="495" y="163"/>
                  </a:cubicBezTo>
                  <a:cubicBezTo>
                    <a:pt x="471" y="67"/>
                    <a:pt x="380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2031147" y="1785422"/>
              <a:ext cx="64668" cy="63724"/>
            </a:xfrm>
            <a:custGeom>
              <a:avLst/>
              <a:gdLst/>
              <a:ahLst/>
              <a:cxnLst/>
              <a:rect l="l" t="t" r="r" b="b"/>
              <a:pathLst>
                <a:path w="2468" h="2432" extrusionOk="0">
                  <a:moveTo>
                    <a:pt x="1230" y="1"/>
                  </a:moveTo>
                  <a:cubicBezTo>
                    <a:pt x="608" y="1"/>
                    <a:pt x="1" y="472"/>
                    <a:pt x="1" y="1216"/>
                  </a:cubicBezTo>
                  <a:cubicBezTo>
                    <a:pt x="1" y="1935"/>
                    <a:pt x="594" y="2431"/>
                    <a:pt x="1222" y="2431"/>
                  </a:cubicBezTo>
                  <a:cubicBezTo>
                    <a:pt x="1450" y="2431"/>
                    <a:pt x="1682" y="2366"/>
                    <a:pt x="1892" y="2224"/>
                  </a:cubicBezTo>
                  <a:cubicBezTo>
                    <a:pt x="2082" y="2097"/>
                    <a:pt x="1959" y="1840"/>
                    <a:pt x="1780" y="1840"/>
                  </a:cubicBezTo>
                  <a:cubicBezTo>
                    <a:pt x="1742" y="1840"/>
                    <a:pt x="1702" y="1851"/>
                    <a:pt x="1662" y="1878"/>
                  </a:cubicBezTo>
                  <a:cubicBezTo>
                    <a:pt x="1514" y="1977"/>
                    <a:pt x="1360" y="2021"/>
                    <a:pt x="1213" y="2021"/>
                  </a:cubicBezTo>
                  <a:cubicBezTo>
                    <a:pt x="641" y="2021"/>
                    <a:pt x="168" y="1367"/>
                    <a:pt x="538" y="784"/>
                  </a:cubicBezTo>
                  <a:cubicBezTo>
                    <a:pt x="691" y="549"/>
                    <a:pt x="948" y="415"/>
                    <a:pt x="1216" y="415"/>
                  </a:cubicBezTo>
                  <a:cubicBezTo>
                    <a:pt x="1310" y="415"/>
                    <a:pt x="1406" y="432"/>
                    <a:pt x="1498" y="467"/>
                  </a:cubicBezTo>
                  <a:cubicBezTo>
                    <a:pt x="1854" y="601"/>
                    <a:pt x="2065" y="966"/>
                    <a:pt x="2007" y="1340"/>
                  </a:cubicBezTo>
                  <a:cubicBezTo>
                    <a:pt x="1983" y="1493"/>
                    <a:pt x="2099" y="1579"/>
                    <a:pt x="2213" y="1579"/>
                  </a:cubicBezTo>
                  <a:cubicBezTo>
                    <a:pt x="2305" y="1579"/>
                    <a:pt x="2396" y="1524"/>
                    <a:pt x="2415" y="1403"/>
                  </a:cubicBezTo>
                  <a:cubicBezTo>
                    <a:pt x="2468" y="1072"/>
                    <a:pt x="2382" y="731"/>
                    <a:pt x="2170" y="462"/>
                  </a:cubicBezTo>
                  <a:cubicBezTo>
                    <a:pt x="1918" y="143"/>
                    <a:pt x="1572" y="1"/>
                    <a:pt x="1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1973554" y="178419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2014928" y="178419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1910039" y="1732100"/>
              <a:ext cx="131" cy="26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5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973790" y="1738021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1973554" y="1738021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1750151" y="1500941"/>
              <a:ext cx="379700" cy="369560"/>
            </a:xfrm>
            <a:custGeom>
              <a:avLst/>
              <a:gdLst/>
              <a:ahLst/>
              <a:cxnLst/>
              <a:rect l="l" t="t" r="r" b="b"/>
              <a:pathLst>
                <a:path w="14491" h="14104" extrusionOk="0">
                  <a:moveTo>
                    <a:pt x="11942" y="6169"/>
                  </a:moveTo>
                  <a:cubicBezTo>
                    <a:pt x="12209" y="6169"/>
                    <a:pt x="12483" y="6238"/>
                    <a:pt x="12746" y="6389"/>
                  </a:cubicBezTo>
                  <a:cubicBezTo>
                    <a:pt x="13979" y="7100"/>
                    <a:pt x="13744" y="8948"/>
                    <a:pt x="12386" y="9341"/>
                  </a:cubicBezTo>
                  <a:lnTo>
                    <a:pt x="12371" y="9346"/>
                  </a:lnTo>
                  <a:lnTo>
                    <a:pt x="10998" y="9716"/>
                  </a:lnTo>
                  <a:lnTo>
                    <a:pt x="9774" y="9389"/>
                  </a:lnTo>
                  <a:lnTo>
                    <a:pt x="9318" y="9269"/>
                  </a:lnTo>
                  <a:lnTo>
                    <a:pt x="10129" y="9048"/>
                  </a:lnTo>
                  <a:lnTo>
                    <a:pt x="10451" y="8962"/>
                  </a:lnTo>
                  <a:cubicBezTo>
                    <a:pt x="10585" y="8924"/>
                    <a:pt x="10643" y="8765"/>
                    <a:pt x="10571" y="8650"/>
                  </a:cubicBezTo>
                  <a:cubicBezTo>
                    <a:pt x="10485" y="8511"/>
                    <a:pt x="10417" y="8367"/>
                    <a:pt x="10379" y="8208"/>
                  </a:cubicBezTo>
                  <a:cubicBezTo>
                    <a:pt x="10080" y="7111"/>
                    <a:pt x="10953" y="6169"/>
                    <a:pt x="11942" y="6169"/>
                  </a:cubicBezTo>
                  <a:close/>
                  <a:moveTo>
                    <a:pt x="4745" y="8498"/>
                  </a:moveTo>
                  <a:cubicBezTo>
                    <a:pt x="4837" y="8498"/>
                    <a:pt x="4930" y="8510"/>
                    <a:pt x="5022" y="8535"/>
                  </a:cubicBezTo>
                  <a:lnTo>
                    <a:pt x="5680" y="8712"/>
                  </a:lnTo>
                  <a:lnTo>
                    <a:pt x="6092" y="8823"/>
                  </a:lnTo>
                  <a:lnTo>
                    <a:pt x="6102" y="8823"/>
                  </a:lnTo>
                  <a:lnTo>
                    <a:pt x="7926" y="9317"/>
                  </a:lnTo>
                  <a:cubicBezTo>
                    <a:pt x="7917" y="9336"/>
                    <a:pt x="7830" y="9437"/>
                    <a:pt x="7830" y="9442"/>
                  </a:cubicBezTo>
                  <a:lnTo>
                    <a:pt x="7825" y="9442"/>
                  </a:lnTo>
                  <a:cubicBezTo>
                    <a:pt x="7811" y="9461"/>
                    <a:pt x="7796" y="9485"/>
                    <a:pt x="7787" y="9509"/>
                  </a:cubicBezTo>
                  <a:cubicBezTo>
                    <a:pt x="7672" y="9706"/>
                    <a:pt x="7638" y="9941"/>
                    <a:pt x="7705" y="10162"/>
                  </a:cubicBezTo>
                  <a:cubicBezTo>
                    <a:pt x="5041" y="9447"/>
                    <a:pt x="6731" y="9903"/>
                    <a:pt x="3803" y="9111"/>
                  </a:cubicBezTo>
                  <a:cubicBezTo>
                    <a:pt x="3788" y="9106"/>
                    <a:pt x="3779" y="9092"/>
                    <a:pt x="3788" y="9072"/>
                  </a:cubicBezTo>
                  <a:cubicBezTo>
                    <a:pt x="3979" y="8714"/>
                    <a:pt x="4352" y="8498"/>
                    <a:pt x="4745" y="8498"/>
                  </a:cubicBezTo>
                  <a:close/>
                  <a:moveTo>
                    <a:pt x="6040" y="10148"/>
                  </a:moveTo>
                  <a:lnTo>
                    <a:pt x="7720" y="10599"/>
                  </a:lnTo>
                  <a:lnTo>
                    <a:pt x="7724" y="10599"/>
                  </a:lnTo>
                  <a:lnTo>
                    <a:pt x="5027" y="11329"/>
                  </a:lnTo>
                  <a:cubicBezTo>
                    <a:pt x="4934" y="11353"/>
                    <a:pt x="4841" y="11365"/>
                    <a:pt x="4749" y="11365"/>
                  </a:cubicBezTo>
                  <a:cubicBezTo>
                    <a:pt x="4354" y="11365"/>
                    <a:pt x="3983" y="11148"/>
                    <a:pt x="3788" y="10786"/>
                  </a:cubicBezTo>
                  <a:cubicBezTo>
                    <a:pt x="3783" y="10772"/>
                    <a:pt x="3788" y="10753"/>
                    <a:pt x="3807" y="10748"/>
                  </a:cubicBezTo>
                  <a:lnTo>
                    <a:pt x="3807" y="10748"/>
                  </a:lnTo>
                  <a:cubicBezTo>
                    <a:pt x="3806" y="10748"/>
                    <a:pt x="3805" y="10749"/>
                    <a:pt x="3805" y="10749"/>
                  </a:cubicBezTo>
                  <a:cubicBezTo>
                    <a:pt x="3813" y="10749"/>
                    <a:pt x="4059" y="10679"/>
                    <a:pt x="6040" y="10148"/>
                  </a:cubicBezTo>
                  <a:close/>
                  <a:moveTo>
                    <a:pt x="8525" y="9498"/>
                  </a:moveTo>
                  <a:cubicBezTo>
                    <a:pt x="8563" y="9498"/>
                    <a:pt x="8602" y="9503"/>
                    <a:pt x="8641" y="9514"/>
                  </a:cubicBezTo>
                  <a:cubicBezTo>
                    <a:pt x="10974" y="10143"/>
                    <a:pt x="11906" y="10392"/>
                    <a:pt x="12237" y="10479"/>
                  </a:cubicBezTo>
                  <a:cubicBezTo>
                    <a:pt x="12237" y="10479"/>
                    <a:pt x="12275" y="10493"/>
                    <a:pt x="12390" y="10527"/>
                  </a:cubicBezTo>
                  <a:cubicBezTo>
                    <a:pt x="13230" y="10777"/>
                    <a:pt x="13725" y="11645"/>
                    <a:pt x="13504" y="12495"/>
                  </a:cubicBezTo>
                  <a:lnTo>
                    <a:pt x="13499" y="12495"/>
                  </a:lnTo>
                  <a:cubicBezTo>
                    <a:pt x="13301" y="13227"/>
                    <a:pt x="12640" y="13691"/>
                    <a:pt x="11936" y="13691"/>
                  </a:cubicBezTo>
                  <a:cubicBezTo>
                    <a:pt x="11721" y="13691"/>
                    <a:pt x="11502" y="13648"/>
                    <a:pt x="11291" y="13556"/>
                  </a:cubicBezTo>
                  <a:cubicBezTo>
                    <a:pt x="10384" y="13157"/>
                    <a:pt x="10043" y="12049"/>
                    <a:pt x="10571" y="11213"/>
                  </a:cubicBezTo>
                  <a:cubicBezTo>
                    <a:pt x="10643" y="11093"/>
                    <a:pt x="10585" y="10940"/>
                    <a:pt x="10451" y="10901"/>
                  </a:cubicBezTo>
                  <a:lnTo>
                    <a:pt x="10115" y="10815"/>
                  </a:lnTo>
                  <a:lnTo>
                    <a:pt x="10105" y="10815"/>
                  </a:lnTo>
                  <a:lnTo>
                    <a:pt x="9328" y="10604"/>
                  </a:lnTo>
                  <a:lnTo>
                    <a:pt x="8896" y="10484"/>
                  </a:lnTo>
                  <a:lnTo>
                    <a:pt x="8416" y="10354"/>
                  </a:lnTo>
                  <a:cubicBezTo>
                    <a:pt x="8214" y="10301"/>
                    <a:pt x="8080" y="10119"/>
                    <a:pt x="8094" y="9912"/>
                  </a:cubicBezTo>
                  <a:lnTo>
                    <a:pt x="8094" y="9898"/>
                  </a:lnTo>
                  <a:cubicBezTo>
                    <a:pt x="8115" y="9665"/>
                    <a:pt x="8305" y="9498"/>
                    <a:pt x="8525" y="9498"/>
                  </a:cubicBezTo>
                  <a:close/>
                  <a:moveTo>
                    <a:pt x="3567" y="0"/>
                  </a:moveTo>
                  <a:cubicBezTo>
                    <a:pt x="2343" y="24"/>
                    <a:pt x="1215" y="658"/>
                    <a:pt x="562" y="1694"/>
                  </a:cubicBezTo>
                  <a:cubicBezTo>
                    <a:pt x="458" y="1856"/>
                    <a:pt x="599" y="2013"/>
                    <a:pt x="744" y="2013"/>
                  </a:cubicBezTo>
                  <a:cubicBezTo>
                    <a:pt x="806" y="2013"/>
                    <a:pt x="868" y="1984"/>
                    <a:pt x="913" y="1915"/>
                  </a:cubicBezTo>
                  <a:cubicBezTo>
                    <a:pt x="1512" y="962"/>
                    <a:pt x="2549" y="411"/>
                    <a:pt x="3634" y="411"/>
                  </a:cubicBezTo>
                  <a:cubicBezTo>
                    <a:pt x="3931" y="411"/>
                    <a:pt x="4231" y="452"/>
                    <a:pt x="4528" y="538"/>
                  </a:cubicBezTo>
                  <a:cubicBezTo>
                    <a:pt x="5905" y="936"/>
                    <a:pt x="6851" y="2194"/>
                    <a:pt x="6851" y="3629"/>
                  </a:cubicBezTo>
                  <a:cubicBezTo>
                    <a:pt x="6851" y="5412"/>
                    <a:pt x="5396" y="6848"/>
                    <a:pt x="3646" y="6848"/>
                  </a:cubicBezTo>
                  <a:cubicBezTo>
                    <a:pt x="3553" y="6848"/>
                    <a:pt x="3460" y="6844"/>
                    <a:pt x="3366" y="6836"/>
                  </a:cubicBezTo>
                  <a:cubicBezTo>
                    <a:pt x="1782" y="6701"/>
                    <a:pt x="534" y="5434"/>
                    <a:pt x="428" y="3845"/>
                  </a:cubicBezTo>
                  <a:cubicBezTo>
                    <a:pt x="399" y="3432"/>
                    <a:pt x="452" y="3010"/>
                    <a:pt x="582" y="2616"/>
                  </a:cubicBezTo>
                  <a:cubicBezTo>
                    <a:pt x="635" y="2453"/>
                    <a:pt x="506" y="2341"/>
                    <a:pt x="379" y="2341"/>
                  </a:cubicBezTo>
                  <a:cubicBezTo>
                    <a:pt x="301" y="2341"/>
                    <a:pt x="223" y="2383"/>
                    <a:pt x="188" y="2482"/>
                  </a:cubicBezTo>
                  <a:cubicBezTo>
                    <a:pt x="63" y="2856"/>
                    <a:pt x="1" y="3245"/>
                    <a:pt x="1" y="3634"/>
                  </a:cubicBezTo>
                  <a:lnTo>
                    <a:pt x="1" y="3667"/>
                  </a:lnTo>
                  <a:lnTo>
                    <a:pt x="1" y="7061"/>
                  </a:lnTo>
                  <a:cubicBezTo>
                    <a:pt x="1" y="7200"/>
                    <a:pt x="104" y="7270"/>
                    <a:pt x="207" y="7270"/>
                  </a:cubicBezTo>
                  <a:cubicBezTo>
                    <a:pt x="310" y="7270"/>
                    <a:pt x="414" y="7200"/>
                    <a:pt x="414" y="7061"/>
                  </a:cubicBezTo>
                  <a:lnTo>
                    <a:pt x="414" y="5314"/>
                  </a:lnTo>
                  <a:cubicBezTo>
                    <a:pt x="438" y="5357"/>
                    <a:pt x="457" y="5400"/>
                    <a:pt x="481" y="5439"/>
                  </a:cubicBezTo>
                  <a:cubicBezTo>
                    <a:pt x="1134" y="6570"/>
                    <a:pt x="2339" y="7263"/>
                    <a:pt x="3639" y="7263"/>
                  </a:cubicBezTo>
                  <a:cubicBezTo>
                    <a:pt x="3657" y="7263"/>
                    <a:pt x="3675" y="7263"/>
                    <a:pt x="3692" y="7263"/>
                  </a:cubicBezTo>
                  <a:lnTo>
                    <a:pt x="5684" y="7263"/>
                  </a:lnTo>
                  <a:lnTo>
                    <a:pt x="5684" y="8280"/>
                  </a:lnTo>
                  <a:lnTo>
                    <a:pt x="5137" y="8132"/>
                  </a:lnTo>
                  <a:cubicBezTo>
                    <a:pt x="5010" y="8098"/>
                    <a:pt x="4881" y="8082"/>
                    <a:pt x="4754" y="8082"/>
                  </a:cubicBezTo>
                  <a:cubicBezTo>
                    <a:pt x="4207" y="8082"/>
                    <a:pt x="3688" y="8382"/>
                    <a:pt x="3423" y="8880"/>
                  </a:cubicBezTo>
                  <a:cubicBezTo>
                    <a:pt x="3361" y="8996"/>
                    <a:pt x="3356" y="9135"/>
                    <a:pt x="3409" y="9260"/>
                  </a:cubicBezTo>
                  <a:cubicBezTo>
                    <a:pt x="3491" y="9447"/>
                    <a:pt x="3635" y="9500"/>
                    <a:pt x="3812" y="9543"/>
                  </a:cubicBezTo>
                  <a:lnTo>
                    <a:pt x="5243" y="9927"/>
                  </a:lnTo>
                  <a:cubicBezTo>
                    <a:pt x="3933" y="10279"/>
                    <a:pt x="3805" y="10315"/>
                    <a:pt x="3810" y="10315"/>
                  </a:cubicBezTo>
                  <a:cubicBezTo>
                    <a:pt x="3811" y="10315"/>
                    <a:pt x="3821" y="10312"/>
                    <a:pt x="3822" y="10312"/>
                  </a:cubicBezTo>
                  <a:cubicBezTo>
                    <a:pt x="3823" y="10312"/>
                    <a:pt x="3821" y="10313"/>
                    <a:pt x="3812" y="10316"/>
                  </a:cubicBezTo>
                  <a:cubicBezTo>
                    <a:pt x="3759" y="10340"/>
                    <a:pt x="3515" y="10349"/>
                    <a:pt x="3409" y="10599"/>
                  </a:cubicBezTo>
                  <a:cubicBezTo>
                    <a:pt x="3356" y="10719"/>
                    <a:pt x="3361" y="10858"/>
                    <a:pt x="3423" y="10978"/>
                  </a:cubicBezTo>
                  <a:cubicBezTo>
                    <a:pt x="3688" y="11477"/>
                    <a:pt x="4207" y="11776"/>
                    <a:pt x="4754" y="11776"/>
                  </a:cubicBezTo>
                  <a:cubicBezTo>
                    <a:pt x="4881" y="11776"/>
                    <a:pt x="5010" y="11760"/>
                    <a:pt x="5137" y="11727"/>
                  </a:cubicBezTo>
                  <a:lnTo>
                    <a:pt x="5684" y="11578"/>
                  </a:lnTo>
                  <a:lnTo>
                    <a:pt x="5684" y="13172"/>
                  </a:lnTo>
                  <a:cubicBezTo>
                    <a:pt x="5684" y="13354"/>
                    <a:pt x="5536" y="13503"/>
                    <a:pt x="5348" y="13503"/>
                  </a:cubicBezTo>
                  <a:lnTo>
                    <a:pt x="4532" y="13503"/>
                  </a:lnTo>
                  <a:cubicBezTo>
                    <a:pt x="4254" y="13503"/>
                    <a:pt x="4254" y="13921"/>
                    <a:pt x="4532" y="13921"/>
                  </a:cubicBezTo>
                  <a:lnTo>
                    <a:pt x="5348" y="13921"/>
                  </a:lnTo>
                  <a:cubicBezTo>
                    <a:pt x="5761" y="13916"/>
                    <a:pt x="6097" y="13585"/>
                    <a:pt x="6097" y="13172"/>
                  </a:cubicBezTo>
                  <a:lnTo>
                    <a:pt x="6097" y="11468"/>
                  </a:lnTo>
                  <a:lnTo>
                    <a:pt x="8526" y="10810"/>
                  </a:lnTo>
                  <a:lnTo>
                    <a:pt x="8536" y="10810"/>
                  </a:lnTo>
                  <a:lnTo>
                    <a:pt x="10091" y="11233"/>
                  </a:lnTo>
                  <a:cubicBezTo>
                    <a:pt x="9481" y="12577"/>
                    <a:pt x="10465" y="14098"/>
                    <a:pt x="11944" y="14103"/>
                  </a:cubicBezTo>
                  <a:cubicBezTo>
                    <a:pt x="13499" y="14103"/>
                    <a:pt x="14464" y="12413"/>
                    <a:pt x="13706" y="11074"/>
                  </a:cubicBezTo>
                  <a:cubicBezTo>
                    <a:pt x="13144" y="10071"/>
                    <a:pt x="12146" y="10076"/>
                    <a:pt x="11795" y="9932"/>
                  </a:cubicBezTo>
                  <a:cubicBezTo>
                    <a:pt x="12141" y="9788"/>
                    <a:pt x="13139" y="9788"/>
                    <a:pt x="13710" y="8784"/>
                  </a:cubicBezTo>
                  <a:cubicBezTo>
                    <a:pt x="14491" y="7399"/>
                    <a:pt x="13433" y="5754"/>
                    <a:pt x="11956" y="5754"/>
                  </a:cubicBezTo>
                  <a:cubicBezTo>
                    <a:pt x="11779" y="5754"/>
                    <a:pt x="11597" y="5777"/>
                    <a:pt x="11411" y="5827"/>
                  </a:cubicBezTo>
                  <a:cubicBezTo>
                    <a:pt x="10201" y="6154"/>
                    <a:pt x="9573" y="7488"/>
                    <a:pt x="10091" y="8626"/>
                  </a:cubicBezTo>
                  <a:lnTo>
                    <a:pt x="8536" y="9048"/>
                  </a:lnTo>
                  <a:lnTo>
                    <a:pt x="8526" y="9048"/>
                  </a:lnTo>
                  <a:lnTo>
                    <a:pt x="6102" y="8391"/>
                  </a:lnTo>
                  <a:lnTo>
                    <a:pt x="6102" y="7263"/>
                  </a:lnTo>
                  <a:cubicBezTo>
                    <a:pt x="6774" y="7229"/>
                    <a:pt x="7427" y="7008"/>
                    <a:pt x="7984" y="6624"/>
                  </a:cubicBezTo>
                  <a:cubicBezTo>
                    <a:pt x="8168" y="6495"/>
                    <a:pt x="8044" y="6243"/>
                    <a:pt x="7869" y="6243"/>
                  </a:cubicBezTo>
                  <a:cubicBezTo>
                    <a:pt x="7830" y="6243"/>
                    <a:pt x="7789" y="6255"/>
                    <a:pt x="7748" y="6283"/>
                  </a:cubicBezTo>
                  <a:cubicBezTo>
                    <a:pt x="7021" y="6788"/>
                    <a:pt x="6321" y="6852"/>
                    <a:pt x="5841" y="6852"/>
                  </a:cubicBezTo>
                  <a:cubicBezTo>
                    <a:pt x="5677" y="6852"/>
                    <a:pt x="5538" y="6845"/>
                    <a:pt x="5433" y="6845"/>
                  </a:cubicBezTo>
                  <a:cubicBezTo>
                    <a:pt x="5389" y="6845"/>
                    <a:pt x="5351" y="6846"/>
                    <a:pt x="5320" y="6850"/>
                  </a:cubicBezTo>
                  <a:cubicBezTo>
                    <a:pt x="5444" y="6783"/>
                    <a:pt x="5569" y="6711"/>
                    <a:pt x="5684" y="6629"/>
                  </a:cubicBezTo>
                  <a:cubicBezTo>
                    <a:pt x="5833" y="6528"/>
                    <a:pt x="5968" y="6418"/>
                    <a:pt x="6102" y="6298"/>
                  </a:cubicBezTo>
                  <a:cubicBezTo>
                    <a:pt x="7941" y="4594"/>
                    <a:pt x="7542" y="1579"/>
                    <a:pt x="5315" y="418"/>
                  </a:cubicBezTo>
                  <a:lnTo>
                    <a:pt x="5982" y="418"/>
                  </a:lnTo>
                  <a:cubicBezTo>
                    <a:pt x="7235" y="442"/>
                    <a:pt x="8363" y="1190"/>
                    <a:pt x="8867" y="2343"/>
                  </a:cubicBezTo>
                  <a:cubicBezTo>
                    <a:pt x="9371" y="3490"/>
                    <a:pt x="9160" y="4829"/>
                    <a:pt x="8329" y="5765"/>
                  </a:cubicBezTo>
                  <a:cubicBezTo>
                    <a:pt x="8189" y="5920"/>
                    <a:pt x="8329" y="6118"/>
                    <a:pt x="8486" y="6118"/>
                  </a:cubicBezTo>
                  <a:cubicBezTo>
                    <a:pt x="8537" y="6118"/>
                    <a:pt x="8591" y="6096"/>
                    <a:pt x="8637" y="6043"/>
                  </a:cubicBezTo>
                  <a:cubicBezTo>
                    <a:pt x="9904" y="4613"/>
                    <a:pt x="9851" y="2448"/>
                    <a:pt x="8512" y="1085"/>
                  </a:cubicBezTo>
                  <a:cubicBezTo>
                    <a:pt x="7811" y="374"/>
                    <a:pt x="6860" y="0"/>
                    <a:pt x="5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1952540" y="1778635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1909908" y="173210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6"/>
            <p:cNvSpPr/>
            <p:nvPr/>
          </p:nvSpPr>
          <p:spPr>
            <a:xfrm>
              <a:off x="2015190" y="178419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6"/>
            <p:cNvSpPr/>
            <p:nvPr/>
          </p:nvSpPr>
          <p:spPr>
            <a:xfrm>
              <a:off x="1910144" y="173210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6"/>
            <p:cNvSpPr/>
            <p:nvPr/>
          </p:nvSpPr>
          <p:spPr>
            <a:xfrm>
              <a:off x="1910144" y="173210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1952671" y="1778635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1952540" y="1778635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1910144" y="173210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1952540" y="1778635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6"/>
            <p:cNvSpPr/>
            <p:nvPr/>
          </p:nvSpPr>
          <p:spPr>
            <a:xfrm>
              <a:off x="2014928" y="178419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6"/>
            <p:cNvSpPr/>
            <p:nvPr/>
          </p:nvSpPr>
          <p:spPr>
            <a:xfrm>
              <a:off x="2015059" y="178419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6"/>
            <p:cNvSpPr/>
            <p:nvPr/>
          </p:nvSpPr>
          <p:spPr>
            <a:xfrm>
              <a:off x="2015190" y="1784190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6"/>
            <p:cNvSpPr/>
            <p:nvPr/>
          </p:nvSpPr>
          <p:spPr>
            <a:xfrm>
              <a:off x="1952671" y="1778635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>
              <a:off x="1952671" y="1778635"/>
              <a:ext cx="26" cy="2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>
              <a:off x="1804731" y="1558665"/>
              <a:ext cx="80782" cy="74808"/>
            </a:xfrm>
            <a:custGeom>
              <a:avLst/>
              <a:gdLst/>
              <a:ahLst/>
              <a:cxnLst/>
              <a:rect l="l" t="t" r="r" b="b"/>
              <a:pathLst>
                <a:path w="3083" h="2855" extrusionOk="0">
                  <a:moveTo>
                    <a:pt x="1551" y="417"/>
                  </a:moveTo>
                  <a:cubicBezTo>
                    <a:pt x="1600" y="417"/>
                    <a:pt x="1650" y="420"/>
                    <a:pt x="1700" y="428"/>
                  </a:cubicBezTo>
                  <a:cubicBezTo>
                    <a:pt x="2502" y="548"/>
                    <a:pt x="2843" y="1522"/>
                    <a:pt x="2286" y="2117"/>
                  </a:cubicBezTo>
                  <a:cubicBezTo>
                    <a:pt x="2080" y="2337"/>
                    <a:pt x="1815" y="2439"/>
                    <a:pt x="1553" y="2439"/>
                  </a:cubicBezTo>
                  <a:cubicBezTo>
                    <a:pt x="1107" y="2439"/>
                    <a:pt x="672" y="2144"/>
                    <a:pt x="563" y="1642"/>
                  </a:cubicBezTo>
                  <a:cubicBezTo>
                    <a:pt x="425" y="1000"/>
                    <a:pt x="919" y="417"/>
                    <a:pt x="1551" y="417"/>
                  </a:cubicBezTo>
                  <a:close/>
                  <a:moveTo>
                    <a:pt x="1557" y="1"/>
                  </a:moveTo>
                  <a:cubicBezTo>
                    <a:pt x="747" y="1"/>
                    <a:pt x="1" y="712"/>
                    <a:pt x="145" y="1647"/>
                  </a:cubicBezTo>
                  <a:cubicBezTo>
                    <a:pt x="253" y="2347"/>
                    <a:pt x="856" y="2854"/>
                    <a:pt x="1554" y="2854"/>
                  </a:cubicBezTo>
                  <a:cubicBezTo>
                    <a:pt x="1602" y="2854"/>
                    <a:pt x="1651" y="2852"/>
                    <a:pt x="1700" y="2847"/>
                  </a:cubicBezTo>
                  <a:cubicBezTo>
                    <a:pt x="2277" y="2784"/>
                    <a:pt x="2761" y="2381"/>
                    <a:pt x="2920" y="1820"/>
                  </a:cubicBezTo>
                  <a:cubicBezTo>
                    <a:pt x="3083" y="1258"/>
                    <a:pt x="2881" y="658"/>
                    <a:pt x="2421" y="303"/>
                  </a:cubicBezTo>
                  <a:cubicBezTo>
                    <a:pt x="2150" y="94"/>
                    <a:pt x="1849" y="1"/>
                    <a:pt x="1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6"/>
            <p:cNvSpPr/>
            <p:nvPr/>
          </p:nvSpPr>
          <p:spPr>
            <a:xfrm>
              <a:off x="1750151" y="1702229"/>
              <a:ext cx="104181" cy="163477"/>
            </a:xfrm>
            <a:custGeom>
              <a:avLst/>
              <a:gdLst/>
              <a:ahLst/>
              <a:cxnLst/>
              <a:rect l="l" t="t" r="r" b="b"/>
              <a:pathLst>
                <a:path w="3976" h="6239" extrusionOk="0">
                  <a:moveTo>
                    <a:pt x="207" y="1"/>
                  </a:moveTo>
                  <a:cubicBezTo>
                    <a:pt x="104" y="1"/>
                    <a:pt x="1" y="70"/>
                    <a:pt x="1" y="210"/>
                  </a:cubicBezTo>
                  <a:lnTo>
                    <a:pt x="1" y="5490"/>
                  </a:lnTo>
                  <a:cubicBezTo>
                    <a:pt x="1" y="5903"/>
                    <a:pt x="337" y="6239"/>
                    <a:pt x="750" y="6239"/>
                  </a:cubicBezTo>
                  <a:lnTo>
                    <a:pt x="3702" y="6239"/>
                  </a:lnTo>
                  <a:cubicBezTo>
                    <a:pt x="3975" y="6239"/>
                    <a:pt x="3975" y="5826"/>
                    <a:pt x="3702" y="5826"/>
                  </a:cubicBezTo>
                  <a:lnTo>
                    <a:pt x="750" y="5826"/>
                  </a:lnTo>
                  <a:cubicBezTo>
                    <a:pt x="562" y="5826"/>
                    <a:pt x="414" y="5677"/>
                    <a:pt x="414" y="5490"/>
                  </a:cubicBezTo>
                  <a:lnTo>
                    <a:pt x="414" y="2461"/>
                  </a:lnTo>
                  <a:lnTo>
                    <a:pt x="956" y="2461"/>
                  </a:lnTo>
                  <a:cubicBezTo>
                    <a:pt x="1230" y="2461"/>
                    <a:pt x="1230" y="2043"/>
                    <a:pt x="956" y="2043"/>
                  </a:cubicBezTo>
                  <a:lnTo>
                    <a:pt x="414" y="2043"/>
                  </a:lnTo>
                  <a:lnTo>
                    <a:pt x="414" y="210"/>
                  </a:lnTo>
                  <a:cubicBezTo>
                    <a:pt x="414" y="70"/>
                    <a:pt x="310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6"/>
            <p:cNvSpPr/>
            <p:nvPr/>
          </p:nvSpPr>
          <p:spPr>
            <a:xfrm>
              <a:off x="1785132" y="1755761"/>
              <a:ext cx="42920" cy="10953"/>
            </a:xfrm>
            <a:custGeom>
              <a:avLst/>
              <a:gdLst/>
              <a:ahLst/>
              <a:cxnLst/>
              <a:rect l="l" t="t" r="r" b="b"/>
              <a:pathLst>
                <a:path w="1638" h="418" extrusionOk="0">
                  <a:moveTo>
                    <a:pt x="274" y="0"/>
                  </a:moveTo>
                  <a:cubicBezTo>
                    <a:pt x="0" y="0"/>
                    <a:pt x="0" y="418"/>
                    <a:pt x="274" y="418"/>
                  </a:cubicBezTo>
                  <a:lnTo>
                    <a:pt x="1359" y="418"/>
                  </a:lnTo>
                  <a:cubicBezTo>
                    <a:pt x="1637" y="413"/>
                    <a:pt x="1637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1830672" y="1755761"/>
              <a:ext cx="42893" cy="10953"/>
            </a:xfrm>
            <a:custGeom>
              <a:avLst/>
              <a:gdLst/>
              <a:ahLst/>
              <a:cxnLst/>
              <a:rect l="l" t="t" r="r" b="b"/>
              <a:pathLst>
                <a:path w="1637" h="418" extrusionOk="0">
                  <a:moveTo>
                    <a:pt x="274" y="0"/>
                  </a:moveTo>
                  <a:cubicBezTo>
                    <a:pt x="0" y="0"/>
                    <a:pt x="0" y="418"/>
                    <a:pt x="274" y="418"/>
                  </a:cubicBezTo>
                  <a:lnTo>
                    <a:pt x="1359" y="418"/>
                  </a:lnTo>
                  <a:cubicBezTo>
                    <a:pt x="1637" y="413"/>
                    <a:pt x="1637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Rectangle 107"/>
          <p:cNvSpPr/>
          <p:nvPr/>
        </p:nvSpPr>
        <p:spPr>
          <a:xfrm>
            <a:off x="2175582" y="641655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232674" y="517260"/>
            <a:ext cx="8996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k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226168" y="643354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283260" y="518959"/>
            <a:ext cx="8996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ü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788250" y="684455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931904" y="560060"/>
            <a:ext cx="7264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5835031" y="685391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69223" y="2584720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639139" y="2460325"/>
            <a:ext cx="8739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x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619810" y="2584719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1628010" y="2460324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2670396" y="2584720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727488" y="2460325"/>
            <a:ext cx="8996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y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440832" y="2575833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4449032" y="2451438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d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491418" y="2585561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6542772" y="2586401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587841" y="2462006"/>
            <a:ext cx="9236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7593359" y="2585561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7601559" y="2461166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80100" y="560996"/>
            <a:ext cx="923651" cy="1569660"/>
            <a:chOff x="5880100" y="560996"/>
            <a:chExt cx="923651" cy="1569660"/>
          </a:xfrm>
        </p:grpSpPr>
        <p:sp>
          <p:nvSpPr>
            <p:cNvPr id="115" name="Rectangle 114"/>
            <p:cNvSpPr/>
            <p:nvPr/>
          </p:nvSpPr>
          <p:spPr>
            <a:xfrm>
              <a:off x="5880100" y="560996"/>
              <a:ext cx="923651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96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u</a:t>
              </a:r>
              <a:endPara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6605336" y="1050587"/>
              <a:ext cx="107005" cy="8754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536487" y="2461166"/>
            <a:ext cx="923651" cy="1569660"/>
            <a:chOff x="5536487" y="2461166"/>
            <a:chExt cx="923651" cy="1569660"/>
          </a:xfrm>
        </p:grpSpPr>
        <p:sp>
          <p:nvSpPr>
            <p:cNvPr id="125" name="Rectangle 124"/>
            <p:cNvSpPr/>
            <p:nvPr/>
          </p:nvSpPr>
          <p:spPr>
            <a:xfrm>
              <a:off x="5536487" y="2461166"/>
              <a:ext cx="923651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96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ô</a:t>
              </a:r>
              <a:endParaRPr lang="en-US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6262918" y="2937753"/>
              <a:ext cx="107005" cy="8754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31114" y="438407"/>
            <a:ext cx="1024454" cy="1862048"/>
            <a:chOff x="7006251" y="460239"/>
            <a:chExt cx="1069525" cy="1862048"/>
          </a:xfrm>
        </p:grpSpPr>
        <p:sp>
          <p:nvSpPr>
            <p:cNvPr id="5" name="Rectangle 4"/>
            <p:cNvSpPr/>
            <p:nvPr/>
          </p:nvSpPr>
          <p:spPr>
            <a:xfrm>
              <a:off x="7015626" y="705221"/>
              <a:ext cx="1050587" cy="15550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006251" y="460239"/>
              <a:ext cx="1069525" cy="18620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u</a:t>
              </a:r>
              <a:endParaRPr lang="en-US" sz="115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52002" y="1002986"/>
              <a:ext cx="138343" cy="135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5476945" y="2349140"/>
            <a:ext cx="1024454" cy="1862048"/>
            <a:chOff x="7006251" y="460239"/>
            <a:chExt cx="1069525" cy="1862048"/>
          </a:xfrm>
        </p:grpSpPr>
        <p:sp>
          <p:nvSpPr>
            <p:cNvPr id="140" name="Rectangle 139"/>
            <p:cNvSpPr/>
            <p:nvPr/>
          </p:nvSpPr>
          <p:spPr>
            <a:xfrm>
              <a:off x="7015626" y="705221"/>
              <a:ext cx="1050587" cy="15550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006251" y="460239"/>
              <a:ext cx="1069525" cy="18620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u</a:t>
              </a:r>
              <a:endParaRPr lang="en-US" sz="115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852002" y="1002986"/>
              <a:ext cx="138343" cy="13514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3139" y="429215"/>
            <a:ext cx="609600" cy="609600"/>
          </a:xfrm>
          <a:prstGeom prst="rect">
            <a:avLst/>
          </a:prstGeom>
        </p:spPr>
      </p:pic>
      <p:pic>
        <p:nvPicPr>
          <p:cNvPr id="10" name="10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70961" y="1424208"/>
            <a:ext cx="609600" cy="609600"/>
          </a:xfrm>
          <a:prstGeom prst="rect">
            <a:avLst/>
          </a:prstGeom>
        </p:spPr>
      </p:pic>
      <p:pic>
        <p:nvPicPr>
          <p:cNvPr id="11" name="10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2558" y="2279919"/>
            <a:ext cx="609600" cy="609600"/>
          </a:xfrm>
          <a:prstGeom prst="rect">
            <a:avLst/>
          </a:prstGeom>
        </p:spPr>
      </p:pic>
      <p:pic>
        <p:nvPicPr>
          <p:cNvPr id="12" name="10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9073" y="313563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0">
        <p14:ferris dir="l"/>
      </p:transition>
    </mc:Choice>
    <mc:Fallback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61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2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817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9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729"/>
                            </p:stCondLst>
                            <p:childTnLst>
                              <p:par>
                                <p:cTn id="8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229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79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6143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8143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8" grpId="0" animBg="1"/>
      <p:bldP spid="109" grpId="0"/>
      <p:bldP spid="110" grpId="0" animBg="1"/>
      <p:bldP spid="111" grpId="0"/>
      <p:bldP spid="112" grpId="0" animBg="1"/>
      <p:bldP spid="113" grpId="0"/>
      <p:bldP spid="114" grpId="0" animBg="1"/>
      <p:bldP spid="116" grpId="0" animBg="1"/>
      <p:bldP spid="117" grpId="0"/>
      <p:bldP spid="118" grpId="0" animBg="1"/>
      <p:bldP spid="119" grpId="0"/>
      <p:bldP spid="119" grpId="1"/>
      <p:bldP spid="120" grpId="0" animBg="1"/>
      <p:bldP spid="121" grpId="0"/>
      <p:bldP spid="122" grpId="0" animBg="1"/>
      <p:bldP spid="123" grpId="0"/>
      <p:bldP spid="124" grpId="0" animBg="1"/>
      <p:bldP spid="126" grpId="0" animBg="1"/>
      <p:bldP spid="127" grpId="0"/>
      <p:bldP spid="128" grpId="0" animBg="1"/>
      <p:bldP spid="1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761;p34"/>
          <p:cNvGrpSpPr/>
          <p:nvPr/>
        </p:nvGrpSpPr>
        <p:grpSpPr>
          <a:xfrm>
            <a:off x="119269" y="131548"/>
            <a:ext cx="768568" cy="841967"/>
            <a:chOff x="1809301" y="2485937"/>
            <a:chExt cx="1576571" cy="1889362"/>
          </a:xfrm>
        </p:grpSpPr>
        <p:grpSp>
          <p:nvGrpSpPr>
            <p:cNvPr id="118" name="Google Shape;762;p34"/>
            <p:cNvGrpSpPr/>
            <p:nvPr/>
          </p:nvGrpSpPr>
          <p:grpSpPr>
            <a:xfrm>
              <a:off x="1864453" y="2690799"/>
              <a:ext cx="1521418" cy="1684499"/>
              <a:chOff x="1779150" y="766975"/>
              <a:chExt cx="1992950" cy="2206575"/>
            </a:xfrm>
          </p:grpSpPr>
          <p:sp>
            <p:nvSpPr>
              <p:cNvPr id="123" name="Google Shape;763;p34"/>
              <p:cNvSpPr/>
              <p:nvPr/>
            </p:nvSpPr>
            <p:spPr>
              <a:xfrm>
                <a:off x="1779150" y="985325"/>
                <a:ext cx="1718100" cy="1988225"/>
              </a:xfrm>
              <a:custGeom>
                <a:avLst/>
                <a:gdLst/>
                <a:ahLst/>
                <a:cxnLst/>
                <a:rect l="l" t="t" r="r" b="b"/>
                <a:pathLst>
                  <a:path w="68724" h="79529" extrusionOk="0">
                    <a:moveTo>
                      <a:pt x="64436" y="13403"/>
                    </a:moveTo>
                    <a:cubicBezTo>
                      <a:pt x="61394" y="7901"/>
                      <a:pt x="56514" y="3486"/>
                      <a:pt x="50368" y="1680"/>
                    </a:cubicBezTo>
                    <a:cubicBezTo>
                      <a:pt x="44591" y="1"/>
                      <a:pt x="38032" y="244"/>
                      <a:pt x="32107" y="2451"/>
                    </a:cubicBezTo>
                    <a:cubicBezTo>
                      <a:pt x="26636" y="4490"/>
                      <a:pt x="21693" y="8186"/>
                      <a:pt x="18409" y="13594"/>
                    </a:cubicBezTo>
                    <a:cubicBezTo>
                      <a:pt x="15145" y="18948"/>
                      <a:pt x="13741" y="25591"/>
                      <a:pt x="14628" y="31791"/>
                    </a:cubicBezTo>
                    <a:cubicBezTo>
                      <a:pt x="15441" y="37494"/>
                      <a:pt x="18176" y="42817"/>
                      <a:pt x="23161" y="46408"/>
                    </a:cubicBezTo>
                    <a:cubicBezTo>
                      <a:pt x="26182" y="48584"/>
                      <a:pt x="29900" y="50031"/>
                      <a:pt x="33966" y="50474"/>
                    </a:cubicBezTo>
                    <a:cubicBezTo>
                      <a:pt x="34705" y="50559"/>
                      <a:pt x="35444" y="50590"/>
                      <a:pt x="36194" y="50611"/>
                    </a:cubicBezTo>
                    <a:lnTo>
                      <a:pt x="24999" y="57529"/>
                    </a:lnTo>
                    <a:cubicBezTo>
                      <a:pt x="24746" y="57413"/>
                      <a:pt x="24492" y="57318"/>
                      <a:pt x="24228" y="57244"/>
                    </a:cubicBezTo>
                    <a:cubicBezTo>
                      <a:pt x="22940" y="56874"/>
                      <a:pt x="21556" y="57033"/>
                      <a:pt x="20384" y="57698"/>
                    </a:cubicBezTo>
                    <a:lnTo>
                      <a:pt x="14258" y="61342"/>
                    </a:lnTo>
                    <a:cubicBezTo>
                      <a:pt x="14142" y="61395"/>
                      <a:pt x="14047" y="61479"/>
                      <a:pt x="13962" y="61574"/>
                    </a:cubicBezTo>
                    <a:lnTo>
                      <a:pt x="740" y="76540"/>
                    </a:lnTo>
                    <a:cubicBezTo>
                      <a:pt x="296" y="77047"/>
                      <a:pt x="85" y="77512"/>
                      <a:pt x="53" y="77923"/>
                    </a:cubicBezTo>
                    <a:cubicBezTo>
                      <a:pt x="0" y="78620"/>
                      <a:pt x="338" y="79085"/>
                      <a:pt x="972" y="79339"/>
                    </a:cubicBezTo>
                    <a:cubicBezTo>
                      <a:pt x="1373" y="79476"/>
                      <a:pt x="1796" y="79529"/>
                      <a:pt x="2218" y="79497"/>
                    </a:cubicBezTo>
                    <a:cubicBezTo>
                      <a:pt x="3496" y="79423"/>
                      <a:pt x="5556" y="78779"/>
                      <a:pt x="7214" y="77881"/>
                    </a:cubicBezTo>
                    <a:lnTo>
                      <a:pt x="25897" y="67795"/>
                    </a:lnTo>
                    <a:cubicBezTo>
                      <a:pt x="25929" y="67784"/>
                      <a:pt x="25950" y="67774"/>
                      <a:pt x="25971" y="67763"/>
                    </a:cubicBezTo>
                    <a:lnTo>
                      <a:pt x="26066" y="67710"/>
                    </a:lnTo>
                    <a:cubicBezTo>
                      <a:pt x="27217" y="67056"/>
                      <a:pt x="28062" y="65968"/>
                      <a:pt x="28410" y="64690"/>
                    </a:cubicBezTo>
                    <a:cubicBezTo>
                      <a:pt x="30312" y="63623"/>
                      <a:pt x="32255" y="62567"/>
                      <a:pt x="34335" y="61437"/>
                    </a:cubicBezTo>
                    <a:cubicBezTo>
                      <a:pt x="40746" y="57973"/>
                      <a:pt x="48319" y="53875"/>
                      <a:pt x="54941" y="49186"/>
                    </a:cubicBezTo>
                    <a:cubicBezTo>
                      <a:pt x="58320" y="46799"/>
                      <a:pt x="60971" y="44180"/>
                      <a:pt x="62968" y="41434"/>
                    </a:cubicBezTo>
                    <a:cubicBezTo>
                      <a:pt x="65122" y="38476"/>
                      <a:pt x="66516" y="35361"/>
                      <a:pt x="67245" y="32245"/>
                    </a:cubicBezTo>
                    <a:cubicBezTo>
                      <a:pt x="68723" y="25929"/>
                      <a:pt x="67562" y="19075"/>
                      <a:pt x="64436" y="134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764;p34"/>
              <p:cNvSpPr/>
              <p:nvPr/>
            </p:nvSpPr>
            <p:spPr>
              <a:xfrm>
                <a:off x="2530050" y="2329275"/>
                <a:ext cx="204925" cy="119650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4786" extrusionOk="0">
                    <a:moveTo>
                      <a:pt x="1" y="4574"/>
                    </a:moveTo>
                    <a:cubicBezTo>
                      <a:pt x="635" y="4785"/>
                      <a:pt x="2536" y="3613"/>
                      <a:pt x="4331" y="2493"/>
                    </a:cubicBezTo>
                    <a:cubicBezTo>
                      <a:pt x="6359" y="1236"/>
                      <a:pt x="8197" y="1"/>
                      <a:pt x="6993" y="370"/>
                    </a:cubicBezTo>
                    <a:cubicBezTo>
                      <a:pt x="6528" y="518"/>
                      <a:pt x="413" y="4046"/>
                      <a:pt x="1" y="457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65;p34"/>
              <p:cNvSpPr/>
              <p:nvPr/>
            </p:nvSpPr>
            <p:spPr>
              <a:xfrm>
                <a:off x="2504450" y="2446775"/>
                <a:ext cx="18500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7" extrusionOk="0">
                    <a:moveTo>
                      <a:pt x="328" y="677"/>
                    </a:moveTo>
                    <a:cubicBezTo>
                      <a:pt x="698" y="465"/>
                      <a:pt x="740" y="339"/>
                      <a:pt x="412" y="1"/>
                    </a:cubicBezTo>
                    <a:cubicBezTo>
                      <a:pt x="243" y="22"/>
                      <a:pt x="96" y="96"/>
                      <a:pt x="0" y="233"/>
                    </a:cubicBezTo>
                    <a:cubicBezTo>
                      <a:pt x="64" y="539"/>
                      <a:pt x="0" y="497"/>
                      <a:pt x="328" y="67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766;p34"/>
              <p:cNvSpPr/>
              <p:nvPr/>
            </p:nvSpPr>
            <p:spPr>
              <a:xfrm>
                <a:off x="2561750" y="1917375"/>
                <a:ext cx="2508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3360" extrusionOk="0">
                    <a:moveTo>
                      <a:pt x="8354" y="3201"/>
                    </a:moveTo>
                    <a:cubicBezTo>
                      <a:pt x="6907" y="3359"/>
                      <a:pt x="4235" y="2641"/>
                      <a:pt x="1743" y="1617"/>
                    </a:cubicBezTo>
                    <a:cubicBezTo>
                      <a:pt x="729" y="1205"/>
                      <a:pt x="0" y="1"/>
                      <a:pt x="1880" y="687"/>
                    </a:cubicBezTo>
                    <a:cubicBezTo>
                      <a:pt x="3824" y="1384"/>
                      <a:pt x="5820" y="1891"/>
                      <a:pt x="7858" y="2198"/>
                    </a:cubicBezTo>
                    <a:cubicBezTo>
                      <a:pt x="8935" y="2367"/>
                      <a:pt x="10034" y="3011"/>
                      <a:pt x="8354" y="3201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767;p34"/>
              <p:cNvSpPr/>
              <p:nvPr/>
            </p:nvSpPr>
            <p:spPr>
              <a:xfrm>
                <a:off x="2823150" y="1976800"/>
                <a:ext cx="22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72" extrusionOk="0">
                    <a:moveTo>
                      <a:pt x="634" y="972"/>
                    </a:moveTo>
                    <a:cubicBezTo>
                      <a:pt x="116" y="909"/>
                      <a:pt x="0" y="750"/>
                      <a:pt x="169" y="85"/>
                    </a:cubicBezTo>
                    <a:cubicBezTo>
                      <a:pt x="380" y="42"/>
                      <a:pt x="454" y="0"/>
                      <a:pt x="739" y="159"/>
                    </a:cubicBezTo>
                    <a:cubicBezTo>
                      <a:pt x="856" y="602"/>
                      <a:pt x="898" y="518"/>
                      <a:pt x="634" y="972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768;p34"/>
              <p:cNvSpPr/>
              <p:nvPr/>
            </p:nvSpPr>
            <p:spPr>
              <a:xfrm>
                <a:off x="2298500" y="2485600"/>
                <a:ext cx="126225" cy="197525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7901" extrusionOk="0">
                    <a:moveTo>
                      <a:pt x="4996" y="7404"/>
                    </a:moveTo>
                    <a:cubicBezTo>
                      <a:pt x="4827" y="5957"/>
                      <a:pt x="3507" y="3517"/>
                      <a:pt x="1954" y="1320"/>
                    </a:cubicBezTo>
                    <a:cubicBezTo>
                      <a:pt x="1321" y="423"/>
                      <a:pt x="1" y="0"/>
                      <a:pt x="1088" y="1669"/>
                    </a:cubicBezTo>
                    <a:cubicBezTo>
                      <a:pt x="2208" y="3401"/>
                      <a:pt x="3148" y="5228"/>
                      <a:pt x="3908" y="7150"/>
                    </a:cubicBezTo>
                    <a:cubicBezTo>
                      <a:pt x="4193" y="7858"/>
                      <a:pt x="4236" y="7362"/>
                      <a:pt x="4447" y="7119"/>
                    </a:cubicBezTo>
                    <a:cubicBezTo>
                      <a:pt x="4531" y="7013"/>
                      <a:pt x="5049" y="7900"/>
                      <a:pt x="4996" y="740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769;p34"/>
              <p:cNvSpPr/>
              <p:nvPr/>
            </p:nvSpPr>
            <p:spPr>
              <a:xfrm>
                <a:off x="2175450" y="1037875"/>
                <a:ext cx="1268475" cy="1504250"/>
              </a:xfrm>
              <a:custGeom>
                <a:avLst/>
                <a:gdLst/>
                <a:ahLst/>
                <a:cxnLst/>
                <a:rect l="l" t="t" r="r" b="b"/>
                <a:pathLst>
                  <a:path w="50739" h="60170" extrusionOk="0">
                    <a:moveTo>
                      <a:pt x="41264" y="20944"/>
                    </a:moveTo>
                    <a:cubicBezTo>
                      <a:pt x="38371" y="13709"/>
                      <a:pt x="33417" y="10330"/>
                      <a:pt x="28274" y="9696"/>
                    </a:cubicBezTo>
                    <a:cubicBezTo>
                      <a:pt x="25834" y="9422"/>
                      <a:pt x="23352" y="9696"/>
                      <a:pt x="21039" y="10499"/>
                    </a:cubicBezTo>
                    <a:cubicBezTo>
                      <a:pt x="18674" y="11301"/>
                      <a:pt x="16508" y="12579"/>
                      <a:pt x="14660" y="14248"/>
                    </a:cubicBezTo>
                    <a:cubicBezTo>
                      <a:pt x="10573" y="17945"/>
                      <a:pt x="8207" y="23500"/>
                      <a:pt x="9802" y="29615"/>
                    </a:cubicBezTo>
                    <a:cubicBezTo>
                      <a:pt x="10055" y="30544"/>
                      <a:pt x="10414" y="31432"/>
                      <a:pt x="10890" y="32255"/>
                    </a:cubicBezTo>
                    <a:cubicBezTo>
                      <a:pt x="12273" y="34737"/>
                      <a:pt x="14639" y="37029"/>
                      <a:pt x="17660" y="38455"/>
                    </a:cubicBezTo>
                    <a:cubicBezTo>
                      <a:pt x="20691" y="39881"/>
                      <a:pt x="24398" y="40419"/>
                      <a:pt x="28443" y="39363"/>
                    </a:cubicBezTo>
                    <a:cubicBezTo>
                      <a:pt x="30154" y="38909"/>
                      <a:pt x="31801" y="38233"/>
                      <a:pt x="33343" y="37357"/>
                    </a:cubicBezTo>
                    <a:cubicBezTo>
                      <a:pt x="33840" y="37071"/>
                      <a:pt x="34473" y="37251"/>
                      <a:pt x="34748" y="37747"/>
                    </a:cubicBezTo>
                    <a:cubicBezTo>
                      <a:pt x="35023" y="38244"/>
                      <a:pt x="34843" y="38877"/>
                      <a:pt x="34357" y="39152"/>
                    </a:cubicBezTo>
                    <a:cubicBezTo>
                      <a:pt x="32657" y="40113"/>
                      <a:pt x="30840" y="40852"/>
                      <a:pt x="28960" y="41349"/>
                    </a:cubicBezTo>
                    <a:cubicBezTo>
                      <a:pt x="24387" y="42542"/>
                      <a:pt x="20216" y="41930"/>
                      <a:pt x="16794" y="40324"/>
                    </a:cubicBezTo>
                    <a:cubicBezTo>
                      <a:pt x="13361" y="38708"/>
                      <a:pt x="10668" y="36089"/>
                      <a:pt x="9084" y="33259"/>
                    </a:cubicBezTo>
                    <a:cubicBezTo>
                      <a:pt x="8535" y="32277"/>
                      <a:pt x="8102" y="31220"/>
                      <a:pt x="7806" y="30133"/>
                    </a:cubicBezTo>
                    <a:cubicBezTo>
                      <a:pt x="6000" y="23183"/>
                      <a:pt x="8661" y="16888"/>
                      <a:pt x="13277" y="12717"/>
                    </a:cubicBezTo>
                    <a:cubicBezTo>
                      <a:pt x="15336" y="10858"/>
                      <a:pt x="17755" y="9443"/>
                      <a:pt x="20374" y="8545"/>
                    </a:cubicBezTo>
                    <a:cubicBezTo>
                      <a:pt x="22983" y="7637"/>
                      <a:pt x="25771" y="7330"/>
                      <a:pt x="28517" y="7647"/>
                    </a:cubicBezTo>
                    <a:cubicBezTo>
                      <a:pt x="34368" y="8365"/>
                      <a:pt x="39955" y="12136"/>
                      <a:pt x="43176" y="20173"/>
                    </a:cubicBezTo>
                    <a:cubicBezTo>
                      <a:pt x="43218" y="20279"/>
                      <a:pt x="43261" y="20384"/>
                      <a:pt x="43303" y="20490"/>
                    </a:cubicBezTo>
                    <a:cubicBezTo>
                      <a:pt x="43313" y="20522"/>
                      <a:pt x="43324" y="20553"/>
                      <a:pt x="43335" y="20574"/>
                    </a:cubicBezTo>
                    <a:cubicBezTo>
                      <a:pt x="45552" y="26457"/>
                      <a:pt x="44623" y="32076"/>
                      <a:pt x="41983" y="36670"/>
                    </a:cubicBezTo>
                    <a:cubicBezTo>
                      <a:pt x="39363" y="41222"/>
                      <a:pt x="35044" y="44792"/>
                      <a:pt x="30418" y="46640"/>
                    </a:cubicBezTo>
                    <a:lnTo>
                      <a:pt x="30006" y="46809"/>
                    </a:lnTo>
                    <a:cubicBezTo>
                      <a:pt x="28306" y="47443"/>
                      <a:pt x="26552" y="47918"/>
                      <a:pt x="24757" y="48203"/>
                    </a:cubicBezTo>
                    <a:lnTo>
                      <a:pt x="10921" y="56747"/>
                    </a:lnTo>
                    <a:cubicBezTo>
                      <a:pt x="11112" y="56980"/>
                      <a:pt x="11291" y="57223"/>
                      <a:pt x="11450" y="57487"/>
                    </a:cubicBezTo>
                    <a:lnTo>
                      <a:pt x="11450" y="57487"/>
                    </a:lnTo>
                    <a:lnTo>
                      <a:pt x="12083" y="58606"/>
                    </a:lnTo>
                    <a:cubicBezTo>
                      <a:pt x="12115" y="58648"/>
                      <a:pt x="12073" y="58596"/>
                      <a:pt x="12136" y="58701"/>
                    </a:cubicBezTo>
                    <a:cubicBezTo>
                      <a:pt x="12379" y="59166"/>
                      <a:pt x="12558" y="59652"/>
                      <a:pt x="12664" y="60169"/>
                    </a:cubicBezTo>
                    <a:cubicBezTo>
                      <a:pt x="14122" y="59356"/>
                      <a:pt x="15769" y="58458"/>
                      <a:pt x="17501" y="57529"/>
                    </a:cubicBezTo>
                    <a:cubicBezTo>
                      <a:pt x="23838" y="54096"/>
                      <a:pt x="31326" y="50051"/>
                      <a:pt x="37895" y="45394"/>
                    </a:cubicBezTo>
                    <a:cubicBezTo>
                      <a:pt x="41095" y="43134"/>
                      <a:pt x="43577" y="40683"/>
                      <a:pt x="45447" y="38117"/>
                    </a:cubicBezTo>
                    <a:cubicBezTo>
                      <a:pt x="47432" y="35382"/>
                      <a:pt x="48721" y="32530"/>
                      <a:pt x="49386" y="29668"/>
                    </a:cubicBezTo>
                    <a:cubicBezTo>
                      <a:pt x="50738" y="23859"/>
                      <a:pt x="49671" y="17543"/>
                      <a:pt x="46767" y="12284"/>
                    </a:cubicBezTo>
                    <a:cubicBezTo>
                      <a:pt x="43989" y="7235"/>
                      <a:pt x="39532" y="3190"/>
                      <a:pt x="33935" y="1564"/>
                    </a:cubicBezTo>
                    <a:cubicBezTo>
                      <a:pt x="28591" y="1"/>
                      <a:pt x="22497" y="233"/>
                      <a:pt x="16973" y="2282"/>
                    </a:cubicBezTo>
                    <a:cubicBezTo>
                      <a:pt x="11914" y="4162"/>
                      <a:pt x="7341" y="7584"/>
                      <a:pt x="4321" y="12558"/>
                    </a:cubicBezTo>
                    <a:cubicBezTo>
                      <a:pt x="1289" y="17533"/>
                      <a:pt x="1" y="23669"/>
                      <a:pt x="814" y="29393"/>
                    </a:cubicBezTo>
                    <a:cubicBezTo>
                      <a:pt x="1553" y="34579"/>
                      <a:pt x="4025" y="39395"/>
                      <a:pt x="8524" y="42637"/>
                    </a:cubicBezTo>
                    <a:cubicBezTo>
                      <a:pt x="11259" y="44612"/>
                      <a:pt x="14639" y="45922"/>
                      <a:pt x="18336" y="46334"/>
                    </a:cubicBezTo>
                    <a:cubicBezTo>
                      <a:pt x="20237" y="46534"/>
                      <a:pt x="22159" y="46503"/>
                      <a:pt x="24049" y="46228"/>
                    </a:cubicBezTo>
                    <a:lnTo>
                      <a:pt x="24144" y="46165"/>
                    </a:lnTo>
                    <a:cubicBezTo>
                      <a:pt x="24408" y="46006"/>
                      <a:pt x="24725" y="45964"/>
                      <a:pt x="25021" y="46070"/>
                    </a:cubicBezTo>
                    <a:cubicBezTo>
                      <a:pt x="26468" y="45795"/>
                      <a:pt x="27894" y="45404"/>
                      <a:pt x="29277" y="44876"/>
                    </a:cubicBezTo>
                    <a:lnTo>
                      <a:pt x="29657" y="44739"/>
                    </a:lnTo>
                    <a:cubicBezTo>
                      <a:pt x="33871" y="43039"/>
                      <a:pt x="37811" y="39796"/>
                      <a:pt x="40187" y="35646"/>
                    </a:cubicBezTo>
                    <a:cubicBezTo>
                      <a:pt x="42553" y="31548"/>
                      <a:pt x="43377" y="26542"/>
                      <a:pt x="41402" y="21314"/>
                    </a:cubicBezTo>
                    <a:cubicBezTo>
                      <a:pt x="41391" y="21282"/>
                      <a:pt x="41381" y="21250"/>
                      <a:pt x="41381" y="21229"/>
                    </a:cubicBezTo>
                    <a:close/>
                    <a:moveTo>
                      <a:pt x="13572" y="56367"/>
                    </a:moveTo>
                    <a:lnTo>
                      <a:pt x="13572" y="56367"/>
                    </a:lnTo>
                    <a:cubicBezTo>
                      <a:pt x="13900" y="56695"/>
                      <a:pt x="13858" y="56832"/>
                      <a:pt x="13488" y="57033"/>
                    </a:cubicBezTo>
                    <a:cubicBezTo>
                      <a:pt x="13160" y="56853"/>
                      <a:pt x="13224" y="56895"/>
                      <a:pt x="13160" y="56589"/>
                    </a:cubicBezTo>
                    <a:cubicBezTo>
                      <a:pt x="13256" y="56462"/>
                      <a:pt x="13403" y="56378"/>
                      <a:pt x="13572" y="56367"/>
                    </a:cubicBezTo>
                    <a:close/>
                    <a:moveTo>
                      <a:pt x="14185" y="56230"/>
                    </a:moveTo>
                    <a:lnTo>
                      <a:pt x="14185" y="56230"/>
                    </a:lnTo>
                    <a:cubicBezTo>
                      <a:pt x="14597" y="55702"/>
                      <a:pt x="20712" y="52174"/>
                      <a:pt x="21177" y="52026"/>
                    </a:cubicBezTo>
                    <a:cubicBezTo>
                      <a:pt x="22381" y="51657"/>
                      <a:pt x="20543" y="52892"/>
                      <a:pt x="18515" y="54160"/>
                    </a:cubicBezTo>
                    <a:cubicBezTo>
                      <a:pt x="16720" y="55279"/>
                      <a:pt x="14819" y="56452"/>
                      <a:pt x="14185" y="56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770;p34"/>
              <p:cNvSpPr/>
              <p:nvPr/>
            </p:nvSpPr>
            <p:spPr>
              <a:xfrm>
                <a:off x="1848850" y="2460500"/>
                <a:ext cx="5957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3828" h="18336" extrusionOk="0">
                    <a:moveTo>
                      <a:pt x="21535" y="7299"/>
                    </a:moveTo>
                    <a:lnTo>
                      <a:pt x="22496" y="6760"/>
                    </a:lnTo>
                    <a:cubicBezTo>
                      <a:pt x="23067" y="6359"/>
                      <a:pt x="23478" y="5767"/>
                      <a:pt x="23658" y="5091"/>
                    </a:cubicBezTo>
                    <a:lnTo>
                      <a:pt x="23679" y="5018"/>
                    </a:lnTo>
                    <a:cubicBezTo>
                      <a:pt x="23679" y="4891"/>
                      <a:pt x="23700" y="4764"/>
                      <a:pt x="23743" y="4648"/>
                    </a:cubicBezTo>
                    <a:cubicBezTo>
                      <a:pt x="23827" y="4004"/>
                      <a:pt x="23700" y="3349"/>
                      <a:pt x="23394" y="2779"/>
                    </a:cubicBezTo>
                    <a:cubicBezTo>
                      <a:pt x="23362" y="2715"/>
                      <a:pt x="23415" y="2821"/>
                      <a:pt x="23352" y="2715"/>
                    </a:cubicBezTo>
                    <a:lnTo>
                      <a:pt x="22771" y="1691"/>
                    </a:lnTo>
                    <a:lnTo>
                      <a:pt x="22739" y="1638"/>
                    </a:lnTo>
                    <a:lnTo>
                      <a:pt x="22739" y="1638"/>
                    </a:lnTo>
                    <a:lnTo>
                      <a:pt x="22739" y="1638"/>
                    </a:lnTo>
                    <a:cubicBezTo>
                      <a:pt x="22539" y="1300"/>
                      <a:pt x="22285" y="1015"/>
                      <a:pt x="21979" y="772"/>
                    </a:cubicBezTo>
                    <a:cubicBezTo>
                      <a:pt x="21725" y="730"/>
                      <a:pt x="21504" y="592"/>
                      <a:pt x="21356" y="392"/>
                    </a:cubicBezTo>
                    <a:cubicBezTo>
                      <a:pt x="21208" y="328"/>
                      <a:pt x="21049" y="265"/>
                      <a:pt x="20891" y="223"/>
                    </a:cubicBezTo>
                    <a:cubicBezTo>
                      <a:pt x="20120" y="1"/>
                      <a:pt x="19307" y="96"/>
                      <a:pt x="18610" y="487"/>
                    </a:cubicBezTo>
                    <a:lnTo>
                      <a:pt x="18557" y="518"/>
                    </a:lnTo>
                    <a:lnTo>
                      <a:pt x="14195" y="3116"/>
                    </a:lnTo>
                    <a:cubicBezTo>
                      <a:pt x="13741" y="3328"/>
                      <a:pt x="13308" y="3581"/>
                      <a:pt x="12896" y="3866"/>
                    </a:cubicBezTo>
                    <a:cubicBezTo>
                      <a:pt x="12146" y="4458"/>
                      <a:pt x="9559" y="7341"/>
                      <a:pt x="8893" y="8260"/>
                    </a:cubicBezTo>
                    <a:lnTo>
                      <a:pt x="6770" y="10678"/>
                    </a:lnTo>
                    <a:lnTo>
                      <a:pt x="0" y="18336"/>
                    </a:lnTo>
                    <a:cubicBezTo>
                      <a:pt x="1204" y="18082"/>
                      <a:pt x="2366" y="17649"/>
                      <a:pt x="3443" y="170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771;p34"/>
              <p:cNvSpPr/>
              <p:nvPr/>
            </p:nvSpPr>
            <p:spPr>
              <a:xfrm>
                <a:off x="2064825" y="2556100"/>
                <a:ext cx="134425" cy="123050"/>
              </a:xfrm>
              <a:custGeom>
                <a:avLst/>
                <a:gdLst/>
                <a:ahLst/>
                <a:cxnLst/>
                <a:rect l="l" t="t" r="r" b="b"/>
                <a:pathLst>
                  <a:path w="5377" h="4922" extrusionOk="0">
                    <a:moveTo>
                      <a:pt x="3845" y="2545"/>
                    </a:moveTo>
                    <a:cubicBezTo>
                      <a:pt x="5376" y="845"/>
                      <a:pt x="4732" y="201"/>
                      <a:pt x="4363" y="0"/>
                    </a:cubicBezTo>
                    <a:lnTo>
                      <a:pt x="3982" y="222"/>
                    </a:lnTo>
                    <a:lnTo>
                      <a:pt x="1" y="4742"/>
                    </a:lnTo>
                    <a:cubicBezTo>
                      <a:pt x="1331" y="4922"/>
                      <a:pt x="2007" y="4594"/>
                      <a:pt x="3845" y="2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772;p34"/>
              <p:cNvSpPr/>
              <p:nvPr/>
            </p:nvSpPr>
            <p:spPr>
              <a:xfrm>
                <a:off x="3114100" y="766975"/>
                <a:ext cx="665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4437" extrusionOk="0">
                    <a:moveTo>
                      <a:pt x="1" y="1"/>
                    </a:moveTo>
                    <a:lnTo>
                      <a:pt x="106" y="4246"/>
                    </a:lnTo>
                    <a:lnTo>
                      <a:pt x="782" y="4436"/>
                    </a:lnTo>
                    <a:lnTo>
                      <a:pt x="2662" y="63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773;p34"/>
              <p:cNvSpPr/>
              <p:nvPr/>
            </p:nvSpPr>
            <p:spPr>
              <a:xfrm>
                <a:off x="2250975" y="776225"/>
                <a:ext cx="9905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4268" extrusionOk="0">
                    <a:moveTo>
                      <a:pt x="3961" y="3845"/>
                    </a:moveTo>
                    <a:lnTo>
                      <a:pt x="2155" y="0"/>
                    </a:lnTo>
                    <a:lnTo>
                      <a:pt x="0" y="1690"/>
                    </a:lnTo>
                    <a:lnTo>
                      <a:pt x="3380" y="426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74;p34"/>
              <p:cNvSpPr/>
              <p:nvPr/>
            </p:nvSpPr>
            <p:spPr>
              <a:xfrm>
                <a:off x="1888975" y="1632500"/>
                <a:ext cx="103800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747" extrusionOk="0">
                    <a:moveTo>
                      <a:pt x="4151" y="887"/>
                    </a:moveTo>
                    <a:lnTo>
                      <a:pt x="1" y="0"/>
                    </a:lnTo>
                    <a:lnTo>
                      <a:pt x="43" y="2746"/>
                    </a:lnTo>
                    <a:lnTo>
                      <a:pt x="4141" y="159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75;p34"/>
              <p:cNvSpPr/>
              <p:nvPr/>
            </p:nvSpPr>
            <p:spPr>
              <a:xfrm>
                <a:off x="3665150" y="1604250"/>
                <a:ext cx="10695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278" h="2725" extrusionOk="0">
                    <a:moveTo>
                      <a:pt x="3951" y="0"/>
                    </a:moveTo>
                    <a:lnTo>
                      <a:pt x="1" y="1574"/>
                    </a:lnTo>
                    <a:lnTo>
                      <a:pt x="53" y="2281"/>
                    </a:lnTo>
                    <a:lnTo>
                      <a:pt x="4278" y="272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76;p34"/>
              <p:cNvSpPr/>
              <p:nvPr/>
            </p:nvSpPr>
            <p:spPr>
              <a:xfrm>
                <a:off x="3496700" y="2162950"/>
                <a:ext cx="80300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4436" extrusionOk="0">
                    <a:moveTo>
                      <a:pt x="3211" y="3411"/>
                    </a:moveTo>
                    <a:lnTo>
                      <a:pt x="676" y="0"/>
                    </a:lnTo>
                    <a:lnTo>
                      <a:pt x="0" y="232"/>
                    </a:lnTo>
                    <a:lnTo>
                      <a:pt x="666" y="443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77;p34"/>
              <p:cNvSpPr/>
              <p:nvPr/>
            </p:nvSpPr>
            <p:spPr>
              <a:xfrm>
                <a:off x="2535600" y="1589450"/>
                <a:ext cx="182750" cy="182750"/>
              </a:xfrm>
              <a:custGeom>
                <a:avLst/>
                <a:gdLst/>
                <a:ahLst/>
                <a:cxnLst/>
                <a:rect l="l" t="t" r="r" b="b"/>
                <a:pathLst>
                  <a:path w="7310" h="7310" extrusionOk="0">
                    <a:moveTo>
                      <a:pt x="4194" y="7013"/>
                    </a:moveTo>
                    <a:cubicBezTo>
                      <a:pt x="6052" y="6707"/>
                      <a:pt x="7309" y="4964"/>
                      <a:pt x="7014" y="3106"/>
                    </a:cubicBezTo>
                    <a:cubicBezTo>
                      <a:pt x="6707" y="1257"/>
                      <a:pt x="4954" y="1"/>
                      <a:pt x="3106" y="307"/>
                    </a:cubicBezTo>
                    <a:cubicBezTo>
                      <a:pt x="1258" y="613"/>
                      <a:pt x="1" y="2345"/>
                      <a:pt x="296" y="4204"/>
                    </a:cubicBezTo>
                    <a:cubicBezTo>
                      <a:pt x="603" y="6052"/>
                      <a:pt x="2345" y="7309"/>
                      <a:pt x="4194" y="7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78;p34"/>
              <p:cNvSpPr/>
              <p:nvPr/>
            </p:nvSpPr>
            <p:spPr>
              <a:xfrm>
                <a:off x="2510000" y="1603450"/>
                <a:ext cx="84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58" extrusionOk="0">
                    <a:moveTo>
                      <a:pt x="423" y="697"/>
                    </a:moveTo>
                    <a:cubicBezTo>
                      <a:pt x="518" y="803"/>
                      <a:pt x="634" y="909"/>
                      <a:pt x="750" y="1004"/>
                    </a:cubicBezTo>
                    <a:cubicBezTo>
                      <a:pt x="993" y="1183"/>
                      <a:pt x="1268" y="1321"/>
                      <a:pt x="1553" y="1394"/>
                    </a:cubicBezTo>
                    <a:lnTo>
                      <a:pt x="1563" y="1394"/>
                    </a:lnTo>
                    <a:lnTo>
                      <a:pt x="1584" y="1394"/>
                    </a:lnTo>
                    <a:lnTo>
                      <a:pt x="1637" y="1405"/>
                    </a:lnTo>
                    <a:cubicBezTo>
                      <a:pt x="1954" y="1458"/>
                      <a:pt x="2271" y="1416"/>
                      <a:pt x="2567" y="1278"/>
                    </a:cubicBezTo>
                    <a:cubicBezTo>
                      <a:pt x="2683" y="1215"/>
                      <a:pt x="2788" y="1152"/>
                      <a:pt x="2894" y="1067"/>
                    </a:cubicBezTo>
                    <a:cubicBezTo>
                      <a:pt x="2968" y="1004"/>
                      <a:pt x="3369" y="602"/>
                      <a:pt x="3211" y="476"/>
                    </a:cubicBezTo>
                    <a:cubicBezTo>
                      <a:pt x="3095" y="391"/>
                      <a:pt x="2778" y="676"/>
                      <a:pt x="2662" y="750"/>
                    </a:cubicBezTo>
                    <a:cubicBezTo>
                      <a:pt x="2577" y="803"/>
                      <a:pt x="2482" y="845"/>
                      <a:pt x="2398" y="887"/>
                    </a:cubicBezTo>
                    <a:cubicBezTo>
                      <a:pt x="2176" y="972"/>
                      <a:pt x="1944" y="993"/>
                      <a:pt x="1722" y="951"/>
                    </a:cubicBezTo>
                    <a:lnTo>
                      <a:pt x="1680" y="940"/>
                    </a:lnTo>
                    <a:lnTo>
                      <a:pt x="1669" y="940"/>
                    </a:lnTo>
                    <a:lnTo>
                      <a:pt x="1658" y="940"/>
                    </a:lnTo>
                    <a:cubicBezTo>
                      <a:pt x="1426" y="887"/>
                      <a:pt x="1204" y="792"/>
                      <a:pt x="1014" y="655"/>
                    </a:cubicBezTo>
                    <a:cubicBezTo>
                      <a:pt x="898" y="581"/>
                      <a:pt x="792" y="497"/>
                      <a:pt x="697" y="412"/>
                    </a:cubicBezTo>
                    <a:cubicBezTo>
                      <a:pt x="592" y="328"/>
                      <a:pt x="285" y="0"/>
                      <a:pt x="159" y="85"/>
                    </a:cubicBezTo>
                    <a:cubicBezTo>
                      <a:pt x="0" y="212"/>
                      <a:pt x="349" y="613"/>
                      <a:pt x="423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779;p34"/>
              <p:cNvSpPr/>
              <p:nvPr/>
            </p:nvSpPr>
            <p:spPr>
              <a:xfrm>
                <a:off x="2496800" y="1618750"/>
                <a:ext cx="977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1586" extrusionOk="0">
                    <a:moveTo>
                      <a:pt x="634" y="1268"/>
                    </a:moveTo>
                    <a:cubicBezTo>
                      <a:pt x="792" y="1363"/>
                      <a:pt x="961" y="1437"/>
                      <a:pt x="1141" y="1490"/>
                    </a:cubicBezTo>
                    <a:cubicBezTo>
                      <a:pt x="1458" y="1575"/>
                      <a:pt x="1796" y="1585"/>
                      <a:pt x="2112" y="1522"/>
                    </a:cubicBezTo>
                    <a:lnTo>
                      <a:pt x="2134" y="1522"/>
                    </a:lnTo>
                    <a:lnTo>
                      <a:pt x="2144" y="1522"/>
                    </a:lnTo>
                    <a:cubicBezTo>
                      <a:pt x="2165" y="1522"/>
                      <a:pt x="2250" y="1490"/>
                      <a:pt x="2260" y="1490"/>
                    </a:cubicBezTo>
                    <a:cubicBezTo>
                      <a:pt x="2609" y="1384"/>
                      <a:pt x="2936" y="1205"/>
                      <a:pt x="3211" y="973"/>
                    </a:cubicBezTo>
                    <a:cubicBezTo>
                      <a:pt x="3295" y="899"/>
                      <a:pt x="3380" y="814"/>
                      <a:pt x="3454" y="730"/>
                    </a:cubicBezTo>
                    <a:cubicBezTo>
                      <a:pt x="3517" y="656"/>
                      <a:pt x="3908" y="191"/>
                      <a:pt x="3739" y="75"/>
                    </a:cubicBezTo>
                    <a:cubicBezTo>
                      <a:pt x="3602" y="1"/>
                      <a:pt x="3285" y="360"/>
                      <a:pt x="3179" y="455"/>
                    </a:cubicBezTo>
                    <a:cubicBezTo>
                      <a:pt x="3105" y="518"/>
                      <a:pt x="3031" y="592"/>
                      <a:pt x="2947" y="645"/>
                    </a:cubicBezTo>
                    <a:cubicBezTo>
                      <a:pt x="2704" y="825"/>
                      <a:pt x="2429" y="962"/>
                      <a:pt x="2144" y="1036"/>
                    </a:cubicBezTo>
                    <a:cubicBezTo>
                      <a:pt x="2112" y="1046"/>
                      <a:pt x="2081" y="1057"/>
                      <a:pt x="2049" y="1057"/>
                    </a:cubicBezTo>
                    <a:lnTo>
                      <a:pt x="2039" y="1057"/>
                    </a:lnTo>
                    <a:lnTo>
                      <a:pt x="2017" y="1057"/>
                    </a:lnTo>
                    <a:cubicBezTo>
                      <a:pt x="1764" y="1120"/>
                      <a:pt x="1500" y="1120"/>
                      <a:pt x="1246" y="1057"/>
                    </a:cubicBezTo>
                    <a:cubicBezTo>
                      <a:pt x="1099" y="1025"/>
                      <a:pt x="951" y="983"/>
                      <a:pt x="813" y="920"/>
                    </a:cubicBezTo>
                    <a:cubicBezTo>
                      <a:pt x="687" y="856"/>
                      <a:pt x="243" y="582"/>
                      <a:pt x="148" y="687"/>
                    </a:cubicBezTo>
                    <a:cubicBezTo>
                      <a:pt x="0" y="846"/>
                      <a:pt x="549" y="1226"/>
                      <a:pt x="634" y="1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780;p34"/>
              <p:cNvSpPr/>
              <p:nvPr/>
            </p:nvSpPr>
            <p:spPr>
              <a:xfrm>
                <a:off x="2734950" y="1654925"/>
                <a:ext cx="184325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4638" extrusionOk="0">
                    <a:moveTo>
                      <a:pt x="2187" y="1490"/>
                    </a:moveTo>
                    <a:cubicBezTo>
                      <a:pt x="1764" y="1342"/>
                      <a:pt x="1395" y="1163"/>
                      <a:pt x="1015" y="1163"/>
                    </a:cubicBezTo>
                    <a:cubicBezTo>
                      <a:pt x="1" y="1184"/>
                      <a:pt x="286" y="2536"/>
                      <a:pt x="740" y="3095"/>
                    </a:cubicBezTo>
                    <a:cubicBezTo>
                      <a:pt x="1574" y="4141"/>
                      <a:pt x="2916" y="4637"/>
                      <a:pt x="4225" y="4384"/>
                    </a:cubicBezTo>
                    <a:cubicBezTo>
                      <a:pt x="5556" y="4204"/>
                      <a:pt x="6675" y="3307"/>
                      <a:pt x="7130" y="2050"/>
                    </a:cubicBezTo>
                    <a:cubicBezTo>
                      <a:pt x="7372" y="1374"/>
                      <a:pt x="7225" y="1"/>
                      <a:pt x="6253" y="307"/>
                    </a:cubicBezTo>
                    <a:cubicBezTo>
                      <a:pt x="5883" y="423"/>
                      <a:pt x="5598" y="719"/>
                      <a:pt x="5250" y="994"/>
                    </a:cubicBezTo>
                    <a:cubicBezTo>
                      <a:pt x="4827" y="1332"/>
                      <a:pt x="4320" y="1553"/>
                      <a:pt x="3782" y="1617"/>
                    </a:cubicBezTo>
                    <a:cubicBezTo>
                      <a:pt x="3243" y="1722"/>
                      <a:pt x="2694" y="1680"/>
                      <a:pt x="2187" y="1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781;p34"/>
              <p:cNvSpPr/>
              <p:nvPr/>
            </p:nvSpPr>
            <p:spPr>
              <a:xfrm>
                <a:off x="2497850" y="1620875"/>
                <a:ext cx="88750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2155" extrusionOk="0">
                    <a:moveTo>
                      <a:pt x="729" y="2092"/>
                    </a:moveTo>
                    <a:cubicBezTo>
                      <a:pt x="909" y="2134"/>
                      <a:pt x="1088" y="2155"/>
                      <a:pt x="1278" y="2155"/>
                    </a:cubicBezTo>
                    <a:cubicBezTo>
                      <a:pt x="1606" y="2134"/>
                      <a:pt x="1933" y="2049"/>
                      <a:pt x="2218" y="1891"/>
                    </a:cubicBezTo>
                    <a:lnTo>
                      <a:pt x="2229" y="1891"/>
                    </a:lnTo>
                    <a:lnTo>
                      <a:pt x="2250" y="1880"/>
                    </a:lnTo>
                    <a:cubicBezTo>
                      <a:pt x="2271" y="1870"/>
                      <a:pt x="2345" y="1817"/>
                      <a:pt x="2356" y="1817"/>
                    </a:cubicBezTo>
                    <a:cubicBezTo>
                      <a:pt x="2651" y="1616"/>
                      <a:pt x="2905" y="1352"/>
                      <a:pt x="3105" y="1046"/>
                    </a:cubicBezTo>
                    <a:cubicBezTo>
                      <a:pt x="3169" y="951"/>
                      <a:pt x="3222" y="845"/>
                      <a:pt x="3264" y="750"/>
                    </a:cubicBezTo>
                    <a:cubicBezTo>
                      <a:pt x="3306" y="655"/>
                      <a:pt x="3549" y="85"/>
                      <a:pt x="3338" y="32"/>
                    </a:cubicBezTo>
                    <a:cubicBezTo>
                      <a:pt x="3190" y="0"/>
                      <a:pt x="3000" y="444"/>
                      <a:pt x="2926" y="560"/>
                    </a:cubicBezTo>
                    <a:cubicBezTo>
                      <a:pt x="2873" y="645"/>
                      <a:pt x="2820" y="729"/>
                      <a:pt x="2757" y="814"/>
                    </a:cubicBezTo>
                    <a:cubicBezTo>
                      <a:pt x="2577" y="1057"/>
                      <a:pt x="2356" y="1268"/>
                      <a:pt x="2102" y="1426"/>
                    </a:cubicBezTo>
                    <a:cubicBezTo>
                      <a:pt x="2092" y="1437"/>
                      <a:pt x="2039" y="1468"/>
                      <a:pt x="2018" y="1479"/>
                    </a:cubicBezTo>
                    <a:lnTo>
                      <a:pt x="2007" y="1490"/>
                    </a:lnTo>
                    <a:lnTo>
                      <a:pt x="1997" y="1490"/>
                    </a:lnTo>
                    <a:cubicBezTo>
                      <a:pt x="1764" y="1616"/>
                      <a:pt x="1511" y="1690"/>
                      <a:pt x="1247" y="1722"/>
                    </a:cubicBezTo>
                    <a:cubicBezTo>
                      <a:pt x="1099" y="1732"/>
                      <a:pt x="951" y="1722"/>
                      <a:pt x="793" y="1711"/>
                    </a:cubicBezTo>
                    <a:cubicBezTo>
                      <a:pt x="655" y="1690"/>
                      <a:pt x="159" y="1553"/>
                      <a:pt x="85" y="1680"/>
                    </a:cubicBezTo>
                    <a:cubicBezTo>
                      <a:pt x="0" y="1870"/>
                      <a:pt x="634" y="2070"/>
                      <a:pt x="729" y="20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782;p34"/>
              <p:cNvSpPr/>
              <p:nvPr/>
            </p:nvSpPr>
            <p:spPr>
              <a:xfrm>
                <a:off x="2582075" y="1616375"/>
                <a:ext cx="64725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589" extrusionOk="0">
                    <a:moveTo>
                      <a:pt x="1490" y="2483"/>
                    </a:moveTo>
                    <a:cubicBezTo>
                      <a:pt x="2145" y="2377"/>
                      <a:pt x="2588" y="1754"/>
                      <a:pt x="2482" y="1099"/>
                    </a:cubicBezTo>
                    <a:cubicBezTo>
                      <a:pt x="2377" y="444"/>
                      <a:pt x="1754" y="1"/>
                      <a:pt x="1099" y="106"/>
                    </a:cubicBezTo>
                    <a:cubicBezTo>
                      <a:pt x="444" y="212"/>
                      <a:pt x="1" y="825"/>
                      <a:pt x="106" y="1490"/>
                    </a:cubicBezTo>
                    <a:cubicBezTo>
                      <a:pt x="212" y="2145"/>
                      <a:pt x="835" y="2588"/>
                      <a:pt x="1490" y="2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783;p34"/>
              <p:cNvSpPr/>
              <p:nvPr/>
            </p:nvSpPr>
            <p:spPr>
              <a:xfrm>
                <a:off x="2932725" y="1524500"/>
                <a:ext cx="1824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299" h="7309" extrusionOk="0">
                    <a:moveTo>
                      <a:pt x="4204" y="7013"/>
                    </a:moveTo>
                    <a:cubicBezTo>
                      <a:pt x="6052" y="6707"/>
                      <a:pt x="7298" y="4964"/>
                      <a:pt x="7002" y="3116"/>
                    </a:cubicBezTo>
                    <a:cubicBezTo>
                      <a:pt x="6696" y="1257"/>
                      <a:pt x="4953" y="0"/>
                      <a:pt x="3095" y="307"/>
                    </a:cubicBezTo>
                    <a:cubicBezTo>
                      <a:pt x="1246" y="613"/>
                      <a:pt x="0" y="2356"/>
                      <a:pt x="296" y="4204"/>
                    </a:cubicBezTo>
                    <a:cubicBezTo>
                      <a:pt x="602" y="6063"/>
                      <a:pt x="2345" y="7309"/>
                      <a:pt x="4204" y="7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784;p34"/>
              <p:cNvSpPr/>
              <p:nvPr/>
            </p:nvSpPr>
            <p:spPr>
              <a:xfrm>
                <a:off x="3034900" y="1507875"/>
                <a:ext cx="771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954" extrusionOk="0">
                    <a:moveTo>
                      <a:pt x="2841" y="687"/>
                    </a:moveTo>
                    <a:cubicBezTo>
                      <a:pt x="2778" y="824"/>
                      <a:pt x="2704" y="961"/>
                      <a:pt x="2620" y="1088"/>
                    </a:cubicBezTo>
                    <a:cubicBezTo>
                      <a:pt x="2451" y="1341"/>
                      <a:pt x="2239" y="1553"/>
                      <a:pt x="1986" y="1711"/>
                    </a:cubicBezTo>
                    <a:lnTo>
                      <a:pt x="1975" y="1711"/>
                    </a:lnTo>
                    <a:cubicBezTo>
                      <a:pt x="1975" y="1711"/>
                      <a:pt x="1965" y="1722"/>
                      <a:pt x="1965" y="1722"/>
                    </a:cubicBezTo>
                    <a:cubicBezTo>
                      <a:pt x="1954" y="1722"/>
                      <a:pt x="1923" y="1743"/>
                      <a:pt x="1912" y="1743"/>
                    </a:cubicBezTo>
                    <a:cubicBezTo>
                      <a:pt x="1627" y="1901"/>
                      <a:pt x="1310" y="1954"/>
                      <a:pt x="993" y="1922"/>
                    </a:cubicBezTo>
                    <a:cubicBezTo>
                      <a:pt x="856" y="1901"/>
                      <a:pt x="729" y="1869"/>
                      <a:pt x="613" y="1827"/>
                    </a:cubicBezTo>
                    <a:cubicBezTo>
                      <a:pt x="518" y="1785"/>
                      <a:pt x="0" y="1531"/>
                      <a:pt x="117" y="1363"/>
                    </a:cubicBezTo>
                    <a:cubicBezTo>
                      <a:pt x="201" y="1246"/>
                      <a:pt x="592" y="1415"/>
                      <a:pt x="729" y="1447"/>
                    </a:cubicBezTo>
                    <a:cubicBezTo>
                      <a:pt x="824" y="1479"/>
                      <a:pt x="930" y="1489"/>
                      <a:pt x="1025" y="1500"/>
                    </a:cubicBezTo>
                    <a:cubicBezTo>
                      <a:pt x="1257" y="1510"/>
                      <a:pt x="1490" y="1458"/>
                      <a:pt x="1690" y="1341"/>
                    </a:cubicBezTo>
                    <a:lnTo>
                      <a:pt x="1722" y="1320"/>
                    </a:lnTo>
                    <a:lnTo>
                      <a:pt x="1732" y="1320"/>
                    </a:lnTo>
                    <a:lnTo>
                      <a:pt x="1743" y="1320"/>
                    </a:lnTo>
                    <a:cubicBezTo>
                      <a:pt x="1944" y="1194"/>
                      <a:pt x="2123" y="1035"/>
                      <a:pt x="2271" y="845"/>
                    </a:cubicBezTo>
                    <a:cubicBezTo>
                      <a:pt x="2356" y="739"/>
                      <a:pt x="2430" y="623"/>
                      <a:pt x="2493" y="518"/>
                    </a:cubicBezTo>
                    <a:cubicBezTo>
                      <a:pt x="2567" y="401"/>
                      <a:pt x="2746" y="0"/>
                      <a:pt x="2905" y="42"/>
                    </a:cubicBezTo>
                    <a:cubicBezTo>
                      <a:pt x="3084" y="95"/>
                      <a:pt x="2884" y="602"/>
                      <a:pt x="2841" y="6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785;p34"/>
              <p:cNvSpPr/>
              <p:nvPr/>
            </p:nvSpPr>
            <p:spPr>
              <a:xfrm>
                <a:off x="3036750" y="1531625"/>
                <a:ext cx="97725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3909" h="1501" extrusionOk="0">
                    <a:moveTo>
                      <a:pt x="3443" y="772"/>
                    </a:moveTo>
                    <a:cubicBezTo>
                      <a:pt x="3317" y="909"/>
                      <a:pt x="3179" y="1036"/>
                      <a:pt x="3031" y="1131"/>
                    </a:cubicBezTo>
                    <a:cubicBezTo>
                      <a:pt x="2757" y="1321"/>
                      <a:pt x="2440" y="1437"/>
                      <a:pt x="2113" y="1479"/>
                    </a:cubicBezTo>
                    <a:lnTo>
                      <a:pt x="2102" y="1479"/>
                    </a:lnTo>
                    <a:lnTo>
                      <a:pt x="2091" y="1479"/>
                    </a:lnTo>
                    <a:cubicBezTo>
                      <a:pt x="2070" y="1479"/>
                      <a:pt x="1975" y="1479"/>
                      <a:pt x="1965" y="1490"/>
                    </a:cubicBezTo>
                    <a:cubicBezTo>
                      <a:pt x="1606" y="1500"/>
                      <a:pt x="1247" y="1426"/>
                      <a:pt x="909" y="1300"/>
                    </a:cubicBezTo>
                    <a:cubicBezTo>
                      <a:pt x="803" y="1257"/>
                      <a:pt x="697" y="1205"/>
                      <a:pt x="602" y="1152"/>
                    </a:cubicBezTo>
                    <a:cubicBezTo>
                      <a:pt x="518" y="1099"/>
                      <a:pt x="0" y="772"/>
                      <a:pt x="127" y="613"/>
                    </a:cubicBezTo>
                    <a:cubicBezTo>
                      <a:pt x="233" y="508"/>
                      <a:pt x="645" y="750"/>
                      <a:pt x="782" y="803"/>
                    </a:cubicBezTo>
                    <a:cubicBezTo>
                      <a:pt x="866" y="835"/>
                      <a:pt x="961" y="877"/>
                      <a:pt x="1056" y="909"/>
                    </a:cubicBezTo>
                    <a:cubicBezTo>
                      <a:pt x="1342" y="1004"/>
                      <a:pt x="1648" y="1046"/>
                      <a:pt x="1944" y="1025"/>
                    </a:cubicBezTo>
                    <a:cubicBezTo>
                      <a:pt x="1975" y="1025"/>
                      <a:pt x="2018" y="1025"/>
                      <a:pt x="2049" y="1015"/>
                    </a:cubicBezTo>
                    <a:lnTo>
                      <a:pt x="2060" y="1015"/>
                    </a:lnTo>
                    <a:lnTo>
                      <a:pt x="2070" y="1015"/>
                    </a:lnTo>
                    <a:cubicBezTo>
                      <a:pt x="2334" y="993"/>
                      <a:pt x="2577" y="909"/>
                      <a:pt x="2810" y="772"/>
                    </a:cubicBezTo>
                    <a:cubicBezTo>
                      <a:pt x="2936" y="687"/>
                      <a:pt x="3053" y="603"/>
                      <a:pt x="3158" y="497"/>
                    </a:cubicBezTo>
                    <a:cubicBezTo>
                      <a:pt x="3264" y="402"/>
                      <a:pt x="3591" y="1"/>
                      <a:pt x="3718" y="64"/>
                    </a:cubicBezTo>
                    <a:cubicBezTo>
                      <a:pt x="3908" y="159"/>
                      <a:pt x="3507" y="698"/>
                      <a:pt x="3443" y="7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786;p34"/>
              <p:cNvSpPr/>
              <p:nvPr/>
            </p:nvSpPr>
            <p:spPr>
              <a:xfrm>
                <a:off x="3043875" y="1543500"/>
                <a:ext cx="982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543" extrusionOk="0">
                    <a:moveTo>
                      <a:pt x="3306" y="1194"/>
                    </a:moveTo>
                    <a:cubicBezTo>
                      <a:pt x="3158" y="1300"/>
                      <a:pt x="2989" y="1374"/>
                      <a:pt x="2810" y="1427"/>
                    </a:cubicBezTo>
                    <a:cubicBezTo>
                      <a:pt x="2493" y="1522"/>
                      <a:pt x="2155" y="1543"/>
                      <a:pt x="1838" y="1479"/>
                    </a:cubicBezTo>
                    <a:lnTo>
                      <a:pt x="1817" y="1479"/>
                    </a:lnTo>
                    <a:lnTo>
                      <a:pt x="1806" y="1479"/>
                    </a:lnTo>
                    <a:cubicBezTo>
                      <a:pt x="1785" y="1479"/>
                      <a:pt x="1701" y="1458"/>
                      <a:pt x="1690" y="1458"/>
                    </a:cubicBezTo>
                    <a:cubicBezTo>
                      <a:pt x="1331" y="1363"/>
                      <a:pt x="1004" y="1194"/>
                      <a:pt x="729" y="962"/>
                    </a:cubicBezTo>
                    <a:cubicBezTo>
                      <a:pt x="634" y="899"/>
                      <a:pt x="550" y="814"/>
                      <a:pt x="476" y="740"/>
                    </a:cubicBezTo>
                    <a:cubicBezTo>
                      <a:pt x="412" y="656"/>
                      <a:pt x="0" y="202"/>
                      <a:pt x="180" y="85"/>
                    </a:cubicBezTo>
                    <a:cubicBezTo>
                      <a:pt x="317" y="1"/>
                      <a:pt x="634" y="360"/>
                      <a:pt x="740" y="455"/>
                    </a:cubicBezTo>
                    <a:cubicBezTo>
                      <a:pt x="824" y="518"/>
                      <a:pt x="898" y="571"/>
                      <a:pt x="983" y="635"/>
                    </a:cubicBezTo>
                    <a:cubicBezTo>
                      <a:pt x="1226" y="804"/>
                      <a:pt x="1500" y="941"/>
                      <a:pt x="1796" y="1015"/>
                    </a:cubicBezTo>
                    <a:cubicBezTo>
                      <a:pt x="1806" y="1015"/>
                      <a:pt x="1870" y="1025"/>
                      <a:pt x="1891" y="1025"/>
                    </a:cubicBezTo>
                    <a:lnTo>
                      <a:pt x="1902" y="1025"/>
                    </a:lnTo>
                    <a:lnTo>
                      <a:pt x="1923" y="1025"/>
                    </a:lnTo>
                    <a:cubicBezTo>
                      <a:pt x="2176" y="1078"/>
                      <a:pt x="2440" y="1078"/>
                      <a:pt x="2694" y="1015"/>
                    </a:cubicBezTo>
                    <a:cubicBezTo>
                      <a:pt x="2842" y="973"/>
                      <a:pt x="2989" y="920"/>
                      <a:pt x="3127" y="856"/>
                    </a:cubicBezTo>
                    <a:cubicBezTo>
                      <a:pt x="3253" y="793"/>
                      <a:pt x="3686" y="508"/>
                      <a:pt x="3781" y="603"/>
                    </a:cubicBezTo>
                    <a:cubicBezTo>
                      <a:pt x="3929" y="761"/>
                      <a:pt x="3401" y="1142"/>
                      <a:pt x="3306" y="1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787;p34"/>
              <p:cNvSpPr/>
              <p:nvPr/>
            </p:nvSpPr>
            <p:spPr>
              <a:xfrm>
                <a:off x="2993175" y="1549050"/>
                <a:ext cx="64725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589" extrusionOk="0">
                    <a:moveTo>
                      <a:pt x="1490" y="2483"/>
                    </a:moveTo>
                    <a:cubicBezTo>
                      <a:pt x="2145" y="2377"/>
                      <a:pt x="2588" y="1764"/>
                      <a:pt x="2483" y="1099"/>
                    </a:cubicBezTo>
                    <a:cubicBezTo>
                      <a:pt x="2377" y="444"/>
                      <a:pt x="1754" y="1"/>
                      <a:pt x="1099" y="106"/>
                    </a:cubicBezTo>
                    <a:cubicBezTo>
                      <a:pt x="444" y="222"/>
                      <a:pt x="1" y="835"/>
                      <a:pt x="106" y="1490"/>
                    </a:cubicBezTo>
                    <a:cubicBezTo>
                      <a:pt x="212" y="2145"/>
                      <a:pt x="835" y="2588"/>
                      <a:pt x="1490" y="2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788;p34"/>
              <p:cNvSpPr/>
              <p:nvPr/>
            </p:nvSpPr>
            <p:spPr>
              <a:xfrm>
                <a:off x="2560150" y="1791700"/>
                <a:ext cx="179850" cy="60750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2430" extrusionOk="0">
                    <a:moveTo>
                      <a:pt x="3740" y="2113"/>
                    </a:moveTo>
                    <a:cubicBezTo>
                      <a:pt x="5683" y="1796"/>
                      <a:pt x="7193" y="1141"/>
                      <a:pt x="7109" y="645"/>
                    </a:cubicBezTo>
                    <a:cubicBezTo>
                      <a:pt x="7024" y="149"/>
                      <a:pt x="5387" y="1"/>
                      <a:pt x="3444" y="317"/>
                    </a:cubicBezTo>
                    <a:cubicBezTo>
                      <a:pt x="1511" y="624"/>
                      <a:pt x="1" y="1289"/>
                      <a:pt x="85" y="1786"/>
                    </a:cubicBezTo>
                    <a:cubicBezTo>
                      <a:pt x="159" y="2282"/>
                      <a:pt x="1807" y="2430"/>
                      <a:pt x="3740" y="21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789;p34"/>
              <p:cNvSpPr/>
              <p:nvPr/>
            </p:nvSpPr>
            <p:spPr>
              <a:xfrm>
                <a:off x="2957275" y="1726750"/>
                <a:ext cx="17957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2441" extrusionOk="0">
                    <a:moveTo>
                      <a:pt x="3739" y="2123"/>
                    </a:moveTo>
                    <a:cubicBezTo>
                      <a:pt x="5672" y="1807"/>
                      <a:pt x="7182" y="1141"/>
                      <a:pt x="7108" y="645"/>
                    </a:cubicBezTo>
                    <a:cubicBezTo>
                      <a:pt x="7024" y="148"/>
                      <a:pt x="5376" y="1"/>
                      <a:pt x="3443" y="317"/>
                    </a:cubicBezTo>
                    <a:cubicBezTo>
                      <a:pt x="1511" y="634"/>
                      <a:pt x="0" y="1300"/>
                      <a:pt x="74" y="1796"/>
                    </a:cubicBezTo>
                    <a:cubicBezTo>
                      <a:pt x="159" y="2292"/>
                      <a:pt x="1806" y="2440"/>
                      <a:pt x="3739" y="21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790;p34"/>
              <p:cNvSpPr/>
              <p:nvPr/>
            </p:nvSpPr>
            <p:spPr>
              <a:xfrm>
                <a:off x="2247025" y="1063225"/>
                <a:ext cx="919925" cy="946075"/>
              </a:xfrm>
              <a:custGeom>
                <a:avLst/>
                <a:gdLst/>
                <a:ahLst/>
                <a:cxnLst/>
                <a:rect l="l" t="t" r="r" b="b"/>
                <a:pathLst>
                  <a:path w="36797" h="37843" extrusionOk="0">
                    <a:moveTo>
                      <a:pt x="10414" y="11703"/>
                    </a:moveTo>
                    <a:cubicBezTo>
                      <a:pt x="12473" y="9844"/>
                      <a:pt x="14892" y="8429"/>
                      <a:pt x="17511" y="7531"/>
                    </a:cubicBezTo>
                    <a:cubicBezTo>
                      <a:pt x="20120" y="6623"/>
                      <a:pt x="22908" y="6316"/>
                      <a:pt x="25654" y="6633"/>
                    </a:cubicBezTo>
                    <a:cubicBezTo>
                      <a:pt x="29731" y="7140"/>
                      <a:pt x="33680" y="9115"/>
                      <a:pt x="36796" y="13002"/>
                    </a:cubicBezTo>
                    <a:cubicBezTo>
                      <a:pt x="29202" y="1"/>
                      <a:pt x="8344" y="2768"/>
                      <a:pt x="3939" y="15748"/>
                    </a:cubicBezTo>
                    <a:cubicBezTo>
                      <a:pt x="0" y="27386"/>
                      <a:pt x="4383" y="34505"/>
                      <a:pt x="11396" y="37842"/>
                    </a:cubicBezTo>
                    <a:cubicBezTo>
                      <a:pt x="9273" y="36395"/>
                      <a:pt x="7499" y="34473"/>
                      <a:pt x="6221" y="32245"/>
                    </a:cubicBezTo>
                    <a:cubicBezTo>
                      <a:pt x="5672" y="31263"/>
                      <a:pt x="5239" y="30206"/>
                      <a:pt x="4943" y="29119"/>
                    </a:cubicBezTo>
                    <a:cubicBezTo>
                      <a:pt x="3137" y="22169"/>
                      <a:pt x="5798" y="15874"/>
                      <a:pt x="10414" y="117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791;p34"/>
              <p:cNvSpPr/>
              <p:nvPr/>
            </p:nvSpPr>
            <p:spPr>
              <a:xfrm>
                <a:off x="2448475" y="1052125"/>
                <a:ext cx="995450" cy="1490000"/>
              </a:xfrm>
              <a:custGeom>
                <a:avLst/>
                <a:gdLst/>
                <a:ahLst/>
                <a:cxnLst/>
                <a:rect l="l" t="t" r="r" b="b"/>
                <a:pathLst>
                  <a:path w="39818" h="59600" extrusionOk="0">
                    <a:moveTo>
                      <a:pt x="35857" y="11724"/>
                    </a:moveTo>
                    <a:cubicBezTo>
                      <a:pt x="33068" y="6665"/>
                      <a:pt x="28611" y="2620"/>
                      <a:pt x="23014" y="994"/>
                    </a:cubicBezTo>
                    <a:cubicBezTo>
                      <a:pt x="22686" y="899"/>
                      <a:pt x="22359" y="814"/>
                      <a:pt x="22021" y="730"/>
                    </a:cubicBezTo>
                    <a:cubicBezTo>
                      <a:pt x="21989" y="719"/>
                      <a:pt x="21958" y="709"/>
                      <a:pt x="21926" y="709"/>
                    </a:cubicBezTo>
                    <a:cubicBezTo>
                      <a:pt x="20342" y="318"/>
                      <a:pt x="18726" y="85"/>
                      <a:pt x="17099" y="1"/>
                    </a:cubicBezTo>
                    <a:cubicBezTo>
                      <a:pt x="27766" y="2821"/>
                      <a:pt x="32699" y="11249"/>
                      <a:pt x="33786" y="13150"/>
                    </a:cubicBezTo>
                    <a:cubicBezTo>
                      <a:pt x="34124" y="13731"/>
                      <a:pt x="34484" y="14386"/>
                      <a:pt x="34811" y="15062"/>
                    </a:cubicBezTo>
                    <a:cubicBezTo>
                      <a:pt x="35857" y="17723"/>
                      <a:pt x="36290" y="20596"/>
                      <a:pt x="36089" y="23447"/>
                    </a:cubicBezTo>
                    <a:cubicBezTo>
                      <a:pt x="35888" y="26426"/>
                      <a:pt x="34653" y="29235"/>
                      <a:pt x="32910" y="31791"/>
                    </a:cubicBezTo>
                    <a:cubicBezTo>
                      <a:pt x="32466" y="33301"/>
                      <a:pt x="31843" y="34738"/>
                      <a:pt x="31062" y="36100"/>
                    </a:cubicBezTo>
                    <a:cubicBezTo>
                      <a:pt x="28442" y="40652"/>
                      <a:pt x="24123" y="44222"/>
                      <a:pt x="19507" y="46070"/>
                    </a:cubicBezTo>
                    <a:lnTo>
                      <a:pt x="19085" y="46239"/>
                    </a:lnTo>
                    <a:cubicBezTo>
                      <a:pt x="17385" y="46873"/>
                      <a:pt x="15631" y="47348"/>
                      <a:pt x="13846" y="47633"/>
                    </a:cubicBezTo>
                    <a:lnTo>
                      <a:pt x="0" y="56177"/>
                    </a:lnTo>
                    <a:cubicBezTo>
                      <a:pt x="191" y="56410"/>
                      <a:pt x="370" y="56653"/>
                      <a:pt x="529" y="56917"/>
                    </a:cubicBezTo>
                    <a:lnTo>
                      <a:pt x="529" y="56917"/>
                    </a:lnTo>
                    <a:lnTo>
                      <a:pt x="1162" y="58036"/>
                    </a:lnTo>
                    <a:cubicBezTo>
                      <a:pt x="1194" y="58078"/>
                      <a:pt x="1152" y="58026"/>
                      <a:pt x="1215" y="58131"/>
                    </a:cubicBezTo>
                    <a:cubicBezTo>
                      <a:pt x="1458" y="58596"/>
                      <a:pt x="1637" y="59082"/>
                      <a:pt x="1743" y="59599"/>
                    </a:cubicBezTo>
                    <a:cubicBezTo>
                      <a:pt x="3201" y="58786"/>
                      <a:pt x="4848" y="57888"/>
                      <a:pt x="6580" y="56959"/>
                    </a:cubicBezTo>
                    <a:cubicBezTo>
                      <a:pt x="12917" y="53526"/>
                      <a:pt x="20405" y="49481"/>
                      <a:pt x="26974" y="44824"/>
                    </a:cubicBezTo>
                    <a:cubicBezTo>
                      <a:pt x="30174" y="42564"/>
                      <a:pt x="32656" y="40113"/>
                      <a:pt x="34526" y="37547"/>
                    </a:cubicBezTo>
                    <a:cubicBezTo>
                      <a:pt x="36511" y="34812"/>
                      <a:pt x="37800" y="31960"/>
                      <a:pt x="38465" y="29098"/>
                    </a:cubicBezTo>
                    <a:cubicBezTo>
                      <a:pt x="39817" y="23300"/>
                      <a:pt x="38750" y="16984"/>
                      <a:pt x="35857" y="117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792;p34"/>
              <p:cNvSpPr/>
              <p:nvPr/>
            </p:nvSpPr>
            <p:spPr>
              <a:xfrm>
                <a:off x="1782850" y="1198150"/>
                <a:ext cx="291775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11671" h="7373" extrusionOk="0">
                    <a:moveTo>
                      <a:pt x="5186" y="5186"/>
                    </a:moveTo>
                    <a:cubicBezTo>
                      <a:pt x="5777" y="4648"/>
                      <a:pt x="6685" y="3940"/>
                      <a:pt x="7309" y="4141"/>
                    </a:cubicBezTo>
                    <a:cubicBezTo>
                      <a:pt x="8101" y="4405"/>
                      <a:pt x="8523" y="5746"/>
                      <a:pt x="8565" y="6570"/>
                    </a:cubicBezTo>
                    <a:cubicBezTo>
                      <a:pt x="8576" y="6876"/>
                      <a:pt x="11280" y="5302"/>
                      <a:pt x="11670" y="5102"/>
                    </a:cubicBezTo>
                    <a:cubicBezTo>
                      <a:pt x="9812" y="465"/>
                      <a:pt x="8069" y="0"/>
                      <a:pt x="4658" y="2863"/>
                    </a:cubicBezTo>
                    <a:cubicBezTo>
                      <a:pt x="3137" y="4141"/>
                      <a:pt x="2809" y="349"/>
                      <a:pt x="2429" y="708"/>
                    </a:cubicBezTo>
                    <a:lnTo>
                      <a:pt x="0" y="2947"/>
                    </a:lnTo>
                    <a:cubicBezTo>
                      <a:pt x="1299" y="4753"/>
                      <a:pt x="2799" y="7372"/>
                      <a:pt x="5186" y="51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793;p34"/>
              <p:cNvSpPr/>
              <p:nvPr/>
            </p:nvSpPr>
            <p:spPr>
              <a:xfrm>
                <a:off x="3330875" y="857800"/>
                <a:ext cx="259050" cy="232900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9316" extrusionOk="0">
                    <a:moveTo>
                      <a:pt x="5303" y="6274"/>
                    </a:moveTo>
                    <a:cubicBezTo>
                      <a:pt x="5472" y="5514"/>
                      <a:pt x="5799" y="4458"/>
                      <a:pt x="6390" y="4278"/>
                    </a:cubicBezTo>
                    <a:cubicBezTo>
                      <a:pt x="7151" y="4046"/>
                      <a:pt x="8239" y="4859"/>
                      <a:pt x="8735" y="5482"/>
                    </a:cubicBezTo>
                    <a:cubicBezTo>
                      <a:pt x="8915" y="5725"/>
                      <a:pt x="10161" y="2979"/>
                      <a:pt x="10362" y="2609"/>
                    </a:cubicBezTo>
                    <a:cubicBezTo>
                      <a:pt x="6327" y="1"/>
                      <a:pt x="4701" y="603"/>
                      <a:pt x="3613" y="4743"/>
                    </a:cubicBezTo>
                    <a:cubicBezTo>
                      <a:pt x="3116" y="6591"/>
                      <a:pt x="761" y="3803"/>
                      <a:pt x="656" y="4289"/>
                    </a:cubicBezTo>
                    <a:lnTo>
                      <a:pt x="1" y="7394"/>
                    </a:lnTo>
                    <a:cubicBezTo>
                      <a:pt x="2007" y="8091"/>
                      <a:pt x="4648" y="9316"/>
                      <a:pt x="5303" y="6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794;p34"/>
              <p:cNvSpPr/>
              <p:nvPr/>
            </p:nvSpPr>
            <p:spPr>
              <a:xfrm>
                <a:off x="2298500" y="2485600"/>
                <a:ext cx="1127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6422" extrusionOk="0">
                    <a:moveTo>
                      <a:pt x="3549" y="6284"/>
                    </a:moveTo>
                    <a:cubicBezTo>
                      <a:pt x="3961" y="6422"/>
                      <a:pt x="3972" y="6379"/>
                      <a:pt x="4162" y="6231"/>
                    </a:cubicBezTo>
                    <a:cubicBezTo>
                      <a:pt x="4352" y="6094"/>
                      <a:pt x="4468" y="6010"/>
                      <a:pt x="4510" y="5767"/>
                    </a:cubicBezTo>
                    <a:lnTo>
                      <a:pt x="4510" y="5756"/>
                    </a:lnTo>
                    <a:cubicBezTo>
                      <a:pt x="3961" y="4425"/>
                      <a:pt x="3021" y="2820"/>
                      <a:pt x="1954" y="1320"/>
                    </a:cubicBezTo>
                    <a:cubicBezTo>
                      <a:pt x="1321" y="423"/>
                      <a:pt x="1" y="0"/>
                      <a:pt x="1088" y="1669"/>
                    </a:cubicBezTo>
                    <a:cubicBezTo>
                      <a:pt x="2039" y="3137"/>
                      <a:pt x="2852" y="4679"/>
                      <a:pt x="3549" y="62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795;p34"/>
              <p:cNvSpPr/>
              <p:nvPr/>
            </p:nvSpPr>
            <p:spPr>
              <a:xfrm>
                <a:off x="2007000" y="2522025"/>
                <a:ext cx="26062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0425" h="7796" extrusionOk="0">
                    <a:moveTo>
                      <a:pt x="550" y="7035"/>
                    </a:moveTo>
                    <a:cubicBezTo>
                      <a:pt x="212" y="6961"/>
                      <a:pt x="1" y="6644"/>
                      <a:pt x="64" y="6306"/>
                    </a:cubicBezTo>
                    <a:cubicBezTo>
                      <a:pt x="127" y="5968"/>
                      <a:pt x="455" y="5746"/>
                      <a:pt x="793" y="5820"/>
                    </a:cubicBezTo>
                    <a:lnTo>
                      <a:pt x="1236" y="5905"/>
                    </a:lnTo>
                    <a:cubicBezTo>
                      <a:pt x="3391" y="6348"/>
                      <a:pt x="3877" y="6443"/>
                      <a:pt x="6169" y="3908"/>
                    </a:cubicBezTo>
                    <a:cubicBezTo>
                      <a:pt x="8144" y="1701"/>
                      <a:pt x="6475" y="1289"/>
                      <a:pt x="6464" y="1279"/>
                    </a:cubicBezTo>
                    <a:cubicBezTo>
                      <a:pt x="6137" y="1194"/>
                      <a:pt x="5947" y="856"/>
                      <a:pt x="6031" y="529"/>
                    </a:cubicBezTo>
                    <a:cubicBezTo>
                      <a:pt x="6116" y="191"/>
                      <a:pt x="6454" y="1"/>
                      <a:pt x="6792" y="85"/>
                    </a:cubicBezTo>
                    <a:cubicBezTo>
                      <a:pt x="6802" y="85"/>
                      <a:pt x="10425" y="1015"/>
                      <a:pt x="7087" y="4732"/>
                    </a:cubicBezTo>
                    <a:cubicBezTo>
                      <a:pt x="4331" y="7795"/>
                      <a:pt x="3708" y="7668"/>
                      <a:pt x="993" y="7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" name="Google Shape;796;p34"/>
            <p:cNvSpPr/>
            <p:nvPr/>
          </p:nvSpPr>
          <p:spPr>
            <a:xfrm rot="2860560" flipH="1">
              <a:off x="1864446" y="3592125"/>
              <a:ext cx="135183" cy="208904"/>
            </a:xfrm>
            <a:custGeom>
              <a:avLst/>
              <a:gdLst/>
              <a:ahLst/>
              <a:cxnLst/>
              <a:rect l="l" t="t" r="r" b="b"/>
              <a:pathLst>
                <a:path w="3110" h="4806" extrusionOk="0">
                  <a:moveTo>
                    <a:pt x="924" y="981"/>
                  </a:moveTo>
                  <a:cubicBezTo>
                    <a:pt x="1174" y="1390"/>
                    <a:pt x="1487" y="1769"/>
                    <a:pt x="1755" y="2166"/>
                  </a:cubicBezTo>
                  <a:cubicBezTo>
                    <a:pt x="2002" y="2520"/>
                    <a:pt x="2448" y="3012"/>
                    <a:pt x="2109" y="3505"/>
                  </a:cubicBezTo>
                  <a:cubicBezTo>
                    <a:pt x="1971" y="3705"/>
                    <a:pt x="1632" y="3813"/>
                    <a:pt x="1432" y="3890"/>
                  </a:cubicBezTo>
                  <a:cubicBezTo>
                    <a:pt x="1318" y="3933"/>
                    <a:pt x="1228" y="3953"/>
                    <a:pt x="1157" y="3953"/>
                  </a:cubicBezTo>
                  <a:cubicBezTo>
                    <a:pt x="776" y="3953"/>
                    <a:pt x="942" y="3392"/>
                    <a:pt x="955" y="2951"/>
                  </a:cubicBezTo>
                  <a:cubicBezTo>
                    <a:pt x="970" y="2294"/>
                    <a:pt x="927" y="1638"/>
                    <a:pt x="924" y="981"/>
                  </a:cubicBezTo>
                  <a:close/>
                  <a:moveTo>
                    <a:pt x="1048" y="0"/>
                  </a:moveTo>
                  <a:cubicBezTo>
                    <a:pt x="797" y="0"/>
                    <a:pt x="583" y="295"/>
                    <a:pt x="709" y="581"/>
                  </a:cubicBezTo>
                  <a:cubicBezTo>
                    <a:pt x="743" y="654"/>
                    <a:pt x="779" y="727"/>
                    <a:pt x="819" y="799"/>
                  </a:cubicBezTo>
                  <a:lnTo>
                    <a:pt x="819" y="799"/>
                  </a:lnTo>
                  <a:cubicBezTo>
                    <a:pt x="803" y="794"/>
                    <a:pt x="787" y="792"/>
                    <a:pt x="772" y="792"/>
                  </a:cubicBezTo>
                  <a:cubicBezTo>
                    <a:pt x="715" y="792"/>
                    <a:pt x="661" y="821"/>
                    <a:pt x="647" y="888"/>
                  </a:cubicBezTo>
                  <a:lnTo>
                    <a:pt x="647" y="873"/>
                  </a:lnTo>
                  <a:cubicBezTo>
                    <a:pt x="509" y="1535"/>
                    <a:pt x="339" y="2197"/>
                    <a:pt x="232" y="2843"/>
                  </a:cubicBezTo>
                  <a:cubicBezTo>
                    <a:pt x="155" y="3274"/>
                    <a:pt x="1" y="3874"/>
                    <a:pt x="139" y="4290"/>
                  </a:cubicBezTo>
                  <a:cubicBezTo>
                    <a:pt x="272" y="4681"/>
                    <a:pt x="568" y="4805"/>
                    <a:pt x="899" y="4805"/>
                  </a:cubicBezTo>
                  <a:cubicBezTo>
                    <a:pt x="1220" y="4805"/>
                    <a:pt x="1575" y="4688"/>
                    <a:pt x="1848" y="4582"/>
                  </a:cubicBezTo>
                  <a:cubicBezTo>
                    <a:pt x="2509" y="4321"/>
                    <a:pt x="3110" y="3828"/>
                    <a:pt x="3079" y="3043"/>
                  </a:cubicBezTo>
                  <a:cubicBezTo>
                    <a:pt x="3048" y="2504"/>
                    <a:pt x="2694" y="2043"/>
                    <a:pt x="2402" y="1612"/>
                  </a:cubicBezTo>
                  <a:cubicBezTo>
                    <a:pt x="2063" y="1104"/>
                    <a:pt x="1740" y="550"/>
                    <a:pt x="1309" y="119"/>
                  </a:cubicBezTo>
                  <a:cubicBezTo>
                    <a:pt x="1226" y="36"/>
                    <a:pt x="1135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97;p34"/>
            <p:cNvSpPr/>
            <p:nvPr/>
          </p:nvSpPr>
          <p:spPr>
            <a:xfrm>
              <a:off x="3268488" y="3008613"/>
              <a:ext cx="117375" cy="116775"/>
            </a:xfrm>
            <a:custGeom>
              <a:avLst/>
              <a:gdLst/>
              <a:ahLst/>
              <a:cxnLst/>
              <a:rect l="l" t="t" r="r" b="b"/>
              <a:pathLst>
                <a:path w="4695" h="4671" extrusionOk="0">
                  <a:moveTo>
                    <a:pt x="1854" y="0"/>
                  </a:moveTo>
                  <a:cubicBezTo>
                    <a:pt x="1706" y="0"/>
                    <a:pt x="1582" y="177"/>
                    <a:pt x="1684" y="325"/>
                  </a:cubicBezTo>
                  <a:cubicBezTo>
                    <a:pt x="1616" y="366"/>
                    <a:pt x="1547" y="407"/>
                    <a:pt x="1506" y="475"/>
                  </a:cubicBezTo>
                  <a:cubicBezTo>
                    <a:pt x="1041" y="858"/>
                    <a:pt x="671" y="1351"/>
                    <a:pt x="425" y="1912"/>
                  </a:cubicBezTo>
                  <a:cubicBezTo>
                    <a:pt x="329" y="2022"/>
                    <a:pt x="233" y="2131"/>
                    <a:pt x="165" y="2254"/>
                  </a:cubicBezTo>
                  <a:cubicBezTo>
                    <a:pt x="1" y="2569"/>
                    <a:pt x="42" y="2952"/>
                    <a:pt x="274" y="3226"/>
                  </a:cubicBezTo>
                  <a:cubicBezTo>
                    <a:pt x="658" y="3677"/>
                    <a:pt x="1314" y="4020"/>
                    <a:pt x="1821" y="4307"/>
                  </a:cubicBezTo>
                  <a:cubicBezTo>
                    <a:pt x="2092" y="4459"/>
                    <a:pt x="2397" y="4670"/>
                    <a:pt x="2709" y="4670"/>
                  </a:cubicBezTo>
                  <a:cubicBezTo>
                    <a:pt x="2792" y="4670"/>
                    <a:pt x="2874" y="4656"/>
                    <a:pt x="2957" y="4622"/>
                  </a:cubicBezTo>
                  <a:cubicBezTo>
                    <a:pt x="3340" y="4457"/>
                    <a:pt x="3572" y="3937"/>
                    <a:pt x="3805" y="3623"/>
                  </a:cubicBezTo>
                  <a:cubicBezTo>
                    <a:pt x="4106" y="3198"/>
                    <a:pt x="4667" y="2651"/>
                    <a:pt x="4681" y="2104"/>
                  </a:cubicBezTo>
                  <a:cubicBezTo>
                    <a:pt x="4695" y="1707"/>
                    <a:pt x="4421" y="1392"/>
                    <a:pt x="4120" y="1187"/>
                  </a:cubicBezTo>
                  <a:cubicBezTo>
                    <a:pt x="4079" y="1159"/>
                    <a:pt x="4038" y="1132"/>
                    <a:pt x="3997" y="1105"/>
                  </a:cubicBezTo>
                  <a:cubicBezTo>
                    <a:pt x="3887" y="913"/>
                    <a:pt x="3709" y="763"/>
                    <a:pt x="3504" y="680"/>
                  </a:cubicBezTo>
                  <a:cubicBezTo>
                    <a:pt x="3334" y="487"/>
                    <a:pt x="3088" y="379"/>
                    <a:pt x="2830" y="379"/>
                  </a:cubicBezTo>
                  <a:cubicBezTo>
                    <a:pt x="2776" y="379"/>
                    <a:pt x="2723" y="384"/>
                    <a:pt x="2669" y="393"/>
                  </a:cubicBezTo>
                  <a:cubicBezTo>
                    <a:pt x="2423" y="270"/>
                    <a:pt x="2177" y="147"/>
                    <a:pt x="1944" y="24"/>
                  </a:cubicBezTo>
                  <a:cubicBezTo>
                    <a:pt x="1914" y="7"/>
                    <a:pt x="1883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98;p34"/>
            <p:cNvSpPr/>
            <p:nvPr/>
          </p:nvSpPr>
          <p:spPr>
            <a:xfrm flipH="1">
              <a:off x="2449904" y="2485937"/>
              <a:ext cx="158569" cy="31231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99;p34"/>
            <p:cNvSpPr/>
            <p:nvPr/>
          </p:nvSpPr>
          <p:spPr>
            <a:xfrm flipH="1">
              <a:off x="2003251" y="2826016"/>
              <a:ext cx="109799" cy="85022"/>
            </a:xfrm>
            <a:custGeom>
              <a:avLst/>
              <a:gdLst/>
              <a:ahLst/>
              <a:cxnLst/>
              <a:rect l="l" t="t" r="r" b="b"/>
              <a:pathLst>
                <a:path w="2526" h="1956" extrusionOk="0">
                  <a:moveTo>
                    <a:pt x="1263" y="1"/>
                  </a:moveTo>
                  <a:cubicBezTo>
                    <a:pt x="1" y="1"/>
                    <a:pt x="1" y="1955"/>
                    <a:pt x="1263" y="1955"/>
                  </a:cubicBezTo>
                  <a:cubicBezTo>
                    <a:pt x="2525" y="1955"/>
                    <a:pt x="2525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800;p34"/>
          <p:cNvGrpSpPr/>
          <p:nvPr/>
        </p:nvGrpSpPr>
        <p:grpSpPr>
          <a:xfrm>
            <a:off x="8229600" y="4330299"/>
            <a:ext cx="497546" cy="813201"/>
            <a:chOff x="5877938" y="487120"/>
            <a:chExt cx="1315269" cy="2311139"/>
          </a:xfrm>
        </p:grpSpPr>
        <p:grpSp>
          <p:nvGrpSpPr>
            <p:cNvPr id="157" name="Google Shape;801;p34"/>
            <p:cNvGrpSpPr/>
            <p:nvPr/>
          </p:nvGrpSpPr>
          <p:grpSpPr>
            <a:xfrm>
              <a:off x="5877938" y="727461"/>
              <a:ext cx="1281795" cy="2070797"/>
              <a:chOff x="4149400" y="419775"/>
              <a:chExt cx="1681925" cy="2717225"/>
            </a:xfrm>
          </p:grpSpPr>
          <p:sp>
            <p:nvSpPr>
              <p:cNvPr id="163" name="Google Shape;802;p34"/>
              <p:cNvSpPr/>
              <p:nvPr/>
            </p:nvSpPr>
            <p:spPr>
              <a:xfrm>
                <a:off x="5186800" y="921175"/>
                <a:ext cx="4992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543" extrusionOk="0">
                    <a:moveTo>
                      <a:pt x="465" y="117"/>
                    </a:moveTo>
                    <a:cubicBezTo>
                      <a:pt x="0" y="1511"/>
                      <a:pt x="1996" y="1542"/>
                      <a:pt x="1225" y="402"/>
                    </a:cubicBezTo>
                    <a:cubicBezTo>
                      <a:pt x="1141" y="296"/>
                      <a:pt x="1046" y="201"/>
                      <a:pt x="930" y="127"/>
                    </a:cubicBezTo>
                    <a:cubicBezTo>
                      <a:pt x="613" y="1"/>
                      <a:pt x="465" y="117"/>
                      <a:pt x="465" y="11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03;p34"/>
              <p:cNvSpPr/>
              <p:nvPr/>
            </p:nvSpPr>
            <p:spPr>
              <a:xfrm>
                <a:off x="4243400" y="1840550"/>
                <a:ext cx="41475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416" extrusionOk="0">
                    <a:moveTo>
                      <a:pt x="1141" y="85"/>
                    </a:moveTo>
                    <a:cubicBezTo>
                      <a:pt x="1658" y="1205"/>
                      <a:pt x="0" y="1416"/>
                      <a:pt x="539" y="391"/>
                    </a:cubicBezTo>
                    <a:cubicBezTo>
                      <a:pt x="592" y="296"/>
                      <a:pt x="665" y="201"/>
                      <a:pt x="750" y="127"/>
                    </a:cubicBezTo>
                    <a:cubicBezTo>
                      <a:pt x="1003" y="1"/>
                      <a:pt x="1141" y="85"/>
                      <a:pt x="1141" y="85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804;p34"/>
              <p:cNvSpPr/>
              <p:nvPr/>
            </p:nvSpPr>
            <p:spPr>
              <a:xfrm>
                <a:off x="4149400" y="631800"/>
                <a:ext cx="1681925" cy="2505200"/>
              </a:xfrm>
              <a:custGeom>
                <a:avLst/>
                <a:gdLst/>
                <a:ahLst/>
                <a:cxnLst/>
                <a:rect l="l" t="t" r="r" b="b"/>
                <a:pathLst>
                  <a:path w="67277" h="100208" extrusionOk="0">
                    <a:moveTo>
                      <a:pt x="66062" y="75515"/>
                    </a:moveTo>
                    <a:cubicBezTo>
                      <a:pt x="66051" y="75483"/>
                      <a:pt x="66030" y="75451"/>
                      <a:pt x="66009" y="75420"/>
                    </a:cubicBezTo>
                    <a:lnTo>
                      <a:pt x="66009" y="75420"/>
                    </a:lnTo>
                    <a:cubicBezTo>
                      <a:pt x="65809" y="75092"/>
                      <a:pt x="65545" y="74796"/>
                      <a:pt x="65249" y="74554"/>
                    </a:cubicBezTo>
                    <a:lnTo>
                      <a:pt x="38856" y="30491"/>
                    </a:lnTo>
                    <a:cubicBezTo>
                      <a:pt x="38771" y="30354"/>
                      <a:pt x="38666" y="30238"/>
                      <a:pt x="38528" y="30153"/>
                    </a:cubicBezTo>
                    <a:cubicBezTo>
                      <a:pt x="38507" y="30016"/>
                      <a:pt x="38465" y="29879"/>
                      <a:pt x="38391" y="29762"/>
                    </a:cubicBezTo>
                    <a:lnTo>
                      <a:pt x="38381" y="29741"/>
                    </a:lnTo>
                    <a:cubicBezTo>
                      <a:pt x="37103" y="27639"/>
                      <a:pt x="33807" y="27164"/>
                      <a:pt x="29498" y="28094"/>
                    </a:cubicBezTo>
                    <a:cubicBezTo>
                      <a:pt x="27249" y="28579"/>
                      <a:pt x="24672" y="29456"/>
                      <a:pt x="21968" y="30671"/>
                    </a:cubicBezTo>
                    <a:cubicBezTo>
                      <a:pt x="21503" y="29879"/>
                      <a:pt x="20532" y="28294"/>
                      <a:pt x="19993" y="28136"/>
                    </a:cubicBezTo>
                    <a:cubicBezTo>
                      <a:pt x="19761" y="28073"/>
                      <a:pt x="19518" y="28030"/>
                      <a:pt x="19285" y="28030"/>
                    </a:cubicBezTo>
                    <a:cubicBezTo>
                      <a:pt x="21820" y="26467"/>
                      <a:pt x="24872" y="24693"/>
                      <a:pt x="27967" y="23161"/>
                    </a:cubicBezTo>
                    <a:cubicBezTo>
                      <a:pt x="33807" y="20268"/>
                      <a:pt x="41338" y="20574"/>
                      <a:pt x="44168" y="20817"/>
                    </a:cubicBezTo>
                    <a:cubicBezTo>
                      <a:pt x="44485" y="20901"/>
                      <a:pt x="44812" y="20933"/>
                      <a:pt x="45129" y="20912"/>
                    </a:cubicBezTo>
                    <a:lnTo>
                      <a:pt x="45319" y="20933"/>
                    </a:lnTo>
                    <a:cubicBezTo>
                      <a:pt x="49808" y="21524"/>
                      <a:pt x="45457" y="10699"/>
                      <a:pt x="44591" y="9104"/>
                    </a:cubicBezTo>
                    <a:cubicBezTo>
                      <a:pt x="43239" y="6633"/>
                      <a:pt x="41676" y="4563"/>
                      <a:pt x="40229" y="3221"/>
                    </a:cubicBezTo>
                    <a:cubicBezTo>
                      <a:pt x="39585" y="2619"/>
                      <a:pt x="35202" y="0"/>
                      <a:pt x="34631" y="2239"/>
                    </a:cubicBezTo>
                    <a:cubicBezTo>
                      <a:pt x="34631" y="2250"/>
                      <a:pt x="33438" y="6907"/>
                      <a:pt x="30238" y="12030"/>
                    </a:cubicBezTo>
                    <a:cubicBezTo>
                      <a:pt x="27143" y="16983"/>
                      <a:pt x="10794" y="27006"/>
                      <a:pt x="10171" y="27386"/>
                    </a:cubicBezTo>
                    <a:cubicBezTo>
                      <a:pt x="9685" y="27671"/>
                      <a:pt x="9516" y="28305"/>
                      <a:pt x="9801" y="28791"/>
                    </a:cubicBezTo>
                    <a:lnTo>
                      <a:pt x="11417" y="31558"/>
                    </a:lnTo>
                    <a:cubicBezTo>
                      <a:pt x="11100" y="31822"/>
                      <a:pt x="10805" y="32107"/>
                      <a:pt x="10519" y="32413"/>
                    </a:cubicBezTo>
                    <a:cubicBezTo>
                      <a:pt x="9611" y="33374"/>
                      <a:pt x="9083" y="34346"/>
                      <a:pt x="9073" y="35159"/>
                    </a:cubicBezTo>
                    <a:cubicBezTo>
                      <a:pt x="9073" y="35423"/>
                      <a:pt x="9284" y="35899"/>
                      <a:pt x="9579" y="36416"/>
                    </a:cubicBezTo>
                    <a:cubicBezTo>
                      <a:pt x="9801" y="36807"/>
                      <a:pt x="10086" y="37282"/>
                      <a:pt x="10298" y="37652"/>
                    </a:cubicBezTo>
                    <a:cubicBezTo>
                      <a:pt x="7700" y="39658"/>
                      <a:pt x="5524" y="41718"/>
                      <a:pt x="3919" y="43651"/>
                    </a:cubicBezTo>
                    <a:cubicBezTo>
                      <a:pt x="1099" y="47051"/>
                      <a:pt x="0" y="50199"/>
                      <a:pt x="1278" y="52301"/>
                    </a:cubicBezTo>
                    <a:cubicBezTo>
                      <a:pt x="1331" y="52385"/>
                      <a:pt x="1394" y="52459"/>
                      <a:pt x="1468" y="52533"/>
                    </a:cubicBezTo>
                    <a:cubicBezTo>
                      <a:pt x="1458" y="52734"/>
                      <a:pt x="1500" y="52934"/>
                      <a:pt x="1606" y="53103"/>
                    </a:cubicBezTo>
                    <a:lnTo>
                      <a:pt x="28558" y="98106"/>
                    </a:lnTo>
                    <a:cubicBezTo>
                      <a:pt x="28653" y="98275"/>
                      <a:pt x="28801" y="98401"/>
                      <a:pt x="28970" y="98496"/>
                    </a:cubicBezTo>
                    <a:lnTo>
                      <a:pt x="29034" y="98528"/>
                    </a:lnTo>
                    <a:cubicBezTo>
                      <a:pt x="29498" y="98877"/>
                      <a:pt x="30005" y="99162"/>
                      <a:pt x="30544" y="99373"/>
                    </a:cubicBezTo>
                    <a:cubicBezTo>
                      <a:pt x="31811" y="100017"/>
                      <a:pt x="33575" y="100207"/>
                      <a:pt x="35698" y="99964"/>
                    </a:cubicBezTo>
                    <a:cubicBezTo>
                      <a:pt x="36015" y="99943"/>
                      <a:pt x="36342" y="99901"/>
                      <a:pt x="36680" y="99859"/>
                    </a:cubicBezTo>
                    <a:cubicBezTo>
                      <a:pt x="39680" y="99415"/>
                      <a:pt x="43123" y="98180"/>
                      <a:pt x="46544" y="96500"/>
                    </a:cubicBezTo>
                    <a:cubicBezTo>
                      <a:pt x="48213" y="95708"/>
                      <a:pt x="49914" y="94779"/>
                      <a:pt x="51625" y="93754"/>
                    </a:cubicBezTo>
                    <a:lnTo>
                      <a:pt x="51709" y="93712"/>
                    </a:lnTo>
                    <a:lnTo>
                      <a:pt x="51730" y="93691"/>
                    </a:lnTo>
                    <a:lnTo>
                      <a:pt x="51730" y="93691"/>
                    </a:lnTo>
                    <a:lnTo>
                      <a:pt x="51730" y="93691"/>
                    </a:lnTo>
                    <a:cubicBezTo>
                      <a:pt x="56705" y="90670"/>
                      <a:pt x="60802" y="87217"/>
                      <a:pt x="63390" y="84091"/>
                    </a:cubicBezTo>
                    <a:cubicBezTo>
                      <a:pt x="66168" y="80732"/>
                      <a:pt x="67277" y="77606"/>
                      <a:pt x="66062" y="75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805;p34"/>
              <p:cNvSpPr/>
              <p:nvPr/>
            </p:nvSpPr>
            <p:spPr>
              <a:xfrm>
                <a:off x="4318100" y="1544825"/>
                <a:ext cx="1384900" cy="1444575"/>
              </a:xfrm>
              <a:custGeom>
                <a:avLst/>
                <a:gdLst/>
                <a:ahLst/>
                <a:cxnLst/>
                <a:rect l="l" t="t" r="r" b="b"/>
                <a:pathLst>
                  <a:path w="55396" h="57783" extrusionOk="0">
                    <a:moveTo>
                      <a:pt x="33607" y="497"/>
                    </a:moveTo>
                    <a:cubicBezTo>
                      <a:pt x="32298" y="1"/>
                      <a:pt x="30260" y="53"/>
                      <a:pt x="27767" y="592"/>
                    </a:cubicBezTo>
                    <a:cubicBezTo>
                      <a:pt x="23965" y="1416"/>
                      <a:pt x="19212" y="3391"/>
                      <a:pt x="14396" y="6306"/>
                    </a:cubicBezTo>
                    <a:lnTo>
                      <a:pt x="14365" y="6327"/>
                    </a:lnTo>
                    <a:cubicBezTo>
                      <a:pt x="9549" y="9263"/>
                      <a:pt x="5599" y="12579"/>
                      <a:pt x="3106" y="15579"/>
                    </a:cubicBezTo>
                    <a:cubicBezTo>
                      <a:pt x="1036" y="18082"/>
                      <a:pt x="1" y="20300"/>
                      <a:pt x="371" y="21778"/>
                    </a:cubicBezTo>
                    <a:lnTo>
                      <a:pt x="21937" y="57782"/>
                    </a:lnTo>
                    <a:cubicBezTo>
                      <a:pt x="22381" y="56262"/>
                      <a:pt x="23384" y="54561"/>
                      <a:pt x="24841" y="52797"/>
                    </a:cubicBezTo>
                    <a:cubicBezTo>
                      <a:pt x="27440" y="49661"/>
                      <a:pt x="31527" y="46218"/>
                      <a:pt x="36501" y="43197"/>
                    </a:cubicBezTo>
                    <a:lnTo>
                      <a:pt x="36533" y="43176"/>
                    </a:lnTo>
                    <a:cubicBezTo>
                      <a:pt x="41497" y="40155"/>
                      <a:pt x="46429" y="38117"/>
                      <a:pt x="50400" y="37262"/>
                    </a:cubicBezTo>
                    <a:cubicBezTo>
                      <a:pt x="51213" y="37082"/>
                      <a:pt x="52048" y="36955"/>
                      <a:pt x="52882" y="36881"/>
                    </a:cubicBezTo>
                    <a:cubicBezTo>
                      <a:pt x="53157" y="36955"/>
                      <a:pt x="53442" y="36924"/>
                      <a:pt x="53685" y="36776"/>
                    </a:cubicBezTo>
                    <a:lnTo>
                      <a:pt x="53716" y="36818"/>
                    </a:lnTo>
                    <a:cubicBezTo>
                      <a:pt x="54276" y="36797"/>
                      <a:pt x="54836" y="36818"/>
                      <a:pt x="55396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806;p34"/>
              <p:cNvSpPr/>
              <p:nvPr/>
            </p:nvSpPr>
            <p:spPr>
              <a:xfrm>
                <a:off x="5169100" y="2959275"/>
                <a:ext cx="509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627" extrusionOk="0">
                    <a:moveTo>
                      <a:pt x="2039" y="307"/>
                    </a:moveTo>
                    <a:cubicBezTo>
                      <a:pt x="1490" y="1627"/>
                      <a:pt x="1" y="391"/>
                      <a:pt x="1289" y="43"/>
                    </a:cubicBezTo>
                    <a:cubicBezTo>
                      <a:pt x="1416" y="11"/>
                      <a:pt x="1553" y="0"/>
                      <a:pt x="1690" y="11"/>
                    </a:cubicBezTo>
                    <a:cubicBezTo>
                      <a:pt x="1997" y="117"/>
                      <a:pt x="2039" y="307"/>
                      <a:pt x="2039" y="30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807;p34"/>
              <p:cNvSpPr/>
              <p:nvPr/>
            </p:nvSpPr>
            <p:spPr>
              <a:xfrm>
                <a:off x="4206150" y="1366075"/>
                <a:ext cx="930500" cy="676225"/>
              </a:xfrm>
              <a:custGeom>
                <a:avLst/>
                <a:gdLst/>
                <a:ahLst/>
                <a:cxnLst/>
                <a:rect l="l" t="t" r="r" b="b"/>
                <a:pathLst>
                  <a:path w="37220" h="27049" extrusionOk="0">
                    <a:moveTo>
                      <a:pt x="18241" y="12400"/>
                    </a:moveTo>
                    <a:cubicBezTo>
                      <a:pt x="23173" y="9411"/>
                      <a:pt x="28063" y="7383"/>
                      <a:pt x="31992" y="6538"/>
                    </a:cubicBezTo>
                    <a:cubicBezTo>
                      <a:pt x="34009" y="6095"/>
                      <a:pt x="35783" y="5968"/>
                      <a:pt x="37219" y="6190"/>
                    </a:cubicBezTo>
                    <a:lnTo>
                      <a:pt x="34822" y="2176"/>
                    </a:lnTo>
                    <a:cubicBezTo>
                      <a:pt x="34748" y="2049"/>
                      <a:pt x="34695" y="1912"/>
                      <a:pt x="34685" y="1775"/>
                    </a:cubicBezTo>
                    <a:cubicBezTo>
                      <a:pt x="34547" y="1690"/>
                      <a:pt x="34431" y="1574"/>
                      <a:pt x="34347" y="1437"/>
                    </a:cubicBezTo>
                    <a:cubicBezTo>
                      <a:pt x="33576" y="180"/>
                      <a:pt x="31083" y="1"/>
                      <a:pt x="27661" y="740"/>
                    </a:cubicBezTo>
                    <a:cubicBezTo>
                      <a:pt x="23901" y="1553"/>
                      <a:pt x="19191" y="3518"/>
                      <a:pt x="14417" y="6411"/>
                    </a:cubicBezTo>
                    <a:lnTo>
                      <a:pt x="14386" y="6433"/>
                    </a:lnTo>
                    <a:cubicBezTo>
                      <a:pt x="9612" y="9337"/>
                      <a:pt x="5694" y="12622"/>
                      <a:pt x="3233" y="15589"/>
                    </a:cubicBezTo>
                    <a:cubicBezTo>
                      <a:pt x="994" y="18293"/>
                      <a:pt x="1" y="20595"/>
                      <a:pt x="772" y="21863"/>
                    </a:cubicBezTo>
                    <a:cubicBezTo>
                      <a:pt x="867" y="22032"/>
                      <a:pt x="920" y="22232"/>
                      <a:pt x="920" y="22433"/>
                    </a:cubicBezTo>
                    <a:cubicBezTo>
                      <a:pt x="994" y="22507"/>
                      <a:pt x="1057" y="22581"/>
                      <a:pt x="1110" y="22676"/>
                    </a:cubicBezTo>
                    <a:lnTo>
                      <a:pt x="3729" y="27048"/>
                    </a:lnTo>
                    <a:cubicBezTo>
                      <a:pt x="4109" y="25528"/>
                      <a:pt x="5113" y="23774"/>
                      <a:pt x="6634" y="21947"/>
                    </a:cubicBezTo>
                    <a:cubicBezTo>
                      <a:pt x="9200" y="18842"/>
                      <a:pt x="13256" y="15431"/>
                      <a:pt x="18198" y="124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808;p34"/>
              <p:cNvSpPr/>
              <p:nvPr/>
            </p:nvSpPr>
            <p:spPr>
              <a:xfrm>
                <a:off x="4427675" y="1382175"/>
                <a:ext cx="224725" cy="160300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6412" extrusionOk="0">
                    <a:moveTo>
                      <a:pt x="4490" y="4004"/>
                    </a:moveTo>
                    <a:cubicBezTo>
                      <a:pt x="6000" y="3085"/>
                      <a:pt x="7510" y="2261"/>
                      <a:pt x="8989" y="1532"/>
                    </a:cubicBezTo>
                    <a:cubicBezTo>
                      <a:pt x="8725" y="951"/>
                      <a:pt x="8418" y="149"/>
                      <a:pt x="8281" y="106"/>
                    </a:cubicBezTo>
                    <a:cubicBezTo>
                      <a:pt x="7933" y="1"/>
                      <a:pt x="7310" y="85"/>
                      <a:pt x="6517" y="328"/>
                    </a:cubicBezTo>
                    <a:cubicBezTo>
                      <a:pt x="5482" y="666"/>
                      <a:pt x="4500" y="1120"/>
                      <a:pt x="3581" y="1691"/>
                    </a:cubicBezTo>
                    <a:cubicBezTo>
                      <a:pt x="2589" y="2282"/>
                      <a:pt x="1680" y="2990"/>
                      <a:pt x="878" y="3814"/>
                    </a:cubicBezTo>
                    <a:cubicBezTo>
                      <a:pt x="328" y="4405"/>
                      <a:pt x="1" y="4891"/>
                      <a:pt x="1" y="5176"/>
                    </a:cubicBezTo>
                    <a:cubicBezTo>
                      <a:pt x="1" y="5324"/>
                      <a:pt x="107" y="5155"/>
                      <a:pt x="244" y="5398"/>
                    </a:cubicBezTo>
                    <a:cubicBezTo>
                      <a:pt x="423" y="5715"/>
                      <a:pt x="635" y="6095"/>
                      <a:pt x="825" y="6412"/>
                    </a:cubicBezTo>
                    <a:cubicBezTo>
                      <a:pt x="1976" y="5598"/>
                      <a:pt x="3191" y="4796"/>
                      <a:pt x="4458" y="402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809;p34"/>
              <p:cNvSpPr/>
              <p:nvPr/>
            </p:nvSpPr>
            <p:spPr>
              <a:xfrm>
                <a:off x="4451450" y="826925"/>
                <a:ext cx="720575" cy="549750"/>
              </a:xfrm>
              <a:custGeom>
                <a:avLst/>
                <a:gdLst/>
                <a:ahLst/>
                <a:cxnLst/>
                <a:rect l="l" t="t" r="r" b="b"/>
                <a:pathLst>
                  <a:path w="28823" h="21990" extrusionOk="0">
                    <a:moveTo>
                      <a:pt x="14977" y="13508"/>
                    </a:moveTo>
                    <a:cubicBezTo>
                      <a:pt x="19539" y="11248"/>
                      <a:pt x="25021" y="10794"/>
                      <a:pt x="28823" y="10815"/>
                    </a:cubicBezTo>
                    <a:cubicBezTo>
                      <a:pt x="27524" y="9474"/>
                      <a:pt x="26161" y="7604"/>
                      <a:pt x="24968" y="5418"/>
                    </a:cubicBezTo>
                    <a:cubicBezTo>
                      <a:pt x="24007" y="3697"/>
                      <a:pt x="23257" y="1880"/>
                      <a:pt x="22708" y="0"/>
                    </a:cubicBezTo>
                    <a:cubicBezTo>
                      <a:pt x="21905" y="1838"/>
                      <a:pt x="20965" y="3612"/>
                      <a:pt x="19909" y="5323"/>
                    </a:cubicBezTo>
                    <a:cubicBezTo>
                      <a:pt x="16941" y="10065"/>
                      <a:pt x="3539" y="18609"/>
                      <a:pt x="1" y="20817"/>
                    </a:cubicBezTo>
                    <a:lnTo>
                      <a:pt x="687" y="21989"/>
                    </a:lnTo>
                    <a:cubicBezTo>
                      <a:pt x="2926" y="20468"/>
                      <a:pt x="8893" y="16518"/>
                      <a:pt x="14977" y="135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810;p34"/>
              <p:cNvSpPr/>
              <p:nvPr/>
            </p:nvSpPr>
            <p:spPr>
              <a:xfrm>
                <a:off x="5055300" y="713900"/>
                <a:ext cx="228950" cy="387900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15516" extrusionOk="0">
                    <a:moveTo>
                      <a:pt x="8914" y="13034"/>
                    </a:moveTo>
                    <a:cubicBezTo>
                      <a:pt x="8598" y="11302"/>
                      <a:pt x="7784" y="9094"/>
                      <a:pt x="6538" y="6813"/>
                    </a:cubicBezTo>
                    <a:lnTo>
                      <a:pt x="6538" y="6813"/>
                    </a:lnTo>
                    <a:cubicBezTo>
                      <a:pt x="5292" y="4532"/>
                      <a:pt x="3877" y="2652"/>
                      <a:pt x="2588" y="1448"/>
                    </a:cubicBezTo>
                    <a:cubicBezTo>
                      <a:pt x="1553" y="497"/>
                      <a:pt x="740" y="1"/>
                      <a:pt x="381" y="191"/>
                    </a:cubicBezTo>
                    <a:cubicBezTo>
                      <a:pt x="32" y="392"/>
                      <a:pt x="1" y="1342"/>
                      <a:pt x="254" y="2726"/>
                    </a:cubicBezTo>
                    <a:cubicBezTo>
                      <a:pt x="560" y="4458"/>
                      <a:pt x="1374" y="6665"/>
                      <a:pt x="2630" y="8946"/>
                    </a:cubicBezTo>
                    <a:cubicBezTo>
                      <a:pt x="3877" y="11238"/>
                      <a:pt x="5292" y="13108"/>
                      <a:pt x="6580" y="14312"/>
                    </a:cubicBezTo>
                    <a:cubicBezTo>
                      <a:pt x="6760" y="14481"/>
                      <a:pt x="8207" y="15463"/>
                      <a:pt x="8291" y="15431"/>
                    </a:cubicBezTo>
                    <a:cubicBezTo>
                      <a:pt x="8291" y="15452"/>
                      <a:pt x="8291" y="15473"/>
                      <a:pt x="8291" y="15494"/>
                    </a:cubicBezTo>
                    <a:cubicBezTo>
                      <a:pt x="8481" y="15516"/>
                      <a:pt x="9157" y="14375"/>
                      <a:pt x="8914" y="130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811;p34"/>
              <p:cNvSpPr/>
              <p:nvPr/>
            </p:nvSpPr>
            <p:spPr>
              <a:xfrm>
                <a:off x="4898475" y="2511725"/>
                <a:ext cx="862350" cy="573250"/>
              </a:xfrm>
              <a:custGeom>
                <a:avLst/>
                <a:gdLst/>
                <a:ahLst/>
                <a:cxnLst/>
                <a:rect l="l" t="t" r="r" b="b"/>
                <a:pathLst>
                  <a:path w="34494" h="22930" extrusionOk="0">
                    <a:moveTo>
                      <a:pt x="27608" y="603"/>
                    </a:moveTo>
                    <a:lnTo>
                      <a:pt x="27608" y="603"/>
                    </a:lnTo>
                    <a:cubicBezTo>
                      <a:pt x="23858" y="1416"/>
                      <a:pt x="19148" y="3370"/>
                      <a:pt x="14374" y="6264"/>
                    </a:cubicBezTo>
                    <a:lnTo>
                      <a:pt x="14353" y="6274"/>
                    </a:lnTo>
                    <a:cubicBezTo>
                      <a:pt x="9579" y="9179"/>
                      <a:pt x="5672" y="12463"/>
                      <a:pt x="3221" y="15431"/>
                    </a:cubicBezTo>
                    <a:cubicBezTo>
                      <a:pt x="1003" y="18103"/>
                      <a:pt x="0" y="20395"/>
                      <a:pt x="739" y="21662"/>
                    </a:cubicBezTo>
                    <a:lnTo>
                      <a:pt x="760" y="21694"/>
                    </a:lnTo>
                    <a:lnTo>
                      <a:pt x="760" y="21694"/>
                    </a:lnTo>
                    <a:lnTo>
                      <a:pt x="760" y="21694"/>
                    </a:lnTo>
                    <a:cubicBezTo>
                      <a:pt x="887" y="21916"/>
                      <a:pt x="1067" y="22095"/>
                      <a:pt x="1289" y="22243"/>
                    </a:cubicBezTo>
                    <a:cubicBezTo>
                      <a:pt x="2144" y="22602"/>
                      <a:pt x="3559" y="22930"/>
                      <a:pt x="5756" y="22697"/>
                    </a:cubicBezTo>
                    <a:cubicBezTo>
                      <a:pt x="6284" y="22623"/>
                      <a:pt x="6844" y="22528"/>
                      <a:pt x="7435" y="22402"/>
                    </a:cubicBezTo>
                    <a:cubicBezTo>
                      <a:pt x="9759" y="21895"/>
                      <a:pt x="12452" y="20955"/>
                      <a:pt x="15282" y="19635"/>
                    </a:cubicBezTo>
                    <a:cubicBezTo>
                      <a:pt x="16286" y="19149"/>
                      <a:pt x="17300" y="18631"/>
                      <a:pt x="18292" y="18071"/>
                    </a:cubicBezTo>
                    <a:cubicBezTo>
                      <a:pt x="22887" y="15505"/>
                      <a:pt x="27227" y="12284"/>
                      <a:pt x="30068" y="9379"/>
                    </a:cubicBezTo>
                    <a:cubicBezTo>
                      <a:pt x="31843" y="7563"/>
                      <a:pt x="33142" y="5820"/>
                      <a:pt x="33818" y="4310"/>
                    </a:cubicBezTo>
                    <a:cubicBezTo>
                      <a:pt x="34367" y="3064"/>
                      <a:pt x="34494" y="2039"/>
                      <a:pt x="34082" y="1353"/>
                    </a:cubicBezTo>
                    <a:lnTo>
                      <a:pt x="34082" y="1353"/>
                    </a:lnTo>
                    <a:lnTo>
                      <a:pt x="34082" y="1353"/>
                    </a:lnTo>
                    <a:lnTo>
                      <a:pt x="33691" y="708"/>
                    </a:lnTo>
                    <a:cubicBezTo>
                      <a:pt x="32561" y="11"/>
                      <a:pt x="30385" y="1"/>
                      <a:pt x="27608" y="6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812;p34"/>
              <p:cNvSpPr/>
              <p:nvPr/>
            </p:nvSpPr>
            <p:spPr>
              <a:xfrm>
                <a:off x="4490275" y="1886500"/>
                <a:ext cx="199900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7996" h="8017" extrusionOk="0">
                    <a:moveTo>
                      <a:pt x="6094" y="7108"/>
                    </a:moveTo>
                    <a:cubicBezTo>
                      <a:pt x="7298" y="6453"/>
                      <a:pt x="7995" y="5123"/>
                      <a:pt x="7837" y="3750"/>
                    </a:cubicBezTo>
                    <a:cubicBezTo>
                      <a:pt x="7689" y="2377"/>
                      <a:pt x="6728" y="1236"/>
                      <a:pt x="5408" y="845"/>
                    </a:cubicBezTo>
                    <a:cubicBezTo>
                      <a:pt x="2493" y="0"/>
                      <a:pt x="0" y="3095"/>
                      <a:pt x="1458" y="5767"/>
                    </a:cubicBezTo>
                    <a:cubicBezTo>
                      <a:pt x="2366" y="7414"/>
                      <a:pt x="4436" y="8016"/>
                      <a:pt x="6094" y="7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813;p34"/>
              <p:cNvSpPr/>
              <p:nvPr/>
            </p:nvSpPr>
            <p:spPr>
              <a:xfrm>
                <a:off x="4466500" y="1939025"/>
                <a:ext cx="832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1491" extrusionOk="0">
                    <a:moveTo>
                      <a:pt x="560" y="1173"/>
                    </a:moveTo>
                    <a:cubicBezTo>
                      <a:pt x="698" y="1247"/>
                      <a:pt x="835" y="1311"/>
                      <a:pt x="983" y="1353"/>
                    </a:cubicBezTo>
                    <a:cubicBezTo>
                      <a:pt x="1268" y="1448"/>
                      <a:pt x="1574" y="1490"/>
                      <a:pt x="1870" y="1458"/>
                    </a:cubicBezTo>
                    <a:lnTo>
                      <a:pt x="1891" y="1458"/>
                    </a:lnTo>
                    <a:lnTo>
                      <a:pt x="1902" y="1458"/>
                    </a:lnTo>
                    <a:lnTo>
                      <a:pt x="1954" y="1448"/>
                    </a:lnTo>
                    <a:cubicBezTo>
                      <a:pt x="2271" y="1395"/>
                      <a:pt x="2567" y="1237"/>
                      <a:pt x="2789" y="1015"/>
                    </a:cubicBezTo>
                    <a:cubicBezTo>
                      <a:pt x="2884" y="920"/>
                      <a:pt x="2958" y="814"/>
                      <a:pt x="3032" y="709"/>
                    </a:cubicBezTo>
                    <a:cubicBezTo>
                      <a:pt x="3084" y="614"/>
                      <a:pt x="3327" y="96"/>
                      <a:pt x="3137" y="33"/>
                    </a:cubicBezTo>
                    <a:cubicBezTo>
                      <a:pt x="3000" y="1"/>
                      <a:pt x="2799" y="371"/>
                      <a:pt x="2704" y="487"/>
                    </a:cubicBezTo>
                    <a:cubicBezTo>
                      <a:pt x="2641" y="561"/>
                      <a:pt x="2578" y="635"/>
                      <a:pt x="2493" y="698"/>
                    </a:cubicBezTo>
                    <a:cubicBezTo>
                      <a:pt x="2324" y="856"/>
                      <a:pt x="2113" y="951"/>
                      <a:pt x="1880" y="994"/>
                    </a:cubicBezTo>
                    <a:cubicBezTo>
                      <a:pt x="1870" y="994"/>
                      <a:pt x="1849" y="994"/>
                      <a:pt x="1838" y="994"/>
                    </a:cubicBezTo>
                    <a:lnTo>
                      <a:pt x="1828" y="994"/>
                    </a:lnTo>
                    <a:lnTo>
                      <a:pt x="1817" y="994"/>
                    </a:lnTo>
                    <a:cubicBezTo>
                      <a:pt x="1574" y="1015"/>
                      <a:pt x="1331" y="994"/>
                      <a:pt x="1109" y="930"/>
                    </a:cubicBezTo>
                    <a:cubicBezTo>
                      <a:pt x="972" y="899"/>
                      <a:pt x="845" y="856"/>
                      <a:pt x="729" y="814"/>
                    </a:cubicBezTo>
                    <a:cubicBezTo>
                      <a:pt x="592" y="761"/>
                      <a:pt x="201" y="561"/>
                      <a:pt x="106" y="687"/>
                    </a:cubicBezTo>
                    <a:cubicBezTo>
                      <a:pt x="1" y="846"/>
                      <a:pt x="476" y="1120"/>
                      <a:pt x="560" y="11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814;p34"/>
              <p:cNvSpPr/>
              <p:nvPr/>
            </p:nvSpPr>
            <p:spPr>
              <a:xfrm>
                <a:off x="4464650" y="1944050"/>
                <a:ext cx="869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251" extrusionOk="0">
                    <a:moveTo>
                      <a:pt x="740" y="2197"/>
                    </a:moveTo>
                    <a:cubicBezTo>
                      <a:pt x="919" y="2240"/>
                      <a:pt x="1110" y="2250"/>
                      <a:pt x="1289" y="2240"/>
                    </a:cubicBezTo>
                    <a:cubicBezTo>
                      <a:pt x="1616" y="2208"/>
                      <a:pt x="1944" y="2113"/>
                      <a:pt x="2229" y="1944"/>
                    </a:cubicBezTo>
                    <a:lnTo>
                      <a:pt x="2240" y="1933"/>
                    </a:lnTo>
                    <a:lnTo>
                      <a:pt x="2250" y="1923"/>
                    </a:lnTo>
                    <a:cubicBezTo>
                      <a:pt x="2271" y="1912"/>
                      <a:pt x="2345" y="1859"/>
                      <a:pt x="2356" y="1859"/>
                    </a:cubicBezTo>
                    <a:cubicBezTo>
                      <a:pt x="2652" y="1638"/>
                      <a:pt x="2894" y="1363"/>
                      <a:pt x="3074" y="1046"/>
                    </a:cubicBezTo>
                    <a:cubicBezTo>
                      <a:pt x="3137" y="951"/>
                      <a:pt x="3190" y="846"/>
                      <a:pt x="3232" y="750"/>
                    </a:cubicBezTo>
                    <a:cubicBezTo>
                      <a:pt x="3264" y="655"/>
                      <a:pt x="3475" y="75"/>
                      <a:pt x="3275" y="32"/>
                    </a:cubicBezTo>
                    <a:cubicBezTo>
                      <a:pt x="3127" y="1"/>
                      <a:pt x="2947" y="455"/>
                      <a:pt x="2873" y="582"/>
                    </a:cubicBezTo>
                    <a:cubicBezTo>
                      <a:pt x="2831" y="666"/>
                      <a:pt x="2778" y="750"/>
                      <a:pt x="2725" y="824"/>
                    </a:cubicBezTo>
                    <a:cubicBezTo>
                      <a:pt x="2556" y="1088"/>
                      <a:pt x="2345" y="1300"/>
                      <a:pt x="2092" y="1479"/>
                    </a:cubicBezTo>
                    <a:cubicBezTo>
                      <a:pt x="2060" y="1500"/>
                      <a:pt x="2039" y="1511"/>
                      <a:pt x="2007" y="1532"/>
                    </a:cubicBezTo>
                    <a:lnTo>
                      <a:pt x="1997" y="1543"/>
                    </a:lnTo>
                    <a:lnTo>
                      <a:pt x="1986" y="1543"/>
                    </a:lnTo>
                    <a:cubicBezTo>
                      <a:pt x="1764" y="1680"/>
                      <a:pt x="1511" y="1775"/>
                      <a:pt x="1247" y="1807"/>
                    </a:cubicBezTo>
                    <a:cubicBezTo>
                      <a:pt x="1099" y="1817"/>
                      <a:pt x="951" y="1828"/>
                      <a:pt x="793" y="1817"/>
                    </a:cubicBezTo>
                    <a:cubicBezTo>
                      <a:pt x="645" y="1796"/>
                      <a:pt x="148" y="1680"/>
                      <a:pt x="85" y="1817"/>
                    </a:cubicBezTo>
                    <a:cubicBezTo>
                      <a:pt x="1" y="2007"/>
                      <a:pt x="645" y="2187"/>
                      <a:pt x="740" y="21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815;p34"/>
              <p:cNvSpPr/>
              <p:nvPr/>
            </p:nvSpPr>
            <p:spPr>
              <a:xfrm>
                <a:off x="4704925" y="1868275"/>
                <a:ext cx="176125" cy="146025"/>
              </a:xfrm>
              <a:custGeom>
                <a:avLst/>
                <a:gdLst/>
                <a:ahLst/>
                <a:cxnLst/>
                <a:rect l="l" t="t" r="r" b="b"/>
                <a:pathLst>
                  <a:path w="7045" h="5841" extrusionOk="0">
                    <a:moveTo>
                      <a:pt x="2176" y="3106"/>
                    </a:moveTo>
                    <a:cubicBezTo>
                      <a:pt x="1722" y="3106"/>
                      <a:pt x="1321" y="3053"/>
                      <a:pt x="951" y="3190"/>
                    </a:cubicBezTo>
                    <a:cubicBezTo>
                      <a:pt x="1" y="3539"/>
                      <a:pt x="729" y="4732"/>
                      <a:pt x="1342" y="5112"/>
                    </a:cubicBezTo>
                    <a:cubicBezTo>
                      <a:pt x="2482" y="5820"/>
                      <a:pt x="3919" y="5841"/>
                      <a:pt x="5070" y="5165"/>
                    </a:cubicBezTo>
                    <a:cubicBezTo>
                      <a:pt x="6263" y="4552"/>
                      <a:pt x="7024" y="3327"/>
                      <a:pt x="7045" y="1986"/>
                    </a:cubicBezTo>
                    <a:cubicBezTo>
                      <a:pt x="7045" y="1257"/>
                      <a:pt x="6443" y="0"/>
                      <a:pt x="5630" y="624"/>
                    </a:cubicBezTo>
                    <a:cubicBezTo>
                      <a:pt x="5313" y="856"/>
                      <a:pt x="5144" y="1236"/>
                      <a:pt x="4901" y="1606"/>
                    </a:cubicBezTo>
                    <a:cubicBezTo>
                      <a:pt x="4616" y="2071"/>
                      <a:pt x="4204" y="2451"/>
                      <a:pt x="3718" y="2694"/>
                    </a:cubicBezTo>
                    <a:cubicBezTo>
                      <a:pt x="3253" y="2968"/>
                      <a:pt x="2715" y="3116"/>
                      <a:pt x="2176" y="3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816;p34"/>
              <p:cNvSpPr/>
              <p:nvPr/>
            </p:nvSpPr>
            <p:spPr>
              <a:xfrm>
                <a:off x="4474950" y="1948275"/>
                <a:ext cx="68950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884" extrusionOk="0">
                    <a:moveTo>
                      <a:pt x="761" y="2842"/>
                    </a:moveTo>
                    <a:cubicBezTo>
                      <a:pt x="940" y="2821"/>
                      <a:pt x="1131" y="2778"/>
                      <a:pt x="1300" y="2715"/>
                    </a:cubicBezTo>
                    <a:cubicBezTo>
                      <a:pt x="1606" y="2588"/>
                      <a:pt x="1880" y="2398"/>
                      <a:pt x="2102" y="2155"/>
                    </a:cubicBezTo>
                    <a:lnTo>
                      <a:pt x="2113" y="2145"/>
                    </a:lnTo>
                    <a:lnTo>
                      <a:pt x="2123" y="2134"/>
                    </a:lnTo>
                    <a:cubicBezTo>
                      <a:pt x="2144" y="2113"/>
                      <a:pt x="2197" y="2050"/>
                      <a:pt x="2197" y="2039"/>
                    </a:cubicBezTo>
                    <a:cubicBezTo>
                      <a:pt x="2419" y="1743"/>
                      <a:pt x="2577" y="1405"/>
                      <a:pt x="2662" y="1057"/>
                    </a:cubicBezTo>
                    <a:cubicBezTo>
                      <a:pt x="2683" y="941"/>
                      <a:pt x="2704" y="835"/>
                      <a:pt x="2715" y="719"/>
                    </a:cubicBezTo>
                    <a:cubicBezTo>
                      <a:pt x="2725" y="613"/>
                      <a:pt x="2757" y="1"/>
                      <a:pt x="2546" y="22"/>
                    </a:cubicBezTo>
                    <a:cubicBezTo>
                      <a:pt x="2387" y="43"/>
                      <a:pt x="2356" y="518"/>
                      <a:pt x="2324" y="666"/>
                    </a:cubicBezTo>
                    <a:cubicBezTo>
                      <a:pt x="2303" y="761"/>
                      <a:pt x="2282" y="856"/>
                      <a:pt x="2250" y="951"/>
                    </a:cubicBezTo>
                    <a:cubicBezTo>
                      <a:pt x="2166" y="1236"/>
                      <a:pt x="2028" y="1511"/>
                      <a:pt x="1838" y="1754"/>
                    </a:cubicBezTo>
                    <a:cubicBezTo>
                      <a:pt x="1817" y="1785"/>
                      <a:pt x="1796" y="1807"/>
                      <a:pt x="1775" y="1828"/>
                    </a:cubicBezTo>
                    <a:lnTo>
                      <a:pt x="1764" y="1838"/>
                    </a:lnTo>
                    <a:lnTo>
                      <a:pt x="1754" y="1849"/>
                    </a:lnTo>
                    <a:cubicBezTo>
                      <a:pt x="1585" y="2050"/>
                      <a:pt x="1373" y="2208"/>
                      <a:pt x="1131" y="2314"/>
                    </a:cubicBezTo>
                    <a:cubicBezTo>
                      <a:pt x="993" y="2377"/>
                      <a:pt x="845" y="2430"/>
                      <a:pt x="698" y="2461"/>
                    </a:cubicBezTo>
                    <a:cubicBezTo>
                      <a:pt x="560" y="2493"/>
                      <a:pt x="43" y="2525"/>
                      <a:pt x="22" y="2673"/>
                    </a:cubicBezTo>
                    <a:cubicBezTo>
                      <a:pt x="0" y="2884"/>
                      <a:pt x="666" y="2852"/>
                      <a:pt x="76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817;p34"/>
              <p:cNvSpPr/>
              <p:nvPr/>
            </p:nvSpPr>
            <p:spPr>
              <a:xfrm>
                <a:off x="4539375" y="1926625"/>
                <a:ext cx="776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842" extrusionOk="0">
                    <a:moveTo>
                      <a:pt x="2166" y="2525"/>
                    </a:moveTo>
                    <a:cubicBezTo>
                      <a:pt x="3106" y="2007"/>
                      <a:pt x="2958" y="603"/>
                      <a:pt x="1923" y="307"/>
                    </a:cubicBezTo>
                    <a:cubicBezTo>
                      <a:pt x="888" y="1"/>
                      <a:pt x="0" y="1099"/>
                      <a:pt x="518" y="2049"/>
                    </a:cubicBezTo>
                    <a:cubicBezTo>
                      <a:pt x="845" y="2630"/>
                      <a:pt x="1574" y="2842"/>
                      <a:pt x="2166" y="25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818;p34"/>
              <p:cNvSpPr/>
              <p:nvPr/>
            </p:nvSpPr>
            <p:spPr>
              <a:xfrm>
                <a:off x="4858325" y="1697975"/>
                <a:ext cx="194625" cy="194625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7785" extrusionOk="0">
                    <a:moveTo>
                      <a:pt x="5535" y="6886"/>
                    </a:moveTo>
                    <a:cubicBezTo>
                      <a:pt x="7182" y="5978"/>
                      <a:pt x="7784" y="3908"/>
                      <a:pt x="6887" y="2250"/>
                    </a:cubicBezTo>
                    <a:cubicBezTo>
                      <a:pt x="5978" y="602"/>
                      <a:pt x="3898" y="0"/>
                      <a:pt x="2250" y="909"/>
                    </a:cubicBezTo>
                    <a:cubicBezTo>
                      <a:pt x="603" y="1817"/>
                      <a:pt x="1" y="3887"/>
                      <a:pt x="898" y="5535"/>
                    </a:cubicBezTo>
                    <a:cubicBezTo>
                      <a:pt x="1807" y="7182"/>
                      <a:pt x="3887" y="7784"/>
                      <a:pt x="5535" y="68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819;p34"/>
              <p:cNvSpPr/>
              <p:nvPr/>
            </p:nvSpPr>
            <p:spPr>
              <a:xfrm>
                <a:off x="4942550" y="1665750"/>
                <a:ext cx="610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483" extrusionOk="0">
                    <a:moveTo>
                      <a:pt x="2409" y="645"/>
                    </a:moveTo>
                    <a:cubicBezTo>
                      <a:pt x="2398" y="804"/>
                      <a:pt x="2377" y="951"/>
                      <a:pt x="2335" y="1099"/>
                    </a:cubicBezTo>
                    <a:cubicBezTo>
                      <a:pt x="2261" y="1395"/>
                      <a:pt x="2124" y="1670"/>
                      <a:pt x="1944" y="1902"/>
                    </a:cubicBezTo>
                    <a:lnTo>
                      <a:pt x="1934" y="1912"/>
                    </a:lnTo>
                    <a:cubicBezTo>
                      <a:pt x="1923" y="1912"/>
                      <a:pt x="1923" y="1923"/>
                      <a:pt x="1923" y="1923"/>
                    </a:cubicBezTo>
                    <a:cubicBezTo>
                      <a:pt x="1912" y="1934"/>
                      <a:pt x="1891" y="1965"/>
                      <a:pt x="1881" y="1965"/>
                    </a:cubicBezTo>
                    <a:cubicBezTo>
                      <a:pt x="1670" y="2208"/>
                      <a:pt x="1384" y="2367"/>
                      <a:pt x="1068" y="2441"/>
                    </a:cubicBezTo>
                    <a:cubicBezTo>
                      <a:pt x="941" y="2462"/>
                      <a:pt x="803" y="2483"/>
                      <a:pt x="677" y="2472"/>
                    </a:cubicBezTo>
                    <a:cubicBezTo>
                      <a:pt x="571" y="2472"/>
                      <a:pt x="1" y="2398"/>
                      <a:pt x="54" y="2208"/>
                    </a:cubicBezTo>
                    <a:cubicBezTo>
                      <a:pt x="96" y="2071"/>
                      <a:pt x="518" y="2103"/>
                      <a:pt x="666" y="2081"/>
                    </a:cubicBezTo>
                    <a:cubicBezTo>
                      <a:pt x="761" y="2071"/>
                      <a:pt x="867" y="2050"/>
                      <a:pt x="962" y="2029"/>
                    </a:cubicBezTo>
                    <a:cubicBezTo>
                      <a:pt x="1184" y="1965"/>
                      <a:pt x="1384" y="1828"/>
                      <a:pt x="1532" y="1659"/>
                    </a:cubicBezTo>
                    <a:cubicBezTo>
                      <a:pt x="1532" y="1659"/>
                      <a:pt x="1553" y="1627"/>
                      <a:pt x="1564" y="1627"/>
                    </a:cubicBezTo>
                    <a:lnTo>
                      <a:pt x="1564" y="1627"/>
                    </a:lnTo>
                    <a:lnTo>
                      <a:pt x="1564" y="1617"/>
                    </a:lnTo>
                    <a:cubicBezTo>
                      <a:pt x="1722" y="1427"/>
                      <a:pt x="1838" y="1215"/>
                      <a:pt x="1912" y="983"/>
                    </a:cubicBezTo>
                    <a:cubicBezTo>
                      <a:pt x="1955" y="856"/>
                      <a:pt x="1986" y="730"/>
                      <a:pt x="2018" y="592"/>
                    </a:cubicBezTo>
                    <a:cubicBezTo>
                      <a:pt x="2050" y="466"/>
                      <a:pt x="2092" y="22"/>
                      <a:pt x="2240" y="11"/>
                    </a:cubicBezTo>
                    <a:cubicBezTo>
                      <a:pt x="2440" y="1"/>
                      <a:pt x="2419" y="550"/>
                      <a:pt x="2409" y="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820;p34"/>
              <p:cNvSpPr/>
              <p:nvPr/>
            </p:nvSpPr>
            <p:spPr>
              <a:xfrm>
                <a:off x="4945725" y="1681075"/>
                <a:ext cx="87675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2145" extrusionOk="0">
                    <a:moveTo>
                      <a:pt x="3264" y="782"/>
                    </a:moveTo>
                    <a:cubicBezTo>
                      <a:pt x="3201" y="951"/>
                      <a:pt x="3116" y="1120"/>
                      <a:pt x="3000" y="1268"/>
                    </a:cubicBezTo>
                    <a:cubicBezTo>
                      <a:pt x="2799" y="1532"/>
                      <a:pt x="2546" y="1743"/>
                      <a:pt x="2250" y="1901"/>
                    </a:cubicBezTo>
                    <a:lnTo>
                      <a:pt x="2240" y="1901"/>
                    </a:lnTo>
                    <a:lnTo>
                      <a:pt x="2229" y="1901"/>
                    </a:lnTo>
                    <a:cubicBezTo>
                      <a:pt x="2197" y="1912"/>
                      <a:pt x="2123" y="1944"/>
                      <a:pt x="2113" y="1954"/>
                    </a:cubicBezTo>
                    <a:cubicBezTo>
                      <a:pt x="1775" y="2081"/>
                      <a:pt x="1405" y="2144"/>
                      <a:pt x="1046" y="2134"/>
                    </a:cubicBezTo>
                    <a:cubicBezTo>
                      <a:pt x="930" y="2123"/>
                      <a:pt x="814" y="2113"/>
                      <a:pt x="698" y="2092"/>
                    </a:cubicBezTo>
                    <a:cubicBezTo>
                      <a:pt x="603" y="2070"/>
                      <a:pt x="1" y="1944"/>
                      <a:pt x="74" y="1743"/>
                    </a:cubicBezTo>
                    <a:cubicBezTo>
                      <a:pt x="138" y="1606"/>
                      <a:pt x="603" y="1701"/>
                      <a:pt x="750" y="1701"/>
                    </a:cubicBezTo>
                    <a:cubicBezTo>
                      <a:pt x="845" y="1701"/>
                      <a:pt x="941" y="1711"/>
                      <a:pt x="1046" y="1701"/>
                    </a:cubicBezTo>
                    <a:cubicBezTo>
                      <a:pt x="1352" y="1701"/>
                      <a:pt x="1648" y="1637"/>
                      <a:pt x="1933" y="1521"/>
                    </a:cubicBezTo>
                    <a:cubicBezTo>
                      <a:pt x="1965" y="1511"/>
                      <a:pt x="1997" y="1490"/>
                      <a:pt x="2028" y="1479"/>
                    </a:cubicBezTo>
                    <a:cubicBezTo>
                      <a:pt x="2028" y="1479"/>
                      <a:pt x="2028" y="1479"/>
                      <a:pt x="2039" y="1479"/>
                    </a:cubicBezTo>
                    <a:lnTo>
                      <a:pt x="2049" y="1479"/>
                    </a:lnTo>
                    <a:cubicBezTo>
                      <a:pt x="2282" y="1363"/>
                      <a:pt x="2493" y="1204"/>
                      <a:pt x="2662" y="1004"/>
                    </a:cubicBezTo>
                    <a:cubicBezTo>
                      <a:pt x="2757" y="877"/>
                      <a:pt x="2842" y="750"/>
                      <a:pt x="2915" y="624"/>
                    </a:cubicBezTo>
                    <a:cubicBezTo>
                      <a:pt x="2979" y="486"/>
                      <a:pt x="3158" y="0"/>
                      <a:pt x="3296" y="22"/>
                    </a:cubicBezTo>
                    <a:cubicBezTo>
                      <a:pt x="3507" y="53"/>
                      <a:pt x="3306" y="687"/>
                      <a:pt x="32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821;p34"/>
              <p:cNvSpPr/>
              <p:nvPr/>
            </p:nvSpPr>
            <p:spPr>
              <a:xfrm>
                <a:off x="4952075" y="1701400"/>
                <a:ext cx="977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1585" extrusionOk="0">
                    <a:moveTo>
                      <a:pt x="3464" y="782"/>
                    </a:moveTo>
                    <a:cubicBezTo>
                      <a:pt x="3348" y="919"/>
                      <a:pt x="3211" y="1057"/>
                      <a:pt x="3063" y="1162"/>
                    </a:cubicBezTo>
                    <a:cubicBezTo>
                      <a:pt x="2799" y="1353"/>
                      <a:pt x="2493" y="1490"/>
                      <a:pt x="2165" y="1543"/>
                    </a:cubicBezTo>
                    <a:lnTo>
                      <a:pt x="2144" y="1543"/>
                    </a:lnTo>
                    <a:lnTo>
                      <a:pt x="2133" y="1543"/>
                    </a:lnTo>
                    <a:cubicBezTo>
                      <a:pt x="2112" y="1543"/>
                      <a:pt x="2017" y="1553"/>
                      <a:pt x="2007" y="1553"/>
                    </a:cubicBezTo>
                    <a:cubicBezTo>
                      <a:pt x="1648" y="1585"/>
                      <a:pt x="1278" y="1532"/>
                      <a:pt x="940" y="1405"/>
                    </a:cubicBezTo>
                    <a:cubicBezTo>
                      <a:pt x="824" y="1374"/>
                      <a:pt x="729" y="1331"/>
                      <a:pt x="623" y="1279"/>
                    </a:cubicBezTo>
                    <a:cubicBezTo>
                      <a:pt x="539" y="1226"/>
                      <a:pt x="0" y="930"/>
                      <a:pt x="127" y="761"/>
                    </a:cubicBezTo>
                    <a:cubicBezTo>
                      <a:pt x="222" y="645"/>
                      <a:pt x="655" y="867"/>
                      <a:pt x="782" y="919"/>
                    </a:cubicBezTo>
                    <a:cubicBezTo>
                      <a:pt x="877" y="951"/>
                      <a:pt x="972" y="983"/>
                      <a:pt x="1067" y="1015"/>
                    </a:cubicBezTo>
                    <a:cubicBezTo>
                      <a:pt x="1362" y="1099"/>
                      <a:pt x="1669" y="1120"/>
                      <a:pt x="1975" y="1099"/>
                    </a:cubicBezTo>
                    <a:cubicBezTo>
                      <a:pt x="1986" y="1099"/>
                      <a:pt x="2049" y="1088"/>
                      <a:pt x="2070" y="1078"/>
                    </a:cubicBezTo>
                    <a:lnTo>
                      <a:pt x="2081" y="1078"/>
                    </a:lnTo>
                    <a:lnTo>
                      <a:pt x="2091" y="1078"/>
                    </a:lnTo>
                    <a:cubicBezTo>
                      <a:pt x="2355" y="1046"/>
                      <a:pt x="2598" y="951"/>
                      <a:pt x="2820" y="803"/>
                    </a:cubicBezTo>
                    <a:cubicBezTo>
                      <a:pt x="2947" y="719"/>
                      <a:pt x="3063" y="624"/>
                      <a:pt x="3168" y="518"/>
                    </a:cubicBezTo>
                    <a:cubicBezTo>
                      <a:pt x="3274" y="413"/>
                      <a:pt x="3580" y="1"/>
                      <a:pt x="3718" y="53"/>
                    </a:cubicBezTo>
                    <a:cubicBezTo>
                      <a:pt x="3908" y="148"/>
                      <a:pt x="3528" y="698"/>
                      <a:pt x="34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822;p34"/>
              <p:cNvSpPr/>
              <p:nvPr/>
            </p:nvSpPr>
            <p:spPr>
              <a:xfrm>
                <a:off x="4911125" y="1727550"/>
                <a:ext cx="6895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768" extrusionOk="0">
                    <a:moveTo>
                      <a:pt x="1965" y="2450"/>
                    </a:moveTo>
                    <a:cubicBezTo>
                      <a:pt x="2546" y="2123"/>
                      <a:pt x="2758" y="1384"/>
                      <a:pt x="2441" y="803"/>
                    </a:cubicBezTo>
                    <a:cubicBezTo>
                      <a:pt x="2124" y="211"/>
                      <a:pt x="1385" y="0"/>
                      <a:pt x="793" y="328"/>
                    </a:cubicBezTo>
                    <a:cubicBezTo>
                      <a:pt x="212" y="644"/>
                      <a:pt x="1" y="1384"/>
                      <a:pt x="318" y="1965"/>
                    </a:cubicBezTo>
                    <a:cubicBezTo>
                      <a:pt x="635" y="2556"/>
                      <a:pt x="1374" y="2767"/>
                      <a:pt x="1965" y="24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823;p34"/>
              <p:cNvSpPr/>
              <p:nvPr/>
            </p:nvSpPr>
            <p:spPr>
              <a:xfrm>
                <a:off x="4586100" y="2061275"/>
                <a:ext cx="1690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32" extrusionOk="0">
                    <a:moveTo>
                      <a:pt x="3824" y="2969"/>
                    </a:moveTo>
                    <a:cubicBezTo>
                      <a:pt x="5546" y="2029"/>
                      <a:pt x="6760" y="888"/>
                      <a:pt x="6517" y="444"/>
                    </a:cubicBezTo>
                    <a:cubicBezTo>
                      <a:pt x="6274" y="1"/>
                      <a:pt x="4669" y="413"/>
                      <a:pt x="2937" y="1363"/>
                    </a:cubicBezTo>
                    <a:cubicBezTo>
                      <a:pt x="1215" y="2303"/>
                      <a:pt x="1" y="3444"/>
                      <a:pt x="244" y="3888"/>
                    </a:cubicBezTo>
                    <a:cubicBezTo>
                      <a:pt x="487" y="4331"/>
                      <a:pt x="2092" y="3919"/>
                      <a:pt x="3824" y="29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824;p34"/>
              <p:cNvSpPr/>
              <p:nvPr/>
            </p:nvSpPr>
            <p:spPr>
              <a:xfrm>
                <a:off x="4940175" y="1867225"/>
                <a:ext cx="16902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20" extrusionOk="0">
                    <a:moveTo>
                      <a:pt x="3824" y="2968"/>
                    </a:moveTo>
                    <a:cubicBezTo>
                      <a:pt x="5545" y="2017"/>
                      <a:pt x="6760" y="887"/>
                      <a:pt x="6517" y="444"/>
                    </a:cubicBezTo>
                    <a:cubicBezTo>
                      <a:pt x="6274" y="0"/>
                      <a:pt x="4669" y="412"/>
                      <a:pt x="2937" y="1352"/>
                    </a:cubicBezTo>
                    <a:cubicBezTo>
                      <a:pt x="1215" y="2303"/>
                      <a:pt x="1" y="3433"/>
                      <a:pt x="254" y="3876"/>
                    </a:cubicBezTo>
                    <a:cubicBezTo>
                      <a:pt x="497" y="4320"/>
                      <a:pt x="2102" y="3919"/>
                      <a:pt x="3824" y="2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825;p34"/>
              <p:cNvSpPr/>
              <p:nvPr/>
            </p:nvSpPr>
            <p:spPr>
              <a:xfrm>
                <a:off x="5000125" y="419775"/>
                <a:ext cx="6815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4268" extrusionOk="0">
                    <a:moveTo>
                      <a:pt x="1521" y="4267"/>
                    </a:moveTo>
                    <a:lnTo>
                      <a:pt x="2229" y="4214"/>
                    </a:lnTo>
                    <a:lnTo>
                      <a:pt x="2725" y="0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826;p34"/>
              <p:cNvSpPr/>
              <p:nvPr/>
            </p:nvSpPr>
            <p:spPr>
              <a:xfrm>
                <a:off x="5506000" y="1174125"/>
                <a:ext cx="112775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3359" extrusionOk="0">
                    <a:moveTo>
                      <a:pt x="4511" y="919"/>
                    </a:moveTo>
                    <a:lnTo>
                      <a:pt x="349" y="0"/>
                    </a:lnTo>
                    <a:lnTo>
                      <a:pt x="1" y="624"/>
                    </a:lnTo>
                    <a:lnTo>
                      <a:pt x="3264" y="33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827;p34"/>
              <p:cNvSpPr/>
              <p:nvPr/>
            </p:nvSpPr>
            <p:spPr>
              <a:xfrm>
                <a:off x="5452950" y="1382975"/>
                <a:ext cx="231575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9263" h="8418" extrusionOk="0">
                    <a:moveTo>
                      <a:pt x="3063" y="5144"/>
                    </a:moveTo>
                    <a:cubicBezTo>
                      <a:pt x="3823" y="5017"/>
                      <a:pt x="4932" y="4901"/>
                      <a:pt x="5323" y="5387"/>
                    </a:cubicBezTo>
                    <a:cubicBezTo>
                      <a:pt x="5830" y="5999"/>
                      <a:pt x="5492" y="7320"/>
                      <a:pt x="5101" y="8006"/>
                    </a:cubicBezTo>
                    <a:cubicBezTo>
                      <a:pt x="4953" y="8270"/>
                      <a:pt x="7963" y="8376"/>
                      <a:pt x="8375" y="8418"/>
                    </a:cubicBezTo>
                    <a:cubicBezTo>
                      <a:pt x="9262" y="3686"/>
                      <a:pt x="8080" y="2419"/>
                      <a:pt x="3834" y="2989"/>
                    </a:cubicBezTo>
                    <a:cubicBezTo>
                      <a:pt x="1943" y="3243"/>
                      <a:pt x="3623" y="1"/>
                      <a:pt x="3126" y="85"/>
                    </a:cubicBezTo>
                    <a:lnTo>
                      <a:pt x="11" y="666"/>
                    </a:lnTo>
                    <a:cubicBezTo>
                      <a:pt x="137" y="2789"/>
                      <a:pt x="0" y="5693"/>
                      <a:pt x="3063" y="5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828;p34"/>
              <p:cNvSpPr/>
              <p:nvPr/>
            </p:nvSpPr>
            <p:spPr>
              <a:xfrm>
                <a:off x="4595350" y="487900"/>
                <a:ext cx="235550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9833" extrusionOk="0">
                    <a:moveTo>
                      <a:pt x="4236" y="6601"/>
                    </a:moveTo>
                    <a:cubicBezTo>
                      <a:pt x="4246" y="5798"/>
                      <a:pt x="4172" y="4647"/>
                      <a:pt x="3613" y="4320"/>
                    </a:cubicBezTo>
                    <a:cubicBezTo>
                      <a:pt x="2905" y="3897"/>
                      <a:pt x="1606" y="4457"/>
                      <a:pt x="962" y="4975"/>
                    </a:cubicBezTo>
                    <a:cubicBezTo>
                      <a:pt x="719" y="5175"/>
                      <a:pt x="117" y="2102"/>
                      <a:pt x="1" y="1679"/>
                    </a:cubicBezTo>
                    <a:cubicBezTo>
                      <a:pt x="4711" y="0"/>
                      <a:pt x="6211" y="1014"/>
                      <a:pt x="6316" y="5460"/>
                    </a:cubicBezTo>
                    <a:cubicBezTo>
                      <a:pt x="6358" y="7446"/>
                      <a:pt x="9421" y="5196"/>
                      <a:pt x="9411" y="5703"/>
                    </a:cubicBezTo>
                    <a:lnTo>
                      <a:pt x="9326" y="9009"/>
                    </a:lnTo>
                    <a:cubicBezTo>
                      <a:pt x="7129" y="9231"/>
                      <a:pt x="4162" y="9833"/>
                      <a:pt x="4236" y="6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829;p34"/>
              <p:cNvSpPr/>
              <p:nvPr/>
            </p:nvSpPr>
            <p:spPr>
              <a:xfrm>
                <a:off x="4990075" y="1544825"/>
                <a:ext cx="712925" cy="950825"/>
              </a:xfrm>
              <a:custGeom>
                <a:avLst/>
                <a:gdLst/>
                <a:ahLst/>
                <a:cxnLst/>
                <a:rect l="l" t="t" r="r" b="b"/>
                <a:pathLst>
                  <a:path w="28517" h="38033" extrusionOk="0">
                    <a:moveTo>
                      <a:pt x="6728" y="497"/>
                    </a:moveTo>
                    <a:cubicBezTo>
                      <a:pt x="5419" y="1"/>
                      <a:pt x="3381" y="53"/>
                      <a:pt x="888" y="592"/>
                    </a:cubicBezTo>
                    <a:cubicBezTo>
                      <a:pt x="603" y="655"/>
                      <a:pt x="297" y="729"/>
                      <a:pt x="1" y="803"/>
                    </a:cubicBezTo>
                    <a:cubicBezTo>
                      <a:pt x="11893" y="15621"/>
                      <a:pt x="18008" y="30471"/>
                      <a:pt x="20670" y="38033"/>
                    </a:cubicBezTo>
                    <a:cubicBezTo>
                      <a:pt x="21662" y="37716"/>
                      <a:pt x="22613" y="37462"/>
                      <a:pt x="23521" y="37262"/>
                    </a:cubicBezTo>
                    <a:cubicBezTo>
                      <a:pt x="24356" y="37082"/>
                      <a:pt x="25200" y="36945"/>
                      <a:pt x="26056" y="36871"/>
                    </a:cubicBezTo>
                    <a:cubicBezTo>
                      <a:pt x="26309" y="36913"/>
                      <a:pt x="26573" y="36860"/>
                      <a:pt x="26774" y="36702"/>
                    </a:cubicBezTo>
                    <a:cubicBezTo>
                      <a:pt x="26795" y="36744"/>
                      <a:pt x="26816" y="36786"/>
                      <a:pt x="26837" y="36818"/>
                    </a:cubicBezTo>
                    <a:cubicBezTo>
                      <a:pt x="27397" y="36797"/>
                      <a:pt x="27957" y="36807"/>
                      <a:pt x="28517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830;p34"/>
              <p:cNvSpPr/>
              <p:nvPr/>
            </p:nvSpPr>
            <p:spPr>
              <a:xfrm>
                <a:off x="4845650" y="1366075"/>
                <a:ext cx="291000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11640" h="6898" extrusionOk="0">
                    <a:moveTo>
                      <a:pt x="6412" y="6538"/>
                    </a:moveTo>
                    <a:cubicBezTo>
                      <a:pt x="8429" y="6095"/>
                      <a:pt x="10203" y="5978"/>
                      <a:pt x="11639" y="6190"/>
                    </a:cubicBezTo>
                    <a:lnTo>
                      <a:pt x="9242" y="2176"/>
                    </a:lnTo>
                    <a:cubicBezTo>
                      <a:pt x="9168" y="2049"/>
                      <a:pt x="9115" y="1912"/>
                      <a:pt x="9105" y="1775"/>
                    </a:cubicBezTo>
                    <a:cubicBezTo>
                      <a:pt x="8967" y="1690"/>
                      <a:pt x="8851" y="1574"/>
                      <a:pt x="8767" y="1437"/>
                    </a:cubicBezTo>
                    <a:cubicBezTo>
                      <a:pt x="7996" y="180"/>
                      <a:pt x="5503" y="1"/>
                      <a:pt x="2081" y="740"/>
                    </a:cubicBezTo>
                    <a:cubicBezTo>
                      <a:pt x="1416" y="888"/>
                      <a:pt x="719" y="1067"/>
                      <a:pt x="1" y="1279"/>
                    </a:cubicBezTo>
                    <a:cubicBezTo>
                      <a:pt x="1733" y="3137"/>
                      <a:pt x="3380" y="5017"/>
                      <a:pt x="4922" y="6897"/>
                    </a:cubicBezTo>
                    <a:cubicBezTo>
                      <a:pt x="5429" y="6760"/>
                      <a:pt x="5926" y="6633"/>
                      <a:pt x="6412" y="6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831;p34"/>
              <p:cNvSpPr/>
              <p:nvPr/>
            </p:nvSpPr>
            <p:spPr>
              <a:xfrm>
                <a:off x="5007775" y="2586200"/>
                <a:ext cx="600700" cy="434100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17364" extrusionOk="0">
                    <a:moveTo>
                      <a:pt x="19666" y="560"/>
                    </a:moveTo>
                    <a:cubicBezTo>
                      <a:pt x="14892" y="1880"/>
                      <a:pt x="9379" y="5101"/>
                      <a:pt x="5514" y="8301"/>
                    </a:cubicBezTo>
                    <a:cubicBezTo>
                      <a:pt x="4267" y="9305"/>
                      <a:pt x="3116" y="10424"/>
                      <a:pt x="2071" y="11639"/>
                    </a:cubicBezTo>
                    <a:cubicBezTo>
                      <a:pt x="1067" y="12843"/>
                      <a:pt x="412" y="13878"/>
                      <a:pt x="169" y="14733"/>
                    </a:cubicBezTo>
                    <a:cubicBezTo>
                      <a:pt x="0" y="15304"/>
                      <a:pt x="22" y="15811"/>
                      <a:pt x="233" y="16233"/>
                    </a:cubicBezTo>
                    <a:cubicBezTo>
                      <a:pt x="444" y="16656"/>
                      <a:pt x="856" y="16993"/>
                      <a:pt x="1458" y="17162"/>
                    </a:cubicBezTo>
                    <a:cubicBezTo>
                      <a:pt x="2176" y="17363"/>
                      <a:pt x="3232" y="17353"/>
                      <a:pt x="4658" y="17099"/>
                    </a:cubicBezTo>
                    <a:lnTo>
                      <a:pt x="4679" y="17099"/>
                    </a:lnTo>
                    <a:cubicBezTo>
                      <a:pt x="4890" y="17057"/>
                      <a:pt x="5102" y="17015"/>
                      <a:pt x="5281" y="16972"/>
                    </a:cubicBezTo>
                    <a:cubicBezTo>
                      <a:pt x="5471" y="16930"/>
                      <a:pt x="5693" y="16867"/>
                      <a:pt x="5925" y="16803"/>
                    </a:cubicBezTo>
                    <a:cubicBezTo>
                      <a:pt x="6675" y="16603"/>
                      <a:pt x="6580" y="15832"/>
                      <a:pt x="6242" y="15895"/>
                    </a:cubicBezTo>
                    <a:cubicBezTo>
                      <a:pt x="2567" y="16529"/>
                      <a:pt x="2187" y="16096"/>
                      <a:pt x="1838" y="15990"/>
                    </a:cubicBezTo>
                    <a:cubicBezTo>
                      <a:pt x="719" y="15642"/>
                      <a:pt x="1099" y="14353"/>
                      <a:pt x="2736" y="12399"/>
                    </a:cubicBezTo>
                    <a:cubicBezTo>
                      <a:pt x="6390" y="8058"/>
                      <a:pt x="14649" y="2883"/>
                      <a:pt x="19898" y="1436"/>
                    </a:cubicBezTo>
                    <a:cubicBezTo>
                      <a:pt x="20542" y="1257"/>
                      <a:pt x="21187" y="1120"/>
                      <a:pt x="21842" y="1025"/>
                    </a:cubicBezTo>
                    <a:cubicBezTo>
                      <a:pt x="22306" y="951"/>
                      <a:pt x="22781" y="930"/>
                      <a:pt x="23257" y="961"/>
                    </a:cubicBezTo>
                    <a:cubicBezTo>
                      <a:pt x="23595" y="993"/>
                      <a:pt x="23964" y="1056"/>
                      <a:pt x="23996" y="718"/>
                    </a:cubicBezTo>
                    <a:cubicBezTo>
                      <a:pt x="24028" y="380"/>
                      <a:pt x="23774" y="74"/>
                      <a:pt x="23436" y="53"/>
                    </a:cubicBezTo>
                    <a:cubicBezTo>
                      <a:pt x="22877" y="0"/>
                      <a:pt x="22306" y="21"/>
                      <a:pt x="21746" y="106"/>
                    </a:cubicBezTo>
                    <a:cubicBezTo>
                      <a:pt x="21049" y="211"/>
                      <a:pt x="20352" y="359"/>
                      <a:pt x="19666" y="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" name="Google Shape;832;p34"/>
            <p:cNvSpPr/>
            <p:nvPr/>
          </p:nvSpPr>
          <p:spPr>
            <a:xfrm rot="1799873" flipH="1">
              <a:off x="6621857" y="505842"/>
              <a:ext cx="158570" cy="312316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33;p34"/>
            <p:cNvSpPr/>
            <p:nvPr/>
          </p:nvSpPr>
          <p:spPr>
            <a:xfrm rot="3647851" flipH="1">
              <a:off x="6774260" y="658244"/>
              <a:ext cx="158568" cy="312311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34;p34"/>
            <p:cNvSpPr/>
            <p:nvPr/>
          </p:nvSpPr>
          <p:spPr>
            <a:xfrm rot="7517873" flipH="1">
              <a:off x="6940653" y="1039359"/>
              <a:ext cx="158574" cy="31232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35;p34"/>
            <p:cNvSpPr/>
            <p:nvPr/>
          </p:nvSpPr>
          <p:spPr>
            <a:xfrm rot="6003560" flipH="1">
              <a:off x="6940658" y="910960"/>
              <a:ext cx="158572" cy="312319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36;p34"/>
            <p:cNvSpPr/>
            <p:nvPr/>
          </p:nvSpPr>
          <p:spPr>
            <a:xfrm rot="5400000" flipH="1">
              <a:off x="6896861" y="786064"/>
              <a:ext cx="158569" cy="31231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3177800" y="234460"/>
            <a:ext cx="2988527" cy="47370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2807638" y="-284742"/>
            <a:ext cx="3672415" cy="53374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3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78867" y="1284269"/>
            <a:ext cx="441789" cy="4315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7776" y="-7282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000">
        <p14:vortex dir="r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6" t="34641" r="44820" b="37818"/>
          <a:stretch/>
        </p:blipFill>
        <p:spPr>
          <a:xfrm>
            <a:off x="2553627" y="1475468"/>
            <a:ext cx="2564781" cy="2987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30529" r="31347" b="37818"/>
          <a:stretch/>
        </p:blipFill>
        <p:spPr>
          <a:xfrm>
            <a:off x="5118408" y="1070515"/>
            <a:ext cx="1371598" cy="34333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02158" y="1070515"/>
            <a:ext cx="626724" cy="5959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1308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3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8000">
        <p14:prism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761;p34"/>
          <p:cNvGrpSpPr/>
          <p:nvPr/>
        </p:nvGrpSpPr>
        <p:grpSpPr>
          <a:xfrm>
            <a:off x="119269" y="131548"/>
            <a:ext cx="768568" cy="841967"/>
            <a:chOff x="1809301" y="2485937"/>
            <a:chExt cx="1576571" cy="1889362"/>
          </a:xfrm>
        </p:grpSpPr>
        <p:grpSp>
          <p:nvGrpSpPr>
            <p:cNvPr id="118" name="Google Shape;762;p34"/>
            <p:cNvGrpSpPr/>
            <p:nvPr/>
          </p:nvGrpSpPr>
          <p:grpSpPr>
            <a:xfrm>
              <a:off x="1864453" y="2690799"/>
              <a:ext cx="1521418" cy="1684499"/>
              <a:chOff x="1779150" y="766975"/>
              <a:chExt cx="1992950" cy="2206575"/>
            </a:xfrm>
          </p:grpSpPr>
          <p:sp>
            <p:nvSpPr>
              <p:cNvPr id="123" name="Google Shape;763;p34"/>
              <p:cNvSpPr/>
              <p:nvPr/>
            </p:nvSpPr>
            <p:spPr>
              <a:xfrm>
                <a:off x="1779150" y="985325"/>
                <a:ext cx="1718100" cy="1988225"/>
              </a:xfrm>
              <a:custGeom>
                <a:avLst/>
                <a:gdLst/>
                <a:ahLst/>
                <a:cxnLst/>
                <a:rect l="l" t="t" r="r" b="b"/>
                <a:pathLst>
                  <a:path w="68724" h="79529" extrusionOk="0">
                    <a:moveTo>
                      <a:pt x="64436" y="13403"/>
                    </a:moveTo>
                    <a:cubicBezTo>
                      <a:pt x="61394" y="7901"/>
                      <a:pt x="56514" y="3486"/>
                      <a:pt x="50368" y="1680"/>
                    </a:cubicBezTo>
                    <a:cubicBezTo>
                      <a:pt x="44591" y="1"/>
                      <a:pt x="38032" y="244"/>
                      <a:pt x="32107" y="2451"/>
                    </a:cubicBezTo>
                    <a:cubicBezTo>
                      <a:pt x="26636" y="4490"/>
                      <a:pt x="21693" y="8186"/>
                      <a:pt x="18409" y="13594"/>
                    </a:cubicBezTo>
                    <a:cubicBezTo>
                      <a:pt x="15145" y="18948"/>
                      <a:pt x="13741" y="25591"/>
                      <a:pt x="14628" y="31791"/>
                    </a:cubicBezTo>
                    <a:cubicBezTo>
                      <a:pt x="15441" y="37494"/>
                      <a:pt x="18176" y="42817"/>
                      <a:pt x="23161" y="46408"/>
                    </a:cubicBezTo>
                    <a:cubicBezTo>
                      <a:pt x="26182" y="48584"/>
                      <a:pt x="29900" y="50031"/>
                      <a:pt x="33966" y="50474"/>
                    </a:cubicBezTo>
                    <a:cubicBezTo>
                      <a:pt x="34705" y="50559"/>
                      <a:pt x="35444" y="50590"/>
                      <a:pt x="36194" y="50611"/>
                    </a:cubicBezTo>
                    <a:lnTo>
                      <a:pt x="24999" y="57529"/>
                    </a:lnTo>
                    <a:cubicBezTo>
                      <a:pt x="24746" y="57413"/>
                      <a:pt x="24492" y="57318"/>
                      <a:pt x="24228" y="57244"/>
                    </a:cubicBezTo>
                    <a:cubicBezTo>
                      <a:pt x="22940" y="56874"/>
                      <a:pt x="21556" y="57033"/>
                      <a:pt x="20384" y="57698"/>
                    </a:cubicBezTo>
                    <a:lnTo>
                      <a:pt x="14258" y="61342"/>
                    </a:lnTo>
                    <a:cubicBezTo>
                      <a:pt x="14142" y="61395"/>
                      <a:pt x="14047" y="61479"/>
                      <a:pt x="13962" y="61574"/>
                    </a:cubicBezTo>
                    <a:lnTo>
                      <a:pt x="740" y="76540"/>
                    </a:lnTo>
                    <a:cubicBezTo>
                      <a:pt x="296" y="77047"/>
                      <a:pt x="85" y="77512"/>
                      <a:pt x="53" y="77923"/>
                    </a:cubicBezTo>
                    <a:cubicBezTo>
                      <a:pt x="0" y="78620"/>
                      <a:pt x="338" y="79085"/>
                      <a:pt x="972" y="79339"/>
                    </a:cubicBezTo>
                    <a:cubicBezTo>
                      <a:pt x="1373" y="79476"/>
                      <a:pt x="1796" y="79529"/>
                      <a:pt x="2218" y="79497"/>
                    </a:cubicBezTo>
                    <a:cubicBezTo>
                      <a:pt x="3496" y="79423"/>
                      <a:pt x="5556" y="78779"/>
                      <a:pt x="7214" y="77881"/>
                    </a:cubicBezTo>
                    <a:lnTo>
                      <a:pt x="25897" y="67795"/>
                    </a:lnTo>
                    <a:cubicBezTo>
                      <a:pt x="25929" y="67784"/>
                      <a:pt x="25950" y="67774"/>
                      <a:pt x="25971" y="67763"/>
                    </a:cubicBezTo>
                    <a:lnTo>
                      <a:pt x="26066" y="67710"/>
                    </a:lnTo>
                    <a:cubicBezTo>
                      <a:pt x="27217" y="67056"/>
                      <a:pt x="28062" y="65968"/>
                      <a:pt x="28410" y="64690"/>
                    </a:cubicBezTo>
                    <a:cubicBezTo>
                      <a:pt x="30312" y="63623"/>
                      <a:pt x="32255" y="62567"/>
                      <a:pt x="34335" y="61437"/>
                    </a:cubicBezTo>
                    <a:cubicBezTo>
                      <a:pt x="40746" y="57973"/>
                      <a:pt x="48319" y="53875"/>
                      <a:pt x="54941" y="49186"/>
                    </a:cubicBezTo>
                    <a:cubicBezTo>
                      <a:pt x="58320" y="46799"/>
                      <a:pt x="60971" y="44180"/>
                      <a:pt x="62968" y="41434"/>
                    </a:cubicBezTo>
                    <a:cubicBezTo>
                      <a:pt x="65122" y="38476"/>
                      <a:pt x="66516" y="35361"/>
                      <a:pt x="67245" y="32245"/>
                    </a:cubicBezTo>
                    <a:cubicBezTo>
                      <a:pt x="68723" y="25929"/>
                      <a:pt x="67562" y="19075"/>
                      <a:pt x="64436" y="134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764;p34"/>
              <p:cNvSpPr/>
              <p:nvPr/>
            </p:nvSpPr>
            <p:spPr>
              <a:xfrm>
                <a:off x="2530050" y="2329275"/>
                <a:ext cx="204925" cy="119650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4786" extrusionOk="0">
                    <a:moveTo>
                      <a:pt x="1" y="4574"/>
                    </a:moveTo>
                    <a:cubicBezTo>
                      <a:pt x="635" y="4785"/>
                      <a:pt x="2536" y="3613"/>
                      <a:pt x="4331" y="2493"/>
                    </a:cubicBezTo>
                    <a:cubicBezTo>
                      <a:pt x="6359" y="1236"/>
                      <a:pt x="8197" y="1"/>
                      <a:pt x="6993" y="370"/>
                    </a:cubicBezTo>
                    <a:cubicBezTo>
                      <a:pt x="6528" y="518"/>
                      <a:pt x="413" y="4046"/>
                      <a:pt x="1" y="457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765;p34"/>
              <p:cNvSpPr/>
              <p:nvPr/>
            </p:nvSpPr>
            <p:spPr>
              <a:xfrm>
                <a:off x="2504450" y="2446775"/>
                <a:ext cx="18500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7" extrusionOk="0">
                    <a:moveTo>
                      <a:pt x="328" y="677"/>
                    </a:moveTo>
                    <a:cubicBezTo>
                      <a:pt x="698" y="465"/>
                      <a:pt x="740" y="339"/>
                      <a:pt x="412" y="1"/>
                    </a:cubicBezTo>
                    <a:cubicBezTo>
                      <a:pt x="243" y="22"/>
                      <a:pt x="96" y="96"/>
                      <a:pt x="0" y="233"/>
                    </a:cubicBezTo>
                    <a:cubicBezTo>
                      <a:pt x="64" y="539"/>
                      <a:pt x="0" y="497"/>
                      <a:pt x="328" y="67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766;p34"/>
              <p:cNvSpPr/>
              <p:nvPr/>
            </p:nvSpPr>
            <p:spPr>
              <a:xfrm>
                <a:off x="2561750" y="1917375"/>
                <a:ext cx="2508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3360" extrusionOk="0">
                    <a:moveTo>
                      <a:pt x="8354" y="3201"/>
                    </a:moveTo>
                    <a:cubicBezTo>
                      <a:pt x="6907" y="3359"/>
                      <a:pt x="4235" y="2641"/>
                      <a:pt x="1743" y="1617"/>
                    </a:cubicBezTo>
                    <a:cubicBezTo>
                      <a:pt x="729" y="1205"/>
                      <a:pt x="0" y="1"/>
                      <a:pt x="1880" y="687"/>
                    </a:cubicBezTo>
                    <a:cubicBezTo>
                      <a:pt x="3824" y="1384"/>
                      <a:pt x="5820" y="1891"/>
                      <a:pt x="7858" y="2198"/>
                    </a:cubicBezTo>
                    <a:cubicBezTo>
                      <a:pt x="8935" y="2367"/>
                      <a:pt x="10034" y="3011"/>
                      <a:pt x="8354" y="3201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767;p34"/>
              <p:cNvSpPr/>
              <p:nvPr/>
            </p:nvSpPr>
            <p:spPr>
              <a:xfrm>
                <a:off x="2823150" y="1976800"/>
                <a:ext cx="22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72" extrusionOk="0">
                    <a:moveTo>
                      <a:pt x="634" y="972"/>
                    </a:moveTo>
                    <a:cubicBezTo>
                      <a:pt x="116" y="909"/>
                      <a:pt x="0" y="750"/>
                      <a:pt x="169" y="85"/>
                    </a:cubicBezTo>
                    <a:cubicBezTo>
                      <a:pt x="380" y="42"/>
                      <a:pt x="454" y="0"/>
                      <a:pt x="739" y="159"/>
                    </a:cubicBezTo>
                    <a:cubicBezTo>
                      <a:pt x="856" y="602"/>
                      <a:pt x="898" y="518"/>
                      <a:pt x="634" y="972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768;p34"/>
              <p:cNvSpPr/>
              <p:nvPr/>
            </p:nvSpPr>
            <p:spPr>
              <a:xfrm>
                <a:off x="2298500" y="2485600"/>
                <a:ext cx="126225" cy="197525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7901" extrusionOk="0">
                    <a:moveTo>
                      <a:pt x="4996" y="7404"/>
                    </a:moveTo>
                    <a:cubicBezTo>
                      <a:pt x="4827" y="5957"/>
                      <a:pt x="3507" y="3517"/>
                      <a:pt x="1954" y="1320"/>
                    </a:cubicBezTo>
                    <a:cubicBezTo>
                      <a:pt x="1321" y="423"/>
                      <a:pt x="1" y="0"/>
                      <a:pt x="1088" y="1669"/>
                    </a:cubicBezTo>
                    <a:cubicBezTo>
                      <a:pt x="2208" y="3401"/>
                      <a:pt x="3148" y="5228"/>
                      <a:pt x="3908" y="7150"/>
                    </a:cubicBezTo>
                    <a:cubicBezTo>
                      <a:pt x="4193" y="7858"/>
                      <a:pt x="4236" y="7362"/>
                      <a:pt x="4447" y="7119"/>
                    </a:cubicBezTo>
                    <a:cubicBezTo>
                      <a:pt x="4531" y="7013"/>
                      <a:pt x="5049" y="7900"/>
                      <a:pt x="4996" y="740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769;p34"/>
              <p:cNvSpPr/>
              <p:nvPr/>
            </p:nvSpPr>
            <p:spPr>
              <a:xfrm>
                <a:off x="2175450" y="1037875"/>
                <a:ext cx="1268475" cy="1504250"/>
              </a:xfrm>
              <a:custGeom>
                <a:avLst/>
                <a:gdLst/>
                <a:ahLst/>
                <a:cxnLst/>
                <a:rect l="l" t="t" r="r" b="b"/>
                <a:pathLst>
                  <a:path w="50739" h="60170" extrusionOk="0">
                    <a:moveTo>
                      <a:pt x="41264" y="20944"/>
                    </a:moveTo>
                    <a:cubicBezTo>
                      <a:pt x="38371" y="13709"/>
                      <a:pt x="33417" y="10330"/>
                      <a:pt x="28274" y="9696"/>
                    </a:cubicBezTo>
                    <a:cubicBezTo>
                      <a:pt x="25834" y="9422"/>
                      <a:pt x="23352" y="9696"/>
                      <a:pt x="21039" y="10499"/>
                    </a:cubicBezTo>
                    <a:cubicBezTo>
                      <a:pt x="18674" y="11301"/>
                      <a:pt x="16508" y="12579"/>
                      <a:pt x="14660" y="14248"/>
                    </a:cubicBezTo>
                    <a:cubicBezTo>
                      <a:pt x="10573" y="17945"/>
                      <a:pt x="8207" y="23500"/>
                      <a:pt x="9802" y="29615"/>
                    </a:cubicBezTo>
                    <a:cubicBezTo>
                      <a:pt x="10055" y="30544"/>
                      <a:pt x="10414" y="31432"/>
                      <a:pt x="10890" y="32255"/>
                    </a:cubicBezTo>
                    <a:cubicBezTo>
                      <a:pt x="12273" y="34737"/>
                      <a:pt x="14639" y="37029"/>
                      <a:pt x="17660" y="38455"/>
                    </a:cubicBezTo>
                    <a:cubicBezTo>
                      <a:pt x="20691" y="39881"/>
                      <a:pt x="24398" y="40419"/>
                      <a:pt x="28443" y="39363"/>
                    </a:cubicBezTo>
                    <a:cubicBezTo>
                      <a:pt x="30154" y="38909"/>
                      <a:pt x="31801" y="38233"/>
                      <a:pt x="33343" y="37357"/>
                    </a:cubicBezTo>
                    <a:cubicBezTo>
                      <a:pt x="33840" y="37071"/>
                      <a:pt x="34473" y="37251"/>
                      <a:pt x="34748" y="37747"/>
                    </a:cubicBezTo>
                    <a:cubicBezTo>
                      <a:pt x="35023" y="38244"/>
                      <a:pt x="34843" y="38877"/>
                      <a:pt x="34357" y="39152"/>
                    </a:cubicBezTo>
                    <a:cubicBezTo>
                      <a:pt x="32657" y="40113"/>
                      <a:pt x="30840" y="40852"/>
                      <a:pt x="28960" y="41349"/>
                    </a:cubicBezTo>
                    <a:cubicBezTo>
                      <a:pt x="24387" y="42542"/>
                      <a:pt x="20216" y="41930"/>
                      <a:pt x="16794" y="40324"/>
                    </a:cubicBezTo>
                    <a:cubicBezTo>
                      <a:pt x="13361" y="38708"/>
                      <a:pt x="10668" y="36089"/>
                      <a:pt x="9084" y="33259"/>
                    </a:cubicBezTo>
                    <a:cubicBezTo>
                      <a:pt x="8535" y="32277"/>
                      <a:pt x="8102" y="31220"/>
                      <a:pt x="7806" y="30133"/>
                    </a:cubicBezTo>
                    <a:cubicBezTo>
                      <a:pt x="6000" y="23183"/>
                      <a:pt x="8661" y="16888"/>
                      <a:pt x="13277" y="12717"/>
                    </a:cubicBezTo>
                    <a:cubicBezTo>
                      <a:pt x="15336" y="10858"/>
                      <a:pt x="17755" y="9443"/>
                      <a:pt x="20374" y="8545"/>
                    </a:cubicBezTo>
                    <a:cubicBezTo>
                      <a:pt x="22983" y="7637"/>
                      <a:pt x="25771" y="7330"/>
                      <a:pt x="28517" y="7647"/>
                    </a:cubicBezTo>
                    <a:cubicBezTo>
                      <a:pt x="34368" y="8365"/>
                      <a:pt x="39955" y="12136"/>
                      <a:pt x="43176" y="20173"/>
                    </a:cubicBezTo>
                    <a:cubicBezTo>
                      <a:pt x="43218" y="20279"/>
                      <a:pt x="43261" y="20384"/>
                      <a:pt x="43303" y="20490"/>
                    </a:cubicBezTo>
                    <a:cubicBezTo>
                      <a:pt x="43313" y="20522"/>
                      <a:pt x="43324" y="20553"/>
                      <a:pt x="43335" y="20574"/>
                    </a:cubicBezTo>
                    <a:cubicBezTo>
                      <a:pt x="45552" y="26457"/>
                      <a:pt x="44623" y="32076"/>
                      <a:pt x="41983" y="36670"/>
                    </a:cubicBezTo>
                    <a:cubicBezTo>
                      <a:pt x="39363" y="41222"/>
                      <a:pt x="35044" y="44792"/>
                      <a:pt x="30418" y="46640"/>
                    </a:cubicBezTo>
                    <a:lnTo>
                      <a:pt x="30006" y="46809"/>
                    </a:lnTo>
                    <a:cubicBezTo>
                      <a:pt x="28306" y="47443"/>
                      <a:pt x="26552" y="47918"/>
                      <a:pt x="24757" y="48203"/>
                    </a:cubicBezTo>
                    <a:lnTo>
                      <a:pt x="10921" y="56747"/>
                    </a:lnTo>
                    <a:cubicBezTo>
                      <a:pt x="11112" y="56980"/>
                      <a:pt x="11291" y="57223"/>
                      <a:pt x="11450" y="57487"/>
                    </a:cubicBezTo>
                    <a:lnTo>
                      <a:pt x="11450" y="57487"/>
                    </a:lnTo>
                    <a:lnTo>
                      <a:pt x="12083" y="58606"/>
                    </a:lnTo>
                    <a:cubicBezTo>
                      <a:pt x="12115" y="58648"/>
                      <a:pt x="12073" y="58596"/>
                      <a:pt x="12136" y="58701"/>
                    </a:cubicBezTo>
                    <a:cubicBezTo>
                      <a:pt x="12379" y="59166"/>
                      <a:pt x="12558" y="59652"/>
                      <a:pt x="12664" y="60169"/>
                    </a:cubicBezTo>
                    <a:cubicBezTo>
                      <a:pt x="14122" y="59356"/>
                      <a:pt x="15769" y="58458"/>
                      <a:pt x="17501" y="57529"/>
                    </a:cubicBezTo>
                    <a:cubicBezTo>
                      <a:pt x="23838" y="54096"/>
                      <a:pt x="31326" y="50051"/>
                      <a:pt x="37895" y="45394"/>
                    </a:cubicBezTo>
                    <a:cubicBezTo>
                      <a:pt x="41095" y="43134"/>
                      <a:pt x="43577" y="40683"/>
                      <a:pt x="45447" y="38117"/>
                    </a:cubicBezTo>
                    <a:cubicBezTo>
                      <a:pt x="47432" y="35382"/>
                      <a:pt x="48721" y="32530"/>
                      <a:pt x="49386" y="29668"/>
                    </a:cubicBezTo>
                    <a:cubicBezTo>
                      <a:pt x="50738" y="23859"/>
                      <a:pt x="49671" y="17543"/>
                      <a:pt x="46767" y="12284"/>
                    </a:cubicBezTo>
                    <a:cubicBezTo>
                      <a:pt x="43989" y="7235"/>
                      <a:pt x="39532" y="3190"/>
                      <a:pt x="33935" y="1564"/>
                    </a:cubicBezTo>
                    <a:cubicBezTo>
                      <a:pt x="28591" y="1"/>
                      <a:pt x="22497" y="233"/>
                      <a:pt x="16973" y="2282"/>
                    </a:cubicBezTo>
                    <a:cubicBezTo>
                      <a:pt x="11914" y="4162"/>
                      <a:pt x="7341" y="7584"/>
                      <a:pt x="4321" y="12558"/>
                    </a:cubicBezTo>
                    <a:cubicBezTo>
                      <a:pt x="1289" y="17533"/>
                      <a:pt x="1" y="23669"/>
                      <a:pt x="814" y="29393"/>
                    </a:cubicBezTo>
                    <a:cubicBezTo>
                      <a:pt x="1553" y="34579"/>
                      <a:pt x="4025" y="39395"/>
                      <a:pt x="8524" y="42637"/>
                    </a:cubicBezTo>
                    <a:cubicBezTo>
                      <a:pt x="11259" y="44612"/>
                      <a:pt x="14639" y="45922"/>
                      <a:pt x="18336" y="46334"/>
                    </a:cubicBezTo>
                    <a:cubicBezTo>
                      <a:pt x="20237" y="46534"/>
                      <a:pt x="22159" y="46503"/>
                      <a:pt x="24049" y="46228"/>
                    </a:cubicBezTo>
                    <a:lnTo>
                      <a:pt x="24144" y="46165"/>
                    </a:lnTo>
                    <a:cubicBezTo>
                      <a:pt x="24408" y="46006"/>
                      <a:pt x="24725" y="45964"/>
                      <a:pt x="25021" y="46070"/>
                    </a:cubicBezTo>
                    <a:cubicBezTo>
                      <a:pt x="26468" y="45795"/>
                      <a:pt x="27894" y="45404"/>
                      <a:pt x="29277" y="44876"/>
                    </a:cubicBezTo>
                    <a:lnTo>
                      <a:pt x="29657" y="44739"/>
                    </a:lnTo>
                    <a:cubicBezTo>
                      <a:pt x="33871" y="43039"/>
                      <a:pt x="37811" y="39796"/>
                      <a:pt x="40187" y="35646"/>
                    </a:cubicBezTo>
                    <a:cubicBezTo>
                      <a:pt x="42553" y="31548"/>
                      <a:pt x="43377" y="26542"/>
                      <a:pt x="41402" y="21314"/>
                    </a:cubicBezTo>
                    <a:cubicBezTo>
                      <a:pt x="41391" y="21282"/>
                      <a:pt x="41381" y="21250"/>
                      <a:pt x="41381" y="21229"/>
                    </a:cubicBezTo>
                    <a:close/>
                    <a:moveTo>
                      <a:pt x="13572" y="56367"/>
                    </a:moveTo>
                    <a:lnTo>
                      <a:pt x="13572" y="56367"/>
                    </a:lnTo>
                    <a:cubicBezTo>
                      <a:pt x="13900" y="56695"/>
                      <a:pt x="13858" y="56832"/>
                      <a:pt x="13488" y="57033"/>
                    </a:cubicBezTo>
                    <a:cubicBezTo>
                      <a:pt x="13160" y="56853"/>
                      <a:pt x="13224" y="56895"/>
                      <a:pt x="13160" y="56589"/>
                    </a:cubicBezTo>
                    <a:cubicBezTo>
                      <a:pt x="13256" y="56462"/>
                      <a:pt x="13403" y="56378"/>
                      <a:pt x="13572" y="56367"/>
                    </a:cubicBezTo>
                    <a:close/>
                    <a:moveTo>
                      <a:pt x="14185" y="56230"/>
                    </a:moveTo>
                    <a:lnTo>
                      <a:pt x="14185" y="56230"/>
                    </a:lnTo>
                    <a:cubicBezTo>
                      <a:pt x="14597" y="55702"/>
                      <a:pt x="20712" y="52174"/>
                      <a:pt x="21177" y="52026"/>
                    </a:cubicBezTo>
                    <a:cubicBezTo>
                      <a:pt x="22381" y="51657"/>
                      <a:pt x="20543" y="52892"/>
                      <a:pt x="18515" y="54160"/>
                    </a:cubicBezTo>
                    <a:cubicBezTo>
                      <a:pt x="16720" y="55279"/>
                      <a:pt x="14819" y="56452"/>
                      <a:pt x="14185" y="56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770;p34"/>
              <p:cNvSpPr/>
              <p:nvPr/>
            </p:nvSpPr>
            <p:spPr>
              <a:xfrm>
                <a:off x="1848850" y="2460500"/>
                <a:ext cx="5957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3828" h="18336" extrusionOk="0">
                    <a:moveTo>
                      <a:pt x="21535" y="7299"/>
                    </a:moveTo>
                    <a:lnTo>
                      <a:pt x="22496" y="6760"/>
                    </a:lnTo>
                    <a:cubicBezTo>
                      <a:pt x="23067" y="6359"/>
                      <a:pt x="23478" y="5767"/>
                      <a:pt x="23658" y="5091"/>
                    </a:cubicBezTo>
                    <a:lnTo>
                      <a:pt x="23679" y="5018"/>
                    </a:lnTo>
                    <a:cubicBezTo>
                      <a:pt x="23679" y="4891"/>
                      <a:pt x="23700" y="4764"/>
                      <a:pt x="23743" y="4648"/>
                    </a:cubicBezTo>
                    <a:cubicBezTo>
                      <a:pt x="23827" y="4004"/>
                      <a:pt x="23700" y="3349"/>
                      <a:pt x="23394" y="2779"/>
                    </a:cubicBezTo>
                    <a:cubicBezTo>
                      <a:pt x="23362" y="2715"/>
                      <a:pt x="23415" y="2821"/>
                      <a:pt x="23352" y="2715"/>
                    </a:cubicBezTo>
                    <a:lnTo>
                      <a:pt x="22771" y="1691"/>
                    </a:lnTo>
                    <a:lnTo>
                      <a:pt x="22739" y="1638"/>
                    </a:lnTo>
                    <a:lnTo>
                      <a:pt x="22739" y="1638"/>
                    </a:lnTo>
                    <a:lnTo>
                      <a:pt x="22739" y="1638"/>
                    </a:lnTo>
                    <a:cubicBezTo>
                      <a:pt x="22539" y="1300"/>
                      <a:pt x="22285" y="1015"/>
                      <a:pt x="21979" y="772"/>
                    </a:cubicBezTo>
                    <a:cubicBezTo>
                      <a:pt x="21725" y="730"/>
                      <a:pt x="21504" y="592"/>
                      <a:pt x="21356" y="392"/>
                    </a:cubicBezTo>
                    <a:cubicBezTo>
                      <a:pt x="21208" y="328"/>
                      <a:pt x="21049" y="265"/>
                      <a:pt x="20891" y="223"/>
                    </a:cubicBezTo>
                    <a:cubicBezTo>
                      <a:pt x="20120" y="1"/>
                      <a:pt x="19307" y="96"/>
                      <a:pt x="18610" y="487"/>
                    </a:cubicBezTo>
                    <a:lnTo>
                      <a:pt x="18557" y="518"/>
                    </a:lnTo>
                    <a:lnTo>
                      <a:pt x="14195" y="3116"/>
                    </a:lnTo>
                    <a:cubicBezTo>
                      <a:pt x="13741" y="3328"/>
                      <a:pt x="13308" y="3581"/>
                      <a:pt x="12896" y="3866"/>
                    </a:cubicBezTo>
                    <a:cubicBezTo>
                      <a:pt x="12146" y="4458"/>
                      <a:pt x="9559" y="7341"/>
                      <a:pt x="8893" y="8260"/>
                    </a:cubicBezTo>
                    <a:lnTo>
                      <a:pt x="6770" y="10678"/>
                    </a:lnTo>
                    <a:lnTo>
                      <a:pt x="0" y="18336"/>
                    </a:lnTo>
                    <a:cubicBezTo>
                      <a:pt x="1204" y="18082"/>
                      <a:pt x="2366" y="17649"/>
                      <a:pt x="3443" y="170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771;p34"/>
              <p:cNvSpPr/>
              <p:nvPr/>
            </p:nvSpPr>
            <p:spPr>
              <a:xfrm>
                <a:off x="2064825" y="2556100"/>
                <a:ext cx="134425" cy="123050"/>
              </a:xfrm>
              <a:custGeom>
                <a:avLst/>
                <a:gdLst/>
                <a:ahLst/>
                <a:cxnLst/>
                <a:rect l="l" t="t" r="r" b="b"/>
                <a:pathLst>
                  <a:path w="5377" h="4922" extrusionOk="0">
                    <a:moveTo>
                      <a:pt x="3845" y="2545"/>
                    </a:moveTo>
                    <a:cubicBezTo>
                      <a:pt x="5376" y="845"/>
                      <a:pt x="4732" y="201"/>
                      <a:pt x="4363" y="0"/>
                    </a:cubicBezTo>
                    <a:lnTo>
                      <a:pt x="3982" y="222"/>
                    </a:lnTo>
                    <a:lnTo>
                      <a:pt x="1" y="4742"/>
                    </a:lnTo>
                    <a:cubicBezTo>
                      <a:pt x="1331" y="4922"/>
                      <a:pt x="2007" y="4594"/>
                      <a:pt x="3845" y="2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772;p34"/>
              <p:cNvSpPr/>
              <p:nvPr/>
            </p:nvSpPr>
            <p:spPr>
              <a:xfrm>
                <a:off x="3114100" y="766975"/>
                <a:ext cx="665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4437" extrusionOk="0">
                    <a:moveTo>
                      <a:pt x="1" y="1"/>
                    </a:moveTo>
                    <a:lnTo>
                      <a:pt x="106" y="4246"/>
                    </a:lnTo>
                    <a:lnTo>
                      <a:pt x="782" y="4436"/>
                    </a:lnTo>
                    <a:lnTo>
                      <a:pt x="2662" y="63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773;p34"/>
              <p:cNvSpPr/>
              <p:nvPr/>
            </p:nvSpPr>
            <p:spPr>
              <a:xfrm>
                <a:off x="2250975" y="776225"/>
                <a:ext cx="9905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4268" extrusionOk="0">
                    <a:moveTo>
                      <a:pt x="3961" y="3845"/>
                    </a:moveTo>
                    <a:lnTo>
                      <a:pt x="2155" y="0"/>
                    </a:lnTo>
                    <a:lnTo>
                      <a:pt x="0" y="1690"/>
                    </a:lnTo>
                    <a:lnTo>
                      <a:pt x="3380" y="426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774;p34"/>
              <p:cNvSpPr/>
              <p:nvPr/>
            </p:nvSpPr>
            <p:spPr>
              <a:xfrm>
                <a:off x="1888975" y="1632500"/>
                <a:ext cx="103800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747" extrusionOk="0">
                    <a:moveTo>
                      <a:pt x="4151" y="887"/>
                    </a:moveTo>
                    <a:lnTo>
                      <a:pt x="1" y="0"/>
                    </a:lnTo>
                    <a:lnTo>
                      <a:pt x="43" y="2746"/>
                    </a:lnTo>
                    <a:lnTo>
                      <a:pt x="4141" y="159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775;p34"/>
              <p:cNvSpPr/>
              <p:nvPr/>
            </p:nvSpPr>
            <p:spPr>
              <a:xfrm>
                <a:off x="3665150" y="1604250"/>
                <a:ext cx="10695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278" h="2725" extrusionOk="0">
                    <a:moveTo>
                      <a:pt x="3951" y="0"/>
                    </a:moveTo>
                    <a:lnTo>
                      <a:pt x="1" y="1574"/>
                    </a:lnTo>
                    <a:lnTo>
                      <a:pt x="53" y="2281"/>
                    </a:lnTo>
                    <a:lnTo>
                      <a:pt x="4278" y="272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776;p34"/>
              <p:cNvSpPr/>
              <p:nvPr/>
            </p:nvSpPr>
            <p:spPr>
              <a:xfrm>
                <a:off x="3496700" y="2162950"/>
                <a:ext cx="80300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4436" extrusionOk="0">
                    <a:moveTo>
                      <a:pt x="3211" y="3411"/>
                    </a:moveTo>
                    <a:lnTo>
                      <a:pt x="676" y="0"/>
                    </a:lnTo>
                    <a:lnTo>
                      <a:pt x="0" y="232"/>
                    </a:lnTo>
                    <a:lnTo>
                      <a:pt x="666" y="443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777;p34"/>
              <p:cNvSpPr/>
              <p:nvPr/>
            </p:nvSpPr>
            <p:spPr>
              <a:xfrm>
                <a:off x="2535600" y="1589450"/>
                <a:ext cx="182750" cy="182750"/>
              </a:xfrm>
              <a:custGeom>
                <a:avLst/>
                <a:gdLst/>
                <a:ahLst/>
                <a:cxnLst/>
                <a:rect l="l" t="t" r="r" b="b"/>
                <a:pathLst>
                  <a:path w="7310" h="7310" extrusionOk="0">
                    <a:moveTo>
                      <a:pt x="4194" y="7013"/>
                    </a:moveTo>
                    <a:cubicBezTo>
                      <a:pt x="6052" y="6707"/>
                      <a:pt x="7309" y="4964"/>
                      <a:pt x="7014" y="3106"/>
                    </a:cubicBezTo>
                    <a:cubicBezTo>
                      <a:pt x="6707" y="1257"/>
                      <a:pt x="4954" y="1"/>
                      <a:pt x="3106" y="307"/>
                    </a:cubicBezTo>
                    <a:cubicBezTo>
                      <a:pt x="1258" y="613"/>
                      <a:pt x="1" y="2345"/>
                      <a:pt x="296" y="4204"/>
                    </a:cubicBezTo>
                    <a:cubicBezTo>
                      <a:pt x="603" y="6052"/>
                      <a:pt x="2345" y="7309"/>
                      <a:pt x="4194" y="7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778;p34"/>
              <p:cNvSpPr/>
              <p:nvPr/>
            </p:nvSpPr>
            <p:spPr>
              <a:xfrm>
                <a:off x="2510000" y="1603450"/>
                <a:ext cx="84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58" extrusionOk="0">
                    <a:moveTo>
                      <a:pt x="423" y="697"/>
                    </a:moveTo>
                    <a:cubicBezTo>
                      <a:pt x="518" y="803"/>
                      <a:pt x="634" y="909"/>
                      <a:pt x="750" y="1004"/>
                    </a:cubicBezTo>
                    <a:cubicBezTo>
                      <a:pt x="993" y="1183"/>
                      <a:pt x="1268" y="1321"/>
                      <a:pt x="1553" y="1394"/>
                    </a:cubicBezTo>
                    <a:lnTo>
                      <a:pt x="1563" y="1394"/>
                    </a:lnTo>
                    <a:lnTo>
                      <a:pt x="1584" y="1394"/>
                    </a:lnTo>
                    <a:lnTo>
                      <a:pt x="1637" y="1405"/>
                    </a:lnTo>
                    <a:cubicBezTo>
                      <a:pt x="1954" y="1458"/>
                      <a:pt x="2271" y="1416"/>
                      <a:pt x="2567" y="1278"/>
                    </a:cubicBezTo>
                    <a:cubicBezTo>
                      <a:pt x="2683" y="1215"/>
                      <a:pt x="2788" y="1152"/>
                      <a:pt x="2894" y="1067"/>
                    </a:cubicBezTo>
                    <a:cubicBezTo>
                      <a:pt x="2968" y="1004"/>
                      <a:pt x="3369" y="602"/>
                      <a:pt x="3211" y="476"/>
                    </a:cubicBezTo>
                    <a:cubicBezTo>
                      <a:pt x="3095" y="391"/>
                      <a:pt x="2778" y="676"/>
                      <a:pt x="2662" y="750"/>
                    </a:cubicBezTo>
                    <a:cubicBezTo>
                      <a:pt x="2577" y="803"/>
                      <a:pt x="2482" y="845"/>
                      <a:pt x="2398" y="887"/>
                    </a:cubicBezTo>
                    <a:cubicBezTo>
                      <a:pt x="2176" y="972"/>
                      <a:pt x="1944" y="993"/>
                      <a:pt x="1722" y="951"/>
                    </a:cubicBezTo>
                    <a:lnTo>
                      <a:pt x="1680" y="940"/>
                    </a:lnTo>
                    <a:lnTo>
                      <a:pt x="1669" y="940"/>
                    </a:lnTo>
                    <a:lnTo>
                      <a:pt x="1658" y="940"/>
                    </a:lnTo>
                    <a:cubicBezTo>
                      <a:pt x="1426" y="887"/>
                      <a:pt x="1204" y="792"/>
                      <a:pt x="1014" y="655"/>
                    </a:cubicBezTo>
                    <a:cubicBezTo>
                      <a:pt x="898" y="581"/>
                      <a:pt x="792" y="497"/>
                      <a:pt x="697" y="412"/>
                    </a:cubicBezTo>
                    <a:cubicBezTo>
                      <a:pt x="592" y="328"/>
                      <a:pt x="285" y="0"/>
                      <a:pt x="159" y="85"/>
                    </a:cubicBezTo>
                    <a:cubicBezTo>
                      <a:pt x="0" y="212"/>
                      <a:pt x="349" y="613"/>
                      <a:pt x="423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779;p34"/>
              <p:cNvSpPr/>
              <p:nvPr/>
            </p:nvSpPr>
            <p:spPr>
              <a:xfrm>
                <a:off x="2496800" y="1618750"/>
                <a:ext cx="977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1586" extrusionOk="0">
                    <a:moveTo>
                      <a:pt x="634" y="1268"/>
                    </a:moveTo>
                    <a:cubicBezTo>
                      <a:pt x="792" y="1363"/>
                      <a:pt x="961" y="1437"/>
                      <a:pt x="1141" y="1490"/>
                    </a:cubicBezTo>
                    <a:cubicBezTo>
                      <a:pt x="1458" y="1575"/>
                      <a:pt x="1796" y="1585"/>
                      <a:pt x="2112" y="1522"/>
                    </a:cubicBezTo>
                    <a:lnTo>
                      <a:pt x="2134" y="1522"/>
                    </a:lnTo>
                    <a:lnTo>
                      <a:pt x="2144" y="1522"/>
                    </a:lnTo>
                    <a:cubicBezTo>
                      <a:pt x="2165" y="1522"/>
                      <a:pt x="2250" y="1490"/>
                      <a:pt x="2260" y="1490"/>
                    </a:cubicBezTo>
                    <a:cubicBezTo>
                      <a:pt x="2609" y="1384"/>
                      <a:pt x="2936" y="1205"/>
                      <a:pt x="3211" y="973"/>
                    </a:cubicBezTo>
                    <a:cubicBezTo>
                      <a:pt x="3295" y="899"/>
                      <a:pt x="3380" y="814"/>
                      <a:pt x="3454" y="730"/>
                    </a:cubicBezTo>
                    <a:cubicBezTo>
                      <a:pt x="3517" y="656"/>
                      <a:pt x="3908" y="191"/>
                      <a:pt x="3739" y="75"/>
                    </a:cubicBezTo>
                    <a:cubicBezTo>
                      <a:pt x="3602" y="1"/>
                      <a:pt x="3285" y="360"/>
                      <a:pt x="3179" y="455"/>
                    </a:cubicBezTo>
                    <a:cubicBezTo>
                      <a:pt x="3105" y="518"/>
                      <a:pt x="3031" y="592"/>
                      <a:pt x="2947" y="645"/>
                    </a:cubicBezTo>
                    <a:cubicBezTo>
                      <a:pt x="2704" y="825"/>
                      <a:pt x="2429" y="962"/>
                      <a:pt x="2144" y="1036"/>
                    </a:cubicBezTo>
                    <a:cubicBezTo>
                      <a:pt x="2112" y="1046"/>
                      <a:pt x="2081" y="1057"/>
                      <a:pt x="2049" y="1057"/>
                    </a:cubicBezTo>
                    <a:lnTo>
                      <a:pt x="2039" y="1057"/>
                    </a:lnTo>
                    <a:lnTo>
                      <a:pt x="2017" y="1057"/>
                    </a:lnTo>
                    <a:cubicBezTo>
                      <a:pt x="1764" y="1120"/>
                      <a:pt x="1500" y="1120"/>
                      <a:pt x="1246" y="1057"/>
                    </a:cubicBezTo>
                    <a:cubicBezTo>
                      <a:pt x="1099" y="1025"/>
                      <a:pt x="951" y="983"/>
                      <a:pt x="813" y="920"/>
                    </a:cubicBezTo>
                    <a:cubicBezTo>
                      <a:pt x="687" y="856"/>
                      <a:pt x="243" y="582"/>
                      <a:pt x="148" y="687"/>
                    </a:cubicBezTo>
                    <a:cubicBezTo>
                      <a:pt x="0" y="846"/>
                      <a:pt x="549" y="1226"/>
                      <a:pt x="634" y="1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780;p34"/>
              <p:cNvSpPr/>
              <p:nvPr/>
            </p:nvSpPr>
            <p:spPr>
              <a:xfrm>
                <a:off x="2734950" y="1654925"/>
                <a:ext cx="184325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4638" extrusionOk="0">
                    <a:moveTo>
                      <a:pt x="2187" y="1490"/>
                    </a:moveTo>
                    <a:cubicBezTo>
                      <a:pt x="1764" y="1342"/>
                      <a:pt x="1395" y="1163"/>
                      <a:pt x="1015" y="1163"/>
                    </a:cubicBezTo>
                    <a:cubicBezTo>
                      <a:pt x="1" y="1184"/>
                      <a:pt x="286" y="2536"/>
                      <a:pt x="740" y="3095"/>
                    </a:cubicBezTo>
                    <a:cubicBezTo>
                      <a:pt x="1574" y="4141"/>
                      <a:pt x="2916" y="4637"/>
                      <a:pt x="4225" y="4384"/>
                    </a:cubicBezTo>
                    <a:cubicBezTo>
                      <a:pt x="5556" y="4204"/>
                      <a:pt x="6675" y="3307"/>
                      <a:pt x="7130" y="2050"/>
                    </a:cubicBezTo>
                    <a:cubicBezTo>
                      <a:pt x="7372" y="1374"/>
                      <a:pt x="7225" y="1"/>
                      <a:pt x="6253" y="307"/>
                    </a:cubicBezTo>
                    <a:cubicBezTo>
                      <a:pt x="5883" y="423"/>
                      <a:pt x="5598" y="719"/>
                      <a:pt x="5250" y="994"/>
                    </a:cubicBezTo>
                    <a:cubicBezTo>
                      <a:pt x="4827" y="1332"/>
                      <a:pt x="4320" y="1553"/>
                      <a:pt x="3782" y="1617"/>
                    </a:cubicBezTo>
                    <a:cubicBezTo>
                      <a:pt x="3243" y="1722"/>
                      <a:pt x="2694" y="1680"/>
                      <a:pt x="2187" y="1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781;p34"/>
              <p:cNvSpPr/>
              <p:nvPr/>
            </p:nvSpPr>
            <p:spPr>
              <a:xfrm>
                <a:off x="2497850" y="1620875"/>
                <a:ext cx="88750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2155" extrusionOk="0">
                    <a:moveTo>
                      <a:pt x="729" y="2092"/>
                    </a:moveTo>
                    <a:cubicBezTo>
                      <a:pt x="909" y="2134"/>
                      <a:pt x="1088" y="2155"/>
                      <a:pt x="1278" y="2155"/>
                    </a:cubicBezTo>
                    <a:cubicBezTo>
                      <a:pt x="1606" y="2134"/>
                      <a:pt x="1933" y="2049"/>
                      <a:pt x="2218" y="1891"/>
                    </a:cubicBezTo>
                    <a:lnTo>
                      <a:pt x="2229" y="1891"/>
                    </a:lnTo>
                    <a:lnTo>
                      <a:pt x="2250" y="1880"/>
                    </a:lnTo>
                    <a:cubicBezTo>
                      <a:pt x="2271" y="1870"/>
                      <a:pt x="2345" y="1817"/>
                      <a:pt x="2356" y="1817"/>
                    </a:cubicBezTo>
                    <a:cubicBezTo>
                      <a:pt x="2651" y="1616"/>
                      <a:pt x="2905" y="1352"/>
                      <a:pt x="3105" y="1046"/>
                    </a:cubicBezTo>
                    <a:cubicBezTo>
                      <a:pt x="3169" y="951"/>
                      <a:pt x="3222" y="845"/>
                      <a:pt x="3264" y="750"/>
                    </a:cubicBezTo>
                    <a:cubicBezTo>
                      <a:pt x="3306" y="655"/>
                      <a:pt x="3549" y="85"/>
                      <a:pt x="3338" y="32"/>
                    </a:cubicBezTo>
                    <a:cubicBezTo>
                      <a:pt x="3190" y="0"/>
                      <a:pt x="3000" y="444"/>
                      <a:pt x="2926" y="560"/>
                    </a:cubicBezTo>
                    <a:cubicBezTo>
                      <a:pt x="2873" y="645"/>
                      <a:pt x="2820" y="729"/>
                      <a:pt x="2757" y="814"/>
                    </a:cubicBezTo>
                    <a:cubicBezTo>
                      <a:pt x="2577" y="1057"/>
                      <a:pt x="2356" y="1268"/>
                      <a:pt x="2102" y="1426"/>
                    </a:cubicBezTo>
                    <a:cubicBezTo>
                      <a:pt x="2092" y="1437"/>
                      <a:pt x="2039" y="1468"/>
                      <a:pt x="2018" y="1479"/>
                    </a:cubicBezTo>
                    <a:lnTo>
                      <a:pt x="2007" y="1490"/>
                    </a:lnTo>
                    <a:lnTo>
                      <a:pt x="1997" y="1490"/>
                    </a:lnTo>
                    <a:cubicBezTo>
                      <a:pt x="1764" y="1616"/>
                      <a:pt x="1511" y="1690"/>
                      <a:pt x="1247" y="1722"/>
                    </a:cubicBezTo>
                    <a:cubicBezTo>
                      <a:pt x="1099" y="1732"/>
                      <a:pt x="951" y="1722"/>
                      <a:pt x="793" y="1711"/>
                    </a:cubicBezTo>
                    <a:cubicBezTo>
                      <a:pt x="655" y="1690"/>
                      <a:pt x="159" y="1553"/>
                      <a:pt x="85" y="1680"/>
                    </a:cubicBezTo>
                    <a:cubicBezTo>
                      <a:pt x="0" y="1870"/>
                      <a:pt x="634" y="2070"/>
                      <a:pt x="729" y="20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782;p34"/>
              <p:cNvSpPr/>
              <p:nvPr/>
            </p:nvSpPr>
            <p:spPr>
              <a:xfrm>
                <a:off x="2582075" y="1616375"/>
                <a:ext cx="64725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589" extrusionOk="0">
                    <a:moveTo>
                      <a:pt x="1490" y="2483"/>
                    </a:moveTo>
                    <a:cubicBezTo>
                      <a:pt x="2145" y="2377"/>
                      <a:pt x="2588" y="1754"/>
                      <a:pt x="2482" y="1099"/>
                    </a:cubicBezTo>
                    <a:cubicBezTo>
                      <a:pt x="2377" y="444"/>
                      <a:pt x="1754" y="1"/>
                      <a:pt x="1099" y="106"/>
                    </a:cubicBezTo>
                    <a:cubicBezTo>
                      <a:pt x="444" y="212"/>
                      <a:pt x="1" y="825"/>
                      <a:pt x="106" y="1490"/>
                    </a:cubicBezTo>
                    <a:cubicBezTo>
                      <a:pt x="212" y="2145"/>
                      <a:pt x="835" y="2588"/>
                      <a:pt x="1490" y="2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783;p34"/>
              <p:cNvSpPr/>
              <p:nvPr/>
            </p:nvSpPr>
            <p:spPr>
              <a:xfrm>
                <a:off x="2932725" y="1524500"/>
                <a:ext cx="1824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299" h="7309" extrusionOk="0">
                    <a:moveTo>
                      <a:pt x="4204" y="7013"/>
                    </a:moveTo>
                    <a:cubicBezTo>
                      <a:pt x="6052" y="6707"/>
                      <a:pt x="7298" y="4964"/>
                      <a:pt x="7002" y="3116"/>
                    </a:cubicBezTo>
                    <a:cubicBezTo>
                      <a:pt x="6696" y="1257"/>
                      <a:pt x="4953" y="0"/>
                      <a:pt x="3095" y="307"/>
                    </a:cubicBezTo>
                    <a:cubicBezTo>
                      <a:pt x="1246" y="613"/>
                      <a:pt x="0" y="2356"/>
                      <a:pt x="296" y="4204"/>
                    </a:cubicBezTo>
                    <a:cubicBezTo>
                      <a:pt x="602" y="6063"/>
                      <a:pt x="2345" y="7309"/>
                      <a:pt x="4204" y="7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784;p34"/>
              <p:cNvSpPr/>
              <p:nvPr/>
            </p:nvSpPr>
            <p:spPr>
              <a:xfrm>
                <a:off x="3034900" y="1507875"/>
                <a:ext cx="771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954" extrusionOk="0">
                    <a:moveTo>
                      <a:pt x="2841" y="687"/>
                    </a:moveTo>
                    <a:cubicBezTo>
                      <a:pt x="2778" y="824"/>
                      <a:pt x="2704" y="961"/>
                      <a:pt x="2620" y="1088"/>
                    </a:cubicBezTo>
                    <a:cubicBezTo>
                      <a:pt x="2451" y="1341"/>
                      <a:pt x="2239" y="1553"/>
                      <a:pt x="1986" y="1711"/>
                    </a:cubicBezTo>
                    <a:lnTo>
                      <a:pt x="1975" y="1711"/>
                    </a:lnTo>
                    <a:cubicBezTo>
                      <a:pt x="1975" y="1711"/>
                      <a:pt x="1965" y="1722"/>
                      <a:pt x="1965" y="1722"/>
                    </a:cubicBezTo>
                    <a:cubicBezTo>
                      <a:pt x="1954" y="1722"/>
                      <a:pt x="1923" y="1743"/>
                      <a:pt x="1912" y="1743"/>
                    </a:cubicBezTo>
                    <a:cubicBezTo>
                      <a:pt x="1627" y="1901"/>
                      <a:pt x="1310" y="1954"/>
                      <a:pt x="993" y="1922"/>
                    </a:cubicBezTo>
                    <a:cubicBezTo>
                      <a:pt x="856" y="1901"/>
                      <a:pt x="729" y="1869"/>
                      <a:pt x="613" y="1827"/>
                    </a:cubicBezTo>
                    <a:cubicBezTo>
                      <a:pt x="518" y="1785"/>
                      <a:pt x="0" y="1531"/>
                      <a:pt x="117" y="1363"/>
                    </a:cubicBezTo>
                    <a:cubicBezTo>
                      <a:pt x="201" y="1246"/>
                      <a:pt x="592" y="1415"/>
                      <a:pt x="729" y="1447"/>
                    </a:cubicBezTo>
                    <a:cubicBezTo>
                      <a:pt x="824" y="1479"/>
                      <a:pt x="930" y="1489"/>
                      <a:pt x="1025" y="1500"/>
                    </a:cubicBezTo>
                    <a:cubicBezTo>
                      <a:pt x="1257" y="1510"/>
                      <a:pt x="1490" y="1458"/>
                      <a:pt x="1690" y="1341"/>
                    </a:cubicBezTo>
                    <a:lnTo>
                      <a:pt x="1722" y="1320"/>
                    </a:lnTo>
                    <a:lnTo>
                      <a:pt x="1732" y="1320"/>
                    </a:lnTo>
                    <a:lnTo>
                      <a:pt x="1743" y="1320"/>
                    </a:lnTo>
                    <a:cubicBezTo>
                      <a:pt x="1944" y="1194"/>
                      <a:pt x="2123" y="1035"/>
                      <a:pt x="2271" y="845"/>
                    </a:cubicBezTo>
                    <a:cubicBezTo>
                      <a:pt x="2356" y="739"/>
                      <a:pt x="2430" y="623"/>
                      <a:pt x="2493" y="518"/>
                    </a:cubicBezTo>
                    <a:cubicBezTo>
                      <a:pt x="2567" y="401"/>
                      <a:pt x="2746" y="0"/>
                      <a:pt x="2905" y="42"/>
                    </a:cubicBezTo>
                    <a:cubicBezTo>
                      <a:pt x="3084" y="95"/>
                      <a:pt x="2884" y="602"/>
                      <a:pt x="2841" y="6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785;p34"/>
              <p:cNvSpPr/>
              <p:nvPr/>
            </p:nvSpPr>
            <p:spPr>
              <a:xfrm>
                <a:off x="3036750" y="1531625"/>
                <a:ext cx="97725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3909" h="1501" extrusionOk="0">
                    <a:moveTo>
                      <a:pt x="3443" y="772"/>
                    </a:moveTo>
                    <a:cubicBezTo>
                      <a:pt x="3317" y="909"/>
                      <a:pt x="3179" y="1036"/>
                      <a:pt x="3031" y="1131"/>
                    </a:cubicBezTo>
                    <a:cubicBezTo>
                      <a:pt x="2757" y="1321"/>
                      <a:pt x="2440" y="1437"/>
                      <a:pt x="2113" y="1479"/>
                    </a:cubicBezTo>
                    <a:lnTo>
                      <a:pt x="2102" y="1479"/>
                    </a:lnTo>
                    <a:lnTo>
                      <a:pt x="2091" y="1479"/>
                    </a:lnTo>
                    <a:cubicBezTo>
                      <a:pt x="2070" y="1479"/>
                      <a:pt x="1975" y="1479"/>
                      <a:pt x="1965" y="1490"/>
                    </a:cubicBezTo>
                    <a:cubicBezTo>
                      <a:pt x="1606" y="1500"/>
                      <a:pt x="1247" y="1426"/>
                      <a:pt x="909" y="1300"/>
                    </a:cubicBezTo>
                    <a:cubicBezTo>
                      <a:pt x="803" y="1257"/>
                      <a:pt x="697" y="1205"/>
                      <a:pt x="602" y="1152"/>
                    </a:cubicBezTo>
                    <a:cubicBezTo>
                      <a:pt x="518" y="1099"/>
                      <a:pt x="0" y="772"/>
                      <a:pt x="127" y="613"/>
                    </a:cubicBezTo>
                    <a:cubicBezTo>
                      <a:pt x="233" y="508"/>
                      <a:pt x="645" y="750"/>
                      <a:pt x="782" y="803"/>
                    </a:cubicBezTo>
                    <a:cubicBezTo>
                      <a:pt x="866" y="835"/>
                      <a:pt x="961" y="877"/>
                      <a:pt x="1056" y="909"/>
                    </a:cubicBezTo>
                    <a:cubicBezTo>
                      <a:pt x="1342" y="1004"/>
                      <a:pt x="1648" y="1046"/>
                      <a:pt x="1944" y="1025"/>
                    </a:cubicBezTo>
                    <a:cubicBezTo>
                      <a:pt x="1975" y="1025"/>
                      <a:pt x="2018" y="1025"/>
                      <a:pt x="2049" y="1015"/>
                    </a:cubicBezTo>
                    <a:lnTo>
                      <a:pt x="2060" y="1015"/>
                    </a:lnTo>
                    <a:lnTo>
                      <a:pt x="2070" y="1015"/>
                    </a:lnTo>
                    <a:cubicBezTo>
                      <a:pt x="2334" y="993"/>
                      <a:pt x="2577" y="909"/>
                      <a:pt x="2810" y="772"/>
                    </a:cubicBezTo>
                    <a:cubicBezTo>
                      <a:pt x="2936" y="687"/>
                      <a:pt x="3053" y="603"/>
                      <a:pt x="3158" y="497"/>
                    </a:cubicBezTo>
                    <a:cubicBezTo>
                      <a:pt x="3264" y="402"/>
                      <a:pt x="3591" y="1"/>
                      <a:pt x="3718" y="64"/>
                    </a:cubicBezTo>
                    <a:cubicBezTo>
                      <a:pt x="3908" y="159"/>
                      <a:pt x="3507" y="698"/>
                      <a:pt x="3443" y="7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786;p34"/>
              <p:cNvSpPr/>
              <p:nvPr/>
            </p:nvSpPr>
            <p:spPr>
              <a:xfrm>
                <a:off x="3043875" y="1543500"/>
                <a:ext cx="982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543" extrusionOk="0">
                    <a:moveTo>
                      <a:pt x="3306" y="1194"/>
                    </a:moveTo>
                    <a:cubicBezTo>
                      <a:pt x="3158" y="1300"/>
                      <a:pt x="2989" y="1374"/>
                      <a:pt x="2810" y="1427"/>
                    </a:cubicBezTo>
                    <a:cubicBezTo>
                      <a:pt x="2493" y="1522"/>
                      <a:pt x="2155" y="1543"/>
                      <a:pt x="1838" y="1479"/>
                    </a:cubicBezTo>
                    <a:lnTo>
                      <a:pt x="1817" y="1479"/>
                    </a:lnTo>
                    <a:lnTo>
                      <a:pt x="1806" y="1479"/>
                    </a:lnTo>
                    <a:cubicBezTo>
                      <a:pt x="1785" y="1479"/>
                      <a:pt x="1701" y="1458"/>
                      <a:pt x="1690" y="1458"/>
                    </a:cubicBezTo>
                    <a:cubicBezTo>
                      <a:pt x="1331" y="1363"/>
                      <a:pt x="1004" y="1194"/>
                      <a:pt x="729" y="962"/>
                    </a:cubicBezTo>
                    <a:cubicBezTo>
                      <a:pt x="634" y="899"/>
                      <a:pt x="550" y="814"/>
                      <a:pt x="476" y="740"/>
                    </a:cubicBezTo>
                    <a:cubicBezTo>
                      <a:pt x="412" y="656"/>
                      <a:pt x="0" y="202"/>
                      <a:pt x="180" y="85"/>
                    </a:cubicBezTo>
                    <a:cubicBezTo>
                      <a:pt x="317" y="1"/>
                      <a:pt x="634" y="360"/>
                      <a:pt x="740" y="455"/>
                    </a:cubicBezTo>
                    <a:cubicBezTo>
                      <a:pt x="824" y="518"/>
                      <a:pt x="898" y="571"/>
                      <a:pt x="983" y="635"/>
                    </a:cubicBezTo>
                    <a:cubicBezTo>
                      <a:pt x="1226" y="804"/>
                      <a:pt x="1500" y="941"/>
                      <a:pt x="1796" y="1015"/>
                    </a:cubicBezTo>
                    <a:cubicBezTo>
                      <a:pt x="1806" y="1015"/>
                      <a:pt x="1870" y="1025"/>
                      <a:pt x="1891" y="1025"/>
                    </a:cubicBezTo>
                    <a:lnTo>
                      <a:pt x="1902" y="1025"/>
                    </a:lnTo>
                    <a:lnTo>
                      <a:pt x="1923" y="1025"/>
                    </a:lnTo>
                    <a:cubicBezTo>
                      <a:pt x="2176" y="1078"/>
                      <a:pt x="2440" y="1078"/>
                      <a:pt x="2694" y="1015"/>
                    </a:cubicBezTo>
                    <a:cubicBezTo>
                      <a:pt x="2842" y="973"/>
                      <a:pt x="2989" y="920"/>
                      <a:pt x="3127" y="856"/>
                    </a:cubicBezTo>
                    <a:cubicBezTo>
                      <a:pt x="3253" y="793"/>
                      <a:pt x="3686" y="508"/>
                      <a:pt x="3781" y="603"/>
                    </a:cubicBezTo>
                    <a:cubicBezTo>
                      <a:pt x="3929" y="761"/>
                      <a:pt x="3401" y="1142"/>
                      <a:pt x="3306" y="1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787;p34"/>
              <p:cNvSpPr/>
              <p:nvPr/>
            </p:nvSpPr>
            <p:spPr>
              <a:xfrm>
                <a:off x="2993175" y="1549050"/>
                <a:ext cx="64725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589" extrusionOk="0">
                    <a:moveTo>
                      <a:pt x="1490" y="2483"/>
                    </a:moveTo>
                    <a:cubicBezTo>
                      <a:pt x="2145" y="2377"/>
                      <a:pt x="2588" y="1764"/>
                      <a:pt x="2483" y="1099"/>
                    </a:cubicBezTo>
                    <a:cubicBezTo>
                      <a:pt x="2377" y="444"/>
                      <a:pt x="1754" y="1"/>
                      <a:pt x="1099" y="106"/>
                    </a:cubicBezTo>
                    <a:cubicBezTo>
                      <a:pt x="444" y="222"/>
                      <a:pt x="1" y="835"/>
                      <a:pt x="106" y="1490"/>
                    </a:cubicBezTo>
                    <a:cubicBezTo>
                      <a:pt x="212" y="2145"/>
                      <a:pt x="835" y="2588"/>
                      <a:pt x="1490" y="2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788;p34"/>
              <p:cNvSpPr/>
              <p:nvPr/>
            </p:nvSpPr>
            <p:spPr>
              <a:xfrm>
                <a:off x="2560150" y="1791700"/>
                <a:ext cx="179850" cy="60750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2430" extrusionOk="0">
                    <a:moveTo>
                      <a:pt x="3740" y="2113"/>
                    </a:moveTo>
                    <a:cubicBezTo>
                      <a:pt x="5683" y="1796"/>
                      <a:pt x="7193" y="1141"/>
                      <a:pt x="7109" y="645"/>
                    </a:cubicBezTo>
                    <a:cubicBezTo>
                      <a:pt x="7024" y="149"/>
                      <a:pt x="5387" y="1"/>
                      <a:pt x="3444" y="317"/>
                    </a:cubicBezTo>
                    <a:cubicBezTo>
                      <a:pt x="1511" y="624"/>
                      <a:pt x="1" y="1289"/>
                      <a:pt x="85" y="1786"/>
                    </a:cubicBezTo>
                    <a:cubicBezTo>
                      <a:pt x="159" y="2282"/>
                      <a:pt x="1807" y="2430"/>
                      <a:pt x="3740" y="21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789;p34"/>
              <p:cNvSpPr/>
              <p:nvPr/>
            </p:nvSpPr>
            <p:spPr>
              <a:xfrm>
                <a:off x="2957275" y="1726750"/>
                <a:ext cx="17957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2441" extrusionOk="0">
                    <a:moveTo>
                      <a:pt x="3739" y="2123"/>
                    </a:moveTo>
                    <a:cubicBezTo>
                      <a:pt x="5672" y="1807"/>
                      <a:pt x="7182" y="1141"/>
                      <a:pt x="7108" y="645"/>
                    </a:cubicBezTo>
                    <a:cubicBezTo>
                      <a:pt x="7024" y="148"/>
                      <a:pt x="5376" y="1"/>
                      <a:pt x="3443" y="317"/>
                    </a:cubicBezTo>
                    <a:cubicBezTo>
                      <a:pt x="1511" y="634"/>
                      <a:pt x="0" y="1300"/>
                      <a:pt x="74" y="1796"/>
                    </a:cubicBezTo>
                    <a:cubicBezTo>
                      <a:pt x="159" y="2292"/>
                      <a:pt x="1806" y="2440"/>
                      <a:pt x="3739" y="21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790;p34"/>
              <p:cNvSpPr/>
              <p:nvPr/>
            </p:nvSpPr>
            <p:spPr>
              <a:xfrm>
                <a:off x="2247025" y="1063225"/>
                <a:ext cx="919925" cy="946075"/>
              </a:xfrm>
              <a:custGeom>
                <a:avLst/>
                <a:gdLst/>
                <a:ahLst/>
                <a:cxnLst/>
                <a:rect l="l" t="t" r="r" b="b"/>
                <a:pathLst>
                  <a:path w="36797" h="37843" extrusionOk="0">
                    <a:moveTo>
                      <a:pt x="10414" y="11703"/>
                    </a:moveTo>
                    <a:cubicBezTo>
                      <a:pt x="12473" y="9844"/>
                      <a:pt x="14892" y="8429"/>
                      <a:pt x="17511" y="7531"/>
                    </a:cubicBezTo>
                    <a:cubicBezTo>
                      <a:pt x="20120" y="6623"/>
                      <a:pt x="22908" y="6316"/>
                      <a:pt x="25654" y="6633"/>
                    </a:cubicBezTo>
                    <a:cubicBezTo>
                      <a:pt x="29731" y="7140"/>
                      <a:pt x="33680" y="9115"/>
                      <a:pt x="36796" y="13002"/>
                    </a:cubicBezTo>
                    <a:cubicBezTo>
                      <a:pt x="29202" y="1"/>
                      <a:pt x="8344" y="2768"/>
                      <a:pt x="3939" y="15748"/>
                    </a:cubicBezTo>
                    <a:cubicBezTo>
                      <a:pt x="0" y="27386"/>
                      <a:pt x="4383" y="34505"/>
                      <a:pt x="11396" y="37842"/>
                    </a:cubicBezTo>
                    <a:cubicBezTo>
                      <a:pt x="9273" y="36395"/>
                      <a:pt x="7499" y="34473"/>
                      <a:pt x="6221" y="32245"/>
                    </a:cubicBezTo>
                    <a:cubicBezTo>
                      <a:pt x="5672" y="31263"/>
                      <a:pt x="5239" y="30206"/>
                      <a:pt x="4943" y="29119"/>
                    </a:cubicBezTo>
                    <a:cubicBezTo>
                      <a:pt x="3137" y="22169"/>
                      <a:pt x="5798" y="15874"/>
                      <a:pt x="10414" y="117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791;p34"/>
              <p:cNvSpPr/>
              <p:nvPr/>
            </p:nvSpPr>
            <p:spPr>
              <a:xfrm>
                <a:off x="2448475" y="1052125"/>
                <a:ext cx="995450" cy="1490000"/>
              </a:xfrm>
              <a:custGeom>
                <a:avLst/>
                <a:gdLst/>
                <a:ahLst/>
                <a:cxnLst/>
                <a:rect l="l" t="t" r="r" b="b"/>
                <a:pathLst>
                  <a:path w="39818" h="59600" extrusionOk="0">
                    <a:moveTo>
                      <a:pt x="35857" y="11724"/>
                    </a:moveTo>
                    <a:cubicBezTo>
                      <a:pt x="33068" y="6665"/>
                      <a:pt x="28611" y="2620"/>
                      <a:pt x="23014" y="994"/>
                    </a:cubicBezTo>
                    <a:cubicBezTo>
                      <a:pt x="22686" y="899"/>
                      <a:pt x="22359" y="814"/>
                      <a:pt x="22021" y="730"/>
                    </a:cubicBezTo>
                    <a:cubicBezTo>
                      <a:pt x="21989" y="719"/>
                      <a:pt x="21958" y="709"/>
                      <a:pt x="21926" y="709"/>
                    </a:cubicBezTo>
                    <a:cubicBezTo>
                      <a:pt x="20342" y="318"/>
                      <a:pt x="18726" y="85"/>
                      <a:pt x="17099" y="1"/>
                    </a:cubicBezTo>
                    <a:cubicBezTo>
                      <a:pt x="27766" y="2821"/>
                      <a:pt x="32699" y="11249"/>
                      <a:pt x="33786" y="13150"/>
                    </a:cubicBezTo>
                    <a:cubicBezTo>
                      <a:pt x="34124" y="13731"/>
                      <a:pt x="34484" y="14386"/>
                      <a:pt x="34811" y="15062"/>
                    </a:cubicBezTo>
                    <a:cubicBezTo>
                      <a:pt x="35857" y="17723"/>
                      <a:pt x="36290" y="20596"/>
                      <a:pt x="36089" y="23447"/>
                    </a:cubicBezTo>
                    <a:cubicBezTo>
                      <a:pt x="35888" y="26426"/>
                      <a:pt x="34653" y="29235"/>
                      <a:pt x="32910" y="31791"/>
                    </a:cubicBezTo>
                    <a:cubicBezTo>
                      <a:pt x="32466" y="33301"/>
                      <a:pt x="31843" y="34738"/>
                      <a:pt x="31062" y="36100"/>
                    </a:cubicBezTo>
                    <a:cubicBezTo>
                      <a:pt x="28442" y="40652"/>
                      <a:pt x="24123" y="44222"/>
                      <a:pt x="19507" y="46070"/>
                    </a:cubicBezTo>
                    <a:lnTo>
                      <a:pt x="19085" y="46239"/>
                    </a:lnTo>
                    <a:cubicBezTo>
                      <a:pt x="17385" y="46873"/>
                      <a:pt x="15631" y="47348"/>
                      <a:pt x="13846" y="47633"/>
                    </a:cubicBezTo>
                    <a:lnTo>
                      <a:pt x="0" y="56177"/>
                    </a:lnTo>
                    <a:cubicBezTo>
                      <a:pt x="191" y="56410"/>
                      <a:pt x="370" y="56653"/>
                      <a:pt x="529" y="56917"/>
                    </a:cubicBezTo>
                    <a:lnTo>
                      <a:pt x="529" y="56917"/>
                    </a:lnTo>
                    <a:lnTo>
                      <a:pt x="1162" y="58036"/>
                    </a:lnTo>
                    <a:cubicBezTo>
                      <a:pt x="1194" y="58078"/>
                      <a:pt x="1152" y="58026"/>
                      <a:pt x="1215" y="58131"/>
                    </a:cubicBezTo>
                    <a:cubicBezTo>
                      <a:pt x="1458" y="58596"/>
                      <a:pt x="1637" y="59082"/>
                      <a:pt x="1743" y="59599"/>
                    </a:cubicBezTo>
                    <a:cubicBezTo>
                      <a:pt x="3201" y="58786"/>
                      <a:pt x="4848" y="57888"/>
                      <a:pt x="6580" y="56959"/>
                    </a:cubicBezTo>
                    <a:cubicBezTo>
                      <a:pt x="12917" y="53526"/>
                      <a:pt x="20405" y="49481"/>
                      <a:pt x="26974" y="44824"/>
                    </a:cubicBezTo>
                    <a:cubicBezTo>
                      <a:pt x="30174" y="42564"/>
                      <a:pt x="32656" y="40113"/>
                      <a:pt x="34526" y="37547"/>
                    </a:cubicBezTo>
                    <a:cubicBezTo>
                      <a:pt x="36511" y="34812"/>
                      <a:pt x="37800" y="31960"/>
                      <a:pt x="38465" y="29098"/>
                    </a:cubicBezTo>
                    <a:cubicBezTo>
                      <a:pt x="39817" y="23300"/>
                      <a:pt x="38750" y="16984"/>
                      <a:pt x="35857" y="117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792;p34"/>
              <p:cNvSpPr/>
              <p:nvPr/>
            </p:nvSpPr>
            <p:spPr>
              <a:xfrm>
                <a:off x="1782850" y="1198150"/>
                <a:ext cx="291775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11671" h="7373" extrusionOk="0">
                    <a:moveTo>
                      <a:pt x="5186" y="5186"/>
                    </a:moveTo>
                    <a:cubicBezTo>
                      <a:pt x="5777" y="4648"/>
                      <a:pt x="6685" y="3940"/>
                      <a:pt x="7309" y="4141"/>
                    </a:cubicBezTo>
                    <a:cubicBezTo>
                      <a:pt x="8101" y="4405"/>
                      <a:pt x="8523" y="5746"/>
                      <a:pt x="8565" y="6570"/>
                    </a:cubicBezTo>
                    <a:cubicBezTo>
                      <a:pt x="8576" y="6876"/>
                      <a:pt x="11280" y="5302"/>
                      <a:pt x="11670" y="5102"/>
                    </a:cubicBezTo>
                    <a:cubicBezTo>
                      <a:pt x="9812" y="465"/>
                      <a:pt x="8069" y="0"/>
                      <a:pt x="4658" y="2863"/>
                    </a:cubicBezTo>
                    <a:cubicBezTo>
                      <a:pt x="3137" y="4141"/>
                      <a:pt x="2809" y="349"/>
                      <a:pt x="2429" y="708"/>
                    </a:cubicBezTo>
                    <a:lnTo>
                      <a:pt x="0" y="2947"/>
                    </a:lnTo>
                    <a:cubicBezTo>
                      <a:pt x="1299" y="4753"/>
                      <a:pt x="2799" y="7372"/>
                      <a:pt x="5186" y="51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793;p34"/>
              <p:cNvSpPr/>
              <p:nvPr/>
            </p:nvSpPr>
            <p:spPr>
              <a:xfrm>
                <a:off x="3330875" y="857800"/>
                <a:ext cx="259050" cy="232900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9316" extrusionOk="0">
                    <a:moveTo>
                      <a:pt x="5303" y="6274"/>
                    </a:moveTo>
                    <a:cubicBezTo>
                      <a:pt x="5472" y="5514"/>
                      <a:pt x="5799" y="4458"/>
                      <a:pt x="6390" y="4278"/>
                    </a:cubicBezTo>
                    <a:cubicBezTo>
                      <a:pt x="7151" y="4046"/>
                      <a:pt x="8239" y="4859"/>
                      <a:pt x="8735" y="5482"/>
                    </a:cubicBezTo>
                    <a:cubicBezTo>
                      <a:pt x="8915" y="5725"/>
                      <a:pt x="10161" y="2979"/>
                      <a:pt x="10362" y="2609"/>
                    </a:cubicBezTo>
                    <a:cubicBezTo>
                      <a:pt x="6327" y="1"/>
                      <a:pt x="4701" y="603"/>
                      <a:pt x="3613" y="4743"/>
                    </a:cubicBezTo>
                    <a:cubicBezTo>
                      <a:pt x="3116" y="6591"/>
                      <a:pt x="761" y="3803"/>
                      <a:pt x="656" y="4289"/>
                    </a:cubicBezTo>
                    <a:lnTo>
                      <a:pt x="1" y="7394"/>
                    </a:lnTo>
                    <a:cubicBezTo>
                      <a:pt x="2007" y="8091"/>
                      <a:pt x="4648" y="9316"/>
                      <a:pt x="5303" y="6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794;p34"/>
              <p:cNvSpPr/>
              <p:nvPr/>
            </p:nvSpPr>
            <p:spPr>
              <a:xfrm>
                <a:off x="2298500" y="2485600"/>
                <a:ext cx="1127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6422" extrusionOk="0">
                    <a:moveTo>
                      <a:pt x="3549" y="6284"/>
                    </a:moveTo>
                    <a:cubicBezTo>
                      <a:pt x="3961" y="6422"/>
                      <a:pt x="3972" y="6379"/>
                      <a:pt x="4162" y="6231"/>
                    </a:cubicBezTo>
                    <a:cubicBezTo>
                      <a:pt x="4352" y="6094"/>
                      <a:pt x="4468" y="6010"/>
                      <a:pt x="4510" y="5767"/>
                    </a:cubicBezTo>
                    <a:lnTo>
                      <a:pt x="4510" y="5756"/>
                    </a:lnTo>
                    <a:cubicBezTo>
                      <a:pt x="3961" y="4425"/>
                      <a:pt x="3021" y="2820"/>
                      <a:pt x="1954" y="1320"/>
                    </a:cubicBezTo>
                    <a:cubicBezTo>
                      <a:pt x="1321" y="423"/>
                      <a:pt x="1" y="0"/>
                      <a:pt x="1088" y="1669"/>
                    </a:cubicBezTo>
                    <a:cubicBezTo>
                      <a:pt x="2039" y="3137"/>
                      <a:pt x="2852" y="4679"/>
                      <a:pt x="3549" y="62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795;p34"/>
              <p:cNvSpPr/>
              <p:nvPr/>
            </p:nvSpPr>
            <p:spPr>
              <a:xfrm>
                <a:off x="2007000" y="2522025"/>
                <a:ext cx="26062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0425" h="7796" extrusionOk="0">
                    <a:moveTo>
                      <a:pt x="550" y="7035"/>
                    </a:moveTo>
                    <a:cubicBezTo>
                      <a:pt x="212" y="6961"/>
                      <a:pt x="1" y="6644"/>
                      <a:pt x="64" y="6306"/>
                    </a:cubicBezTo>
                    <a:cubicBezTo>
                      <a:pt x="127" y="5968"/>
                      <a:pt x="455" y="5746"/>
                      <a:pt x="793" y="5820"/>
                    </a:cubicBezTo>
                    <a:lnTo>
                      <a:pt x="1236" y="5905"/>
                    </a:lnTo>
                    <a:cubicBezTo>
                      <a:pt x="3391" y="6348"/>
                      <a:pt x="3877" y="6443"/>
                      <a:pt x="6169" y="3908"/>
                    </a:cubicBezTo>
                    <a:cubicBezTo>
                      <a:pt x="8144" y="1701"/>
                      <a:pt x="6475" y="1289"/>
                      <a:pt x="6464" y="1279"/>
                    </a:cubicBezTo>
                    <a:cubicBezTo>
                      <a:pt x="6137" y="1194"/>
                      <a:pt x="5947" y="856"/>
                      <a:pt x="6031" y="529"/>
                    </a:cubicBezTo>
                    <a:cubicBezTo>
                      <a:pt x="6116" y="191"/>
                      <a:pt x="6454" y="1"/>
                      <a:pt x="6792" y="85"/>
                    </a:cubicBezTo>
                    <a:cubicBezTo>
                      <a:pt x="6802" y="85"/>
                      <a:pt x="10425" y="1015"/>
                      <a:pt x="7087" y="4732"/>
                    </a:cubicBezTo>
                    <a:cubicBezTo>
                      <a:pt x="4331" y="7795"/>
                      <a:pt x="3708" y="7668"/>
                      <a:pt x="993" y="7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" name="Google Shape;796;p34"/>
            <p:cNvSpPr/>
            <p:nvPr/>
          </p:nvSpPr>
          <p:spPr>
            <a:xfrm rot="2860560" flipH="1">
              <a:off x="1864446" y="3592125"/>
              <a:ext cx="135183" cy="208904"/>
            </a:xfrm>
            <a:custGeom>
              <a:avLst/>
              <a:gdLst/>
              <a:ahLst/>
              <a:cxnLst/>
              <a:rect l="l" t="t" r="r" b="b"/>
              <a:pathLst>
                <a:path w="3110" h="4806" extrusionOk="0">
                  <a:moveTo>
                    <a:pt x="924" y="981"/>
                  </a:moveTo>
                  <a:cubicBezTo>
                    <a:pt x="1174" y="1390"/>
                    <a:pt x="1487" y="1769"/>
                    <a:pt x="1755" y="2166"/>
                  </a:cubicBezTo>
                  <a:cubicBezTo>
                    <a:pt x="2002" y="2520"/>
                    <a:pt x="2448" y="3012"/>
                    <a:pt x="2109" y="3505"/>
                  </a:cubicBezTo>
                  <a:cubicBezTo>
                    <a:pt x="1971" y="3705"/>
                    <a:pt x="1632" y="3813"/>
                    <a:pt x="1432" y="3890"/>
                  </a:cubicBezTo>
                  <a:cubicBezTo>
                    <a:pt x="1318" y="3933"/>
                    <a:pt x="1228" y="3953"/>
                    <a:pt x="1157" y="3953"/>
                  </a:cubicBezTo>
                  <a:cubicBezTo>
                    <a:pt x="776" y="3953"/>
                    <a:pt x="942" y="3392"/>
                    <a:pt x="955" y="2951"/>
                  </a:cubicBezTo>
                  <a:cubicBezTo>
                    <a:pt x="970" y="2294"/>
                    <a:pt x="927" y="1638"/>
                    <a:pt x="924" y="981"/>
                  </a:cubicBezTo>
                  <a:close/>
                  <a:moveTo>
                    <a:pt x="1048" y="0"/>
                  </a:moveTo>
                  <a:cubicBezTo>
                    <a:pt x="797" y="0"/>
                    <a:pt x="583" y="295"/>
                    <a:pt x="709" y="581"/>
                  </a:cubicBezTo>
                  <a:cubicBezTo>
                    <a:pt x="743" y="654"/>
                    <a:pt x="779" y="727"/>
                    <a:pt x="819" y="799"/>
                  </a:cubicBezTo>
                  <a:lnTo>
                    <a:pt x="819" y="799"/>
                  </a:lnTo>
                  <a:cubicBezTo>
                    <a:pt x="803" y="794"/>
                    <a:pt x="787" y="792"/>
                    <a:pt x="772" y="792"/>
                  </a:cubicBezTo>
                  <a:cubicBezTo>
                    <a:pt x="715" y="792"/>
                    <a:pt x="661" y="821"/>
                    <a:pt x="647" y="888"/>
                  </a:cubicBezTo>
                  <a:lnTo>
                    <a:pt x="647" y="873"/>
                  </a:lnTo>
                  <a:cubicBezTo>
                    <a:pt x="509" y="1535"/>
                    <a:pt x="339" y="2197"/>
                    <a:pt x="232" y="2843"/>
                  </a:cubicBezTo>
                  <a:cubicBezTo>
                    <a:pt x="155" y="3274"/>
                    <a:pt x="1" y="3874"/>
                    <a:pt x="139" y="4290"/>
                  </a:cubicBezTo>
                  <a:cubicBezTo>
                    <a:pt x="272" y="4681"/>
                    <a:pt x="568" y="4805"/>
                    <a:pt x="899" y="4805"/>
                  </a:cubicBezTo>
                  <a:cubicBezTo>
                    <a:pt x="1220" y="4805"/>
                    <a:pt x="1575" y="4688"/>
                    <a:pt x="1848" y="4582"/>
                  </a:cubicBezTo>
                  <a:cubicBezTo>
                    <a:pt x="2509" y="4321"/>
                    <a:pt x="3110" y="3828"/>
                    <a:pt x="3079" y="3043"/>
                  </a:cubicBezTo>
                  <a:cubicBezTo>
                    <a:pt x="3048" y="2504"/>
                    <a:pt x="2694" y="2043"/>
                    <a:pt x="2402" y="1612"/>
                  </a:cubicBezTo>
                  <a:cubicBezTo>
                    <a:pt x="2063" y="1104"/>
                    <a:pt x="1740" y="550"/>
                    <a:pt x="1309" y="119"/>
                  </a:cubicBezTo>
                  <a:cubicBezTo>
                    <a:pt x="1226" y="36"/>
                    <a:pt x="1135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97;p34"/>
            <p:cNvSpPr/>
            <p:nvPr/>
          </p:nvSpPr>
          <p:spPr>
            <a:xfrm>
              <a:off x="3268488" y="3008613"/>
              <a:ext cx="117375" cy="116775"/>
            </a:xfrm>
            <a:custGeom>
              <a:avLst/>
              <a:gdLst/>
              <a:ahLst/>
              <a:cxnLst/>
              <a:rect l="l" t="t" r="r" b="b"/>
              <a:pathLst>
                <a:path w="4695" h="4671" extrusionOk="0">
                  <a:moveTo>
                    <a:pt x="1854" y="0"/>
                  </a:moveTo>
                  <a:cubicBezTo>
                    <a:pt x="1706" y="0"/>
                    <a:pt x="1582" y="177"/>
                    <a:pt x="1684" y="325"/>
                  </a:cubicBezTo>
                  <a:cubicBezTo>
                    <a:pt x="1616" y="366"/>
                    <a:pt x="1547" y="407"/>
                    <a:pt x="1506" y="475"/>
                  </a:cubicBezTo>
                  <a:cubicBezTo>
                    <a:pt x="1041" y="858"/>
                    <a:pt x="671" y="1351"/>
                    <a:pt x="425" y="1912"/>
                  </a:cubicBezTo>
                  <a:cubicBezTo>
                    <a:pt x="329" y="2022"/>
                    <a:pt x="233" y="2131"/>
                    <a:pt x="165" y="2254"/>
                  </a:cubicBezTo>
                  <a:cubicBezTo>
                    <a:pt x="1" y="2569"/>
                    <a:pt x="42" y="2952"/>
                    <a:pt x="274" y="3226"/>
                  </a:cubicBezTo>
                  <a:cubicBezTo>
                    <a:pt x="658" y="3677"/>
                    <a:pt x="1314" y="4020"/>
                    <a:pt x="1821" y="4307"/>
                  </a:cubicBezTo>
                  <a:cubicBezTo>
                    <a:pt x="2092" y="4459"/>
                    <a:pt x="2397" y="4670"/>
                    <a:pt x="2709" y="4670"/>
                  </a:cubicBezTo>
                  <a:cubicBezTo>
                    <a:pt x="2792" y="4670"/>
                    <a:pt x="2874" y="4656"/>
                    <a:pt x="2957" y="4622"/>
                  </a:cubicBezTo>
                  <a:cubicBezTo>
                    <a:pt x="3340" y="4457"/>
                    <a:pt x="3572" y="3937"/>
                    <a:pt x="3805" y="3623"/>
                  </a:cubicBezTo>
                  <a:cubicBezTo>
                    <a:pt x="4106" y="3198"/>
                    <a:pt x="4667" y="2651"/>
                    <a:pt x="4681" y="2104"/>
                  </a:cubicBezTo>
                  <a:cubicBezTo>
                    <a:pt x="4695" y="1707"/>
                    <a:pt x="4421" y="1392"/>
                    <a:pt x="4120" y="1187"/>
                  </a:cubicBezTo>
                  <a:cubicBezTo>
                    <a:pt x="4079" y="1159"/>
                    <a:pt x="4038" y="1132"/>
                    <a:pt x="3997" y="1105"/>
                  </a:cubicBezTo>
                  <a:cubicBezTo>
                    <a:pt x="3887" y="913"/>
                    <a:pt x="3709" y="763"/>
                    <a:pt x="3504" y="680"/>
                  </a:cubicBezTo>
                  <a:cubicBezTo>
                    <a:pt x="3334" y="487"/>
                    <a:pt x="3088" y="379"/>
                    <a:pt x="2830" y="379"/>
                  </a:cubicBezTo>
                  <a:cubicBezTo>
                    <a:pt x="2776" y="379"/>
                    <a:pt x="2723" y="384"/>
                    <a:pt x="2669" y="393"/>
                  </a:cubicBezTo>
                  <a:cubicBezTo>
                    <a:pt x="2423" y="270"/>
                    <a:pt x="2177" y="147"/>
                    <a:pt x="1944" y="24"/>
                  </a:cubicBezTo>
                  <a:cubicBezTo>
                    <a:pt x="1914" y="7"/>
                    <a:pt x="1883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98;p34"/>
            <p:cNvSpPr/>
            <p:nvPr/>
          </p:nvSpPr>
          <p:spPr>
            <a:xfrm flipH="1">
              <a:off x="2449904" y="2485937"/>
              <a:ext cx="158569" cy="31231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99;p34"/>
            <p:cNvSpPr/>
            <p:nvPr/>
          </p:nvSpPr>
          <p:spPr>
            <a:xfrm flipH="1">
              <a:off x="2003251" y="2826016"/>
              <a:ext cx="109799" cy="85022"/>
            </a:xfrm>
            <a:custGeom>
              <a:avLst/>
              <a:gdLst/>
              <a:ahLst/>
              <a:cxnLst/>
              <a:rect l="l" t="t" r="r" b="b"/>
              <a:pathLst>
                <a:path w="2526" h="1956" extrusionOk="0">
                  <a:moveTo>
                    <a:pt x="1263" y="1"/>
                  </a:moveTo>
                  <a:cubicBezTo>
                    <a:pt x="1" y="1"/>
                    <a:pt x="1" y="1955"/>
                    <a:pt x="1263" y="1955"/>
                  </a:cubicBezTo>
                  <a:cubicBezTo>
                    <a:pt x="2525" y="1955"/>
                    <a:pt x="2525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800;p34"/>
          <p:cNvGrpSpPr/>
          <p:nvPr/>
        </p:nvGrpSpPr>
        <p:grpSpPr>
          <a:xfrm>
            <a:off x="8229600" y="4330299"/>
            <a:ext cx="497546" cy="813201"/>
            <a:chOff x="5877938" y="487120"/>
            <a:chExt cx="1315269" cy="2311139"/>
          </a:xfrm>
        </p:grpSpPr>
        <p:grpSp>
          <p:nvGrpSpPr>
            <p:cNvPr id="157" name="Google Shape;801;p34"/>
            <p:cNvGrpSpPr/>
            <p:nvPr/>
          </p:nvGrpSpPr>
          <p:grpSpPr>
            <a:xfrm>
              <a:off x="5877938" y="727461"/>
              <a:ext cx="1281795" cy="2070797"/>
              <a:chOff x="4149400" y="419775"/>
              <a:chExt cx="1681925" cy="2717225"/>
            </a:xfrm>
          </p:grpSpPr>
          <p:sp>
            <p:nvSpPr>
              <p:cNvPr id="163" name="Google Shape;802;p34"/>
              <p:cNvSpPr/>
              <p:nvPr/>
            </p:nvSpPr>
            <p:spPr>
              <a:xfrm>
                <a:off x="5186800" y="921175"/>
                <a:ext cx="4992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543" extrusionOk="0">
                    <a:moveTo>
                      <a:pt x="465" y="117"/>
                    </a:moveTo>
                    <a:cubicBezTo>
                      <a:pt x="0" y="1511"/>
                      <a:pt x="1996" y="1542"/>
                      <a:pt x="1225" y="402"/>
                    </a:cubicBezTo>
                    <a:cubicBezTo>
                      <a:pt x="1141" y="296"/>
                      <a:pt x="1046" y="201"/>
                      <a:pt x="930" y="127"/>
                    </a:cubicBezTo>
                    <a:cubicBezTo>
                      <a:pt x="613" y="1"/>
                      <a:pt x="465" y="117"/>
                      <a:pt x="465" y="11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03;p34"/>
              <p:cNvSpPr/>
              <p:nvPr/>
            </p:nvSpPr>
            <p:spPr>
              <a:xfrm>
                <a:off x="4243400" y="1840550"/>
                <a:ext cx="41475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416" extrusionOk="0">
                    <a:moveTo>
                      <a:pt x="1141" y="85"/>
                    </a:moveTo>
                    <a:cubicBezTo>
                      <a:pt x="1658" y="1205"/>
                      <a:pt x="0" y="1416"/>
                      <a:pt x="539" y="391"/>
                    </a:cubicBezTo>
                    <a:cubicBezTo>
                      <a:pt x="592" y="296"/>
                      <a:pt x="665" y="201"/>
                      <a:pt x="750" y="127"/>
                    </a:cubicBezTo>
                    <a:cubicBezTo>
                      <a:pt x="1003" y="1"/>
                      <a:pt x="1141" y="85"/>
                      <a:pt x="1141" y="85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804;p34"/>
              <p:cNvSpPr/>
              <p:nvPr/>
            </p:nvSpPr>
            <p:spPr>
              <a:xfrm>
                <a:off x="4149400" y="631800"/>
                <a:ext cx="1681925" cy="2505200"/>
              </a:xfrm>
              <a:custGeom>
                <a:avLst/>
                <a:gdLst/>
                <a:ahLst/>
                <a:cxnLst/>
                <a:rect l="l" t="t" r="r" b="b"/>
                <a:pathLst>
                  <a:path w="67277" h="100208" extrusionOk="0">
                    <a:moveTo>
                      <a:pt x="66062" y="75515"/>
                    </a:moveTo>
                    <a:cubicBezTo>
                      <a:pt x="66051" y="75483"/>
                      <a:pt x="66030" y="75451"/>
                      <a:pt x="66009" y="75420"/>
                    </a:cubicBezTo>
                    <a:lnTo>
                      <a:pt x="66009" y="75420"/>
                    </a:lnTo>
                    <a:cubicBezTo>
                      <a:pt x="65809" y="75092"/>
                      <a:pt x="65545" y="74796"/>
                      <a:pt x="65249" y="74554"/>
                    </a:cubicBezTo>
                    <a:lnTo>
                      <a:pt x="38856" y="30491"/>
                    </a:lnTo>
                    <a:cubicBezTo>
                      <a:pt x="38771" y="30354"/>
                      <a:pt x="38666" y="30238"/>
                      <a:pt x="38528" y="30153"/>
                    </a:cubicBezTo>
                    <a:cubicBezTo>
                      <a:pt x="38507" y="30016"/>
                      <a:pt x="38465" y="29879"/>
                      <a:pt x="38391" y="29762"/>
                    </a:cubicBezTo>
                    <a:lnTo>
                      <a:pt x="38381" y="29741"/>
                    </a:lnTo>
                    <a:cubicBezTo>
                      <a:pt x="37103" y="27639"/>
                      <a:pt x="33807" y="27164"/>
                      <a:pt x="29498" y="28094"/>
                    </a:cubicBezTo>
                    <a:cubicBezTo>
                      <a:pt x="27249" y="28579"/>
                      <a:pt x="24672" y="29456"/>
                      <a:pt x="21968" y="30671"/>
                    </a:cubicBezTo>
                    <a:cubicBezTo>
                      <a:pt x="21503" y="29879"/>
                      <a:pt x="20532" y="28294"/>
                      <a:pt x="19993" y="28136"/>
                    </a:cubicBezTo>
                    <a:cubicBezTo>
                      <a:pt x="19761" y="28073"/>
                      <a:pt x="19518" y="28030"/>
                      <a:pt x="19285" y="28030"/>
                    </a:cubicBezTo>
                    <a:cubicBezTo>
                      <a:pt x="21820" y="26467"/>
                      <a:pt x="24872" y="24693"/>
                      <a:pt x="27967" y="23161"/>
                    </a:cubicBezTo>
                    <a:cubicBezTo>
                      <a:pt x="33807" y="20268"/>
                      <a:pt x="41338" y="20574"/>
                      <a:pt x="44168" y="20817"/>
                    </a:cubicBezTo>
                    <a:cubicBezTo>
                      <a:pt x="44485" y="20901"/>
                      <a:pt x="44812" y="20933"/>
                      <a:pt x="45129" y="20912"/>
                    </a:cubicBezTo>
                    <a:lnTo>
                      <a:pt x="45319" y="20933"/>
                    </a:lnTo>
                    <a:cubicBezTo>
                      <a:pt x="49808" y="21524"/>
                      <a:pt x="45457" y="10699"/>
                      <a:pt x="44591" y="9104"/>
                    </a:cubicBezTo>
                    <a:cubicBezTo>
                      <a:pt x="43239" y="6633"/>
                      <a:pt x="41676" y="4563"/>
                      <a:pt x="40229" y="3221"/>
                    </a:cubicBezTo>
                    <a:cubicBezTo>
                      <a:pt x="39585" y="2619"/>
                      <a:pt x="35202" y="0"/>
                      <a:pt x="34631" y="2239"/>
                    </a:cubicBezTo>
                    <a:cubicBezTo>
                      <a:pt x="34631" y="2250"/>
                      <a:pt x="33438" y="6907"/>
                      <a:pt x="30238" y="12030"/>
                    </a:cubicBezTo>
                    <a:cubicBezTo>
                      <a:pt x="27143" y="16983"/>
                      <a:pt x="10794" y="27006"/>
                      <a:pt x="10171" y="27386"/>
                    </a:cubicBezTo>
                    <a:cubicBezTo>
                      <a:pt x="9685" y="27671"/>
                      <a:pt x="9516" y="28305"/>
                      <a:pt x="9801" y="28791"/>
                    </a:cubicBezTo>
                    <a:lnTo>
                      <a:pt x="11417" y="31558"/>
                    </a:lnTo>
                    <a:cubicBezTo>
                      <a:pt x="11100" y="31822"/>
                      <a:pt x="10805" y="32107"/>
                      <a:pt x="10519" y="32413"/>
                    </a:cubicBezTo>
                    <a:cubicBezTo>
                      <a:pt x="9611" y="33374"/>
                      <a:pt x="9083" y="34346"/>
                      <a:pt x="9073" y="35159"/>
                    </a:cubicBezTo>
                    <a:cubicBezTo>
                      <a:pt x="9073" y="35423"/>
                      <a:pt x="9284" y="35899"/>
                      <a:pt x="9579" y="36416"/>
                    </a:cubicBezTo>
                    <a:cubicBezTo>
                      <a:pt x="9801" y="36807"/>
                      <a:pt x="10086" y="37282"/>
                      <a:pt x="10298" y="37652"/>
                    </a:cubicBezTo>
                    <a:cubicBezTo>
                      <a:pt x="7700" y="39658"/>
                      <a:pt x="5524" y="41718"/>
                      <a:pt x="3919" y="43651"/>
                    </a:cubicBezTo>
                    <a:cubicBezTo>
                      <a:pt x="1099" y="47051"/>
                      <a:pt x="0" y="50199"/>
                      <a:pt x="1278" y="52301"/>
                    </a:cubicBezTo>
                    <a:cubicBezTo>
                      <a:pt x="1331" y="52385"/>
                      <a:pt x="1394" y="52459"/>
                      <a:pt x="1468" y="52533"/>
                    </a:cubicBezTo>
                    <a:cubicBezTo>
                      <a:pt x="1458" y="52734"/>
                      <a:pt x="1500" y="52934"/>
                      <a:pt x="1606" y="53103"/>
                    </a:cubicBezTo>
                    <a:lnTo>
                      <a:pt x="28558" y="98106"/>
                    </a:lnTo>
                    <a:cubicBezTo>
                      <a:pt x="28653" y="98275"/>
                      <a:pt x="28801" y="98401"/>
                      <a:pt x="28970" y="98496"/>
                    </a:cubicBezTo>
                    <a:lnTo>
                      <a:pt x="29034" y="98528"/>
                    </a:lnTo>
                    <a:cubicBezTo>
                      <a:pt x="29498" y="98877"/>
                      <a:pt x="30005" y="99162"/>
                      <a:pt x="30544" y="99373"/>
                    </a:cubicBezTo>
                    <a:cubicBezTo>
                      <a:pt x="31811" y="100017"/>
                      <a:pt x="33575" y="100207"/>
                      <a:pt x="35698" y="99964"/>
                    </a:cubicBezTo>
                    <a:cubicBezTo>
                      <a:pt x="36015" y="99943"/>
                      <a:pt x="36342" y="99901"/>
                      <a:pt x="36680" y="99859"/>
                    </a:cubicBezTo>
                    <a:cubicBezTo>
                      <a:pt x="39680" y="99415"/>
                      <a:pt x="43123" y="98180"/>
                      <a:pt x="46544" y="96500"/>
                    </a:cubicBezTo>
                    <a:cubicBezTo>
                      <a:pt x="48213" y="95708"/>
                      <a:pt x="49914" y="94779"/>
                      <a:pt x="51625" y="93754"/>
                    </a:cubicBezTo>
                    <a:lnTo>
                      <a:pt x="51709" y="93712"/>
                    </a:lnTo>
                    <a:lnTo>
                      <a:pt x="51730" y="93691"/>
                    </a:lnTo>
                    <a:lnTo>
                      <a:pt x="51730" y="93691"/>
                    </a:lnTo>
                    <a:lnTo>
                      <a:pt x="51730" y="93691"/>
                    </a:lnTo>
                    <a:cubicBezTo>
                      <a:pt x="56705" y="90670"/>
                      <a:pt x="60802" y="87217"/>
                      <a:pt x="63390" y="84091"/>
                    </a:cubicBezTo>
                    <a:cubicBezTo>
                      <a:pt x="66168" y="80732"/>
                      <a:pt x="67277" y="77606"/>
                      <a:pt x="66062" y="75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805;p34"/>
              <p:cNvSpPr/>
              <p:nvPr/>
            </p:nvSpPr>
            <p:spPr>
              <a:xfrm>
                <a:off x="4318100" y="1544825"/>
                <a:ext cx="1384900" cy="1444575"/>
              </a:xfrm>
              <a:custGeom>
                <a:avLst/>
                <a:gdLst/>
                <a:ahLst/>
                <a:cxnLst/>
                <a:rect l="l" t="t" r="r" b="b"/>
                <a:pathLst>
                  <a:path w="55396" h="57783" extrusionOk="0">
                    <a:moveTo>
                      <a:pt x="33607" y="497"/>
                    </a:moveTo>
                    <a:cubicBezTo>
                      <a:pt x="32298" y="1"/>
                      <a:pt x="30260" y="53"/>
                      <a:pt x="27767" y="592"/>
                    </a:cubicBezTo>
                    <a:cubicBezTo>
                      <a:pt x="23965" y="1416"/>
                      <a:pt x="19212" y="3391"/>
                      <a:pt x="14396" y="6306"/>
                    </a:cubicBezTo>
                    <a:lnTo>
                      <a:pt x="14365" y="6327"/>
                    </a:lnTo>
                    <a:cubicBezTo>
                      <a:pt x="9549" y="9263"/>
                      <a:pt x="5599" y="12579"/>
                      <a:pt x="3106" y="15579"/>
                    </a:cubicBezTo>
                    <a:cubicBezTo>
                      <a:pt x="1036" y="18082"/>
                      <a:pt x="1" y="20300"/>
                      <a:pt x="371" y="21778"/>
                    </a:cubicBezTo>
                    <a:lnTo>
                      <a:pt x="21937" y="57782"/>
                    </a:lnTo>
                    <a:cubicBezTo>
                      <a:pt x="22381" y="56262"/>
                      <a:pt x="23384" y="54561"/>
                      <a:pt x="24841" y="52797"/>
                    </a:cubicBezTo>
                    <a:cubicBezTo>
                      <a:pt x="27440" y="49661"/>
                      <a:pt x="31527" y="46218"/>
                      <a:pt x="36501" y="43197"/>
                    </a:cubicBezTo>
                    <a:lnTo>
                      <a:pt x="36533" y="43176"/>
                    </a:lnTo>
                    <a:cubicBezTo>
                      <a:pt x="41497" y="40155"/>
                      <a:pt x="46429" y="38117"/>
                      <a:pt x="50400" y="37262"/>
                    </a:cubicBezTo>
                    <a:cubicBezTo>
                      <a:pt x="51213" y="37082"/>
                      <a:pt x="52048" y="36955"/>
                      <a:pt x="52882" y="36881"/>
                    </a:cubicBezTo>
                    <a:cubicBezTo>
                      <a:pt x="53157" y="36955"/>
                      <a:pt x="53442" y="36924"/>
                      <a:pt x="53685" y="36776"/>
                    </a:cubicBezTo>
                    <a:lnTo>
                      <a:pt x="53716" y="36818"/>
                    </a:lnTo>
                    <a:cubicBezTo>
                      <a:pt x="54276" y="36797"/>
                      <a:pt x="54836" y="36818"/>
                      <a:pt x="55396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806;p34"/>
              <p:cNvSpPr/>
              <p:nvPr/>
            </p:nvSpPr>
            <p:spPr>
              <a:xfrm>
                <a:off x="5169100" y="2959275"/>
                <a:ext cx="509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627" extrusionOk="0">
                    <a:moveTo>
                      <a:pt x="2039" y="307"/>
                    </a:moveTo>
                    <a:cubicBezTo>
                      <a:pt x="1490" y="1627"/>
                      <a:pt x="1" y="391"/>
                      <a:pt x="1289" y="43"/>
                    </a:cubicBezTo>
                    <a:cubicBezTo>
                      <a:pt x="1416" y="11"/>
                      <a:pt x="1553" y="0"/>
                      <a:pt x="1690" y="11"/>
                    </a:cubicBezTo>
                    <a:cubicBezTo>
                      <a:pt x="1997" y="117"/>
                      <a:pt x="2039" y="307"/>
                      <a:pt x="2039" y="30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807;p34"/>
              <p:cNvSpPr/>
              <p:nvPr/>
            </p:nvSpPr>
            <p:spPr>
              <a:xfrm>
                <a:off x="4206150" y="1366075"/>
                <a:ext cx="930500" cy="676225"/>
              </a:xfrm>
              <a:custGeom>
                <a:avLst/>
                <a:gdLst/>
                <a:ahLst/>
                <a:cxnLst/>
                <a:rect l="l" t="t" r="r" b="b"/>
                <a:pathLst>
                  <a:path w="37220" h="27049" extrusionOk="0">
                    <a:moveTo>
                      <a:pt x="18241" y="12400"/>
                    </a:moveTo>
                    <a:cubicBezTo>
                      <a:pt x="23173" y="9411"/>
                      <a:pt x="28063" y="7383"/>
                      <a:pt x="31992" y="6538"/>
                    </a:cubicBezTo>
                    <a:cubicBezTo>
                      <a:pt x="34009" y="6095"/>
                      <a:pt x="35783" y="5968"/>
                      <a:pt x="37219" y="6190"/>
                    </a:cubicBezTo>
                    <a:lnTo>
                      <a:pt x="34822" y="2176"/>
                    </a:lnTo>
                    <a:cubicBezTo>
                      <a:pt x="34748" y="2049"/>
                      <a:pt x="34695" y="1912"/>
                      <a:pt x="34685" y="1775"/>
                    </a:cubicBezTo>
                    <a:cubicBezTo>
                      <a:pt x="34547" y="1690"/>
                      <a:pt x="34431" y="1574"/>
                      <a:pt x="34347" y="1437"/>
                    </a:cubicBezTo>
                    <a:cubicBezTo>
                      <a:pt x="33576" y="180"/>
                      <a:pt x="31083" y="1"/>
                      <a:pt x="27661" y="740"/>
                    </a:cubicBezTo>
                    <a:cubicBezTo>
                      <a:pt x="23901" y="1553"/>
                      <a:pt x="19191" y="3518"/>
                      <a:pt x="14417" y="6411"/>
                    </a:cubicBezTo>
                    <a:lnTo>
                      <a:pt x="14386" y="6433"/>
                    </a:lnTo>
                    <a:cubicBezTo>
                      <a:pt x="9612" y="9337"/>
                      <a:pt x="5694" y="12622"/>
                      <a:pt x="3233" y="15589"/>
                    </a:cubicBezTo>
                    <a:cubicBezTo>
                      <a:pt x="994" y="18293"/>
                      <a:pt x="1" y="20595"/>
                      <a:pt x="772" y="21863"/>
                    </a:cubicBezTo>
                    <a:cubicBezTo>
                      <a:pt x="867" y="22032"/>
                      <a:pt x="920" y="22232"/>
                      <a:pt x="920" y="22433"/>
                    </a:cubicBezTo>
                    <a:cubicBezTo>
                      <a:pt x="994" y="22507"/>
                      <a:pt x="1057" y="22581"/>
                      <a:pt x="1110" y="22676"/>
                    </a:cubicBezTo>
                    <a:lnTo>
                      <a:pt x="3729" y="27048"/>
                    </a:lnTo>
                    <a:cubicBezTo>
                      <a:pt x="4109" y="25528"/>
                      <a:pt x="5113" y="23774"/>
                      <a:pt x="6634" y="21947"/>
                    </a:cubicBezTo>
                    <a:cubicBezTo>
                      <a:pt x="9200" y="18842"/>
                      <a:pt x="13256" y="15431"/>
                      <a:pt x="18198" y="124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808;p34"/>
              <p:cNvSpPr/>
              <p:nvPr/>
            </p:nvSpPr>
            <p:spPr>
              <a:xfrm>
                <a:off x="4427675" y="1382175"/>
                <a:ext cx="224725" cy="160300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6412" extrusionOk="0">
                    <a:moveTo>
                      <a:pt x="4490" y="4004"/>
                    </a:moveTo>
                    <a:cubicBezTo>
                      <a:pt x="6000" y="3085"/>
                      <a:pt x="7510" y="2261"/>
                      <a:pt x="8989" y="1532"/>
                    </a:cubicBezTo>
                    <a:cubicBezTo>
                      <a:pt x="8725" y="951"/>
                      <a:pt x="8418" y="149"/>
                      <a:pt x="8281" y="106"/>
                    </a:cubicBezTo>
                    <a:cubicBezTo>
                      <a:pt x="7933" y="1"/>
                      <a:pt x="7310" y="85"/>
                      <a:pt x="6517" y="328"/>
                    </a:cubicBezTo>
                    <a:cubicBezTo>
                      <a:pt x="5482" y="666"/>
                      <a:pt x="4500" y="1120"/>
                      <a:pt x="3581" y="1691"/>
                    </a:cubicBezTo>
                    <a:cubicBezTo>
                      <a:pt x="2589" y="2282"/>
                      <a:pt x="1680" y="2990"/>
                      <a:pt x="878" y="3814"/>
                    </a:cubicBezTo>
                    <a:cubicBezTo>
                      <a:pt x="328" y="4405"/>
                      <a:pt x="1" y="4891"/>
                      <a:pt x="1" y="5176"/>
                    </a:cubicBezTo>
                    <a:cubicBezTo>
                      <a:pt x="1" y="5324"/>
                      <a:pt x="107" y="5155"/>
                      <a:pt x="244" y="5398"/>
                    </a:cubicBezTo>
                    <a:cubicBezTo>
                      <a:pt x="423" y="5715"/>
                      <a:pt x="635" y="6095"/>
                      <a:pt x="825" y="6412"/>
                    </a:cubicBezTo>
                    <a:cubicBezTo>
                      <a:pt x="1976" y="5598"/>
                      <a:pt x="3191" y="4796"/>
                      <a:pt x="4458" y="402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809;p34"/>
              <p:cNvSpPr/>
              <p:nvPr/>
            </p:nvSpPr>
            <p:spPr>
              <a:xfrm>
                <a:off x="4451450" y="826925"/>
                <a:ext cx="720575" cy="549750"/>
              </a:xfrm>
              <a:custGeom>
                <a:avLst/>
                <a:gdLst/>
                <a:ahLst/>
                <a:cxnLst/>
                <a:rect l="l" t="t" r="r" b="b"/>
                <a:pathLst>
                  <a:path w="28823" h="21990" extrusionOk="0">
                    <a:moveTo>
                      <a:pt x="14977" y="13508"/>
                    </a:moveTo>
                    <a:cubicBezTo>
                      <a:pt x="19539" y="11248"/>
                      <a:pt x="25021" y="10794"/>
                      <a:pt x="28823" y="10815"/>
                    </a:cubicBezTo>
                    <a:cubicBezTo>
                      <a:pt x="27524" y="9474"/>
                      <a:pt x="26161" y="7604"/>
                      <a:pt x="24968" y="5418"/>
                    </a:cubicBezTo>
                    <a:cubicBezTo>
                      <a:pt x="24007" y="3697"/>
                      <a:pt x="23257" y="1880"/>
                      <a:pt x="22708" y="0"/>
                    </a:cubicBezTo>
                    <a:cubicBezTo>
                      <a:pt x="21905" y="1838"/>
                      <a:pt x="20965" y="3612"/>
                      <a:pt x="19909" y="5323"/>
                    </a:cubicBezTo>
                    <a:cubicBezTo>
                      <a:pt x="16941" y="10065"/>
                      <a:pt x="3539" y="18609"/>
                      <a:pt x="1" y="20817"/>
                    </a:cubicBezTo>
                    <a:lnTo>
                      <a:pt x="687" y="21989"/>
                    </a:lnTo>
                    <a:cubicBezTo>
                      <a:pt x="2926" y="20468"/>
                      <a:pt x="8893" y="16518"/>
                      <a:pt x="14977" y="135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810;p34"/>
              <p:cNvSpPr/>
              <p:nvPr/>
            </p:nvSpPr>
            <p:spPr>
              <a:xfrm>
                <a:off x="5055300" y="713900"/>
                <a:ext cx="228950" cy="387900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15516" extrusionOk="0">
                    <a:moveTo>
                      <a:pt x="8914" y="13034"/>
                    </a:moveTo>
                    <a:cubicBezTo>
                      <a:pt x="8598" y="11302"/>
                      <a:pt x="7784" y="9094"/>
                      <a:pt x="6538" y="6813"/>
                    </a:cubicBezTo>
                    <a:lnTo>
                      <a:pt x="6538" y="6813"/>
                    </a:lnTo>
                    <a:cubicBezTo>
                      <a:pt x="5292" y="4532"/>
                      <a:pt x="3877" y="2652"/>
                      <a:pt x="2588" y="1448"/>
                    </a:cubicBezTo>
                    <a:cubicBezTo>
                      <a:pt x="1553" y="497"/>
                      <a:pt x="740" y="1"/>
                      <a:pt x="381" y="191"/>
                    </a:cubicBezTo>
                    <a:cubicBezTo>
                      <a:pt x="32" y="392"/>
                      <a:pt x="1" y="1342"/>
                      <a:pt x="254" y="2726"/>
                    </a:cubicBezTo>
                    <a:cubicBezTo>
                      <a:pt x="560" y="4458"/>
                      <a:pt x="1374" y="6665"/>
                      <a:pt x="2630" y="8946"/>
                    </a:cubicBezTo>
                    <a:cubicBezTo>
                      <a:pt x="3877" y="11238"/>
                      <a:pt x="5292" y="13108"/>
                      <a:pt x="6580" y="14312"/>
                    </a:cubicBezTo>
                    <a:cubicBezTo>
                      <a:pt x="6760" y="14481"/>
                      <a:pt x="8207" y="15463"/>
                      <a:pt x="8291" y="15431"/>
                    </a:cubicBezTo>
                    <a:cubicBezTo>
                      <a:pt x="8291" y="15452"/>
                      <a:pt x="8291" y="15473"/>
                      <a:pt x="8291" y="15494"/>
                    </a:cubicBezTo>
                    <a:cubicBezTo>
                      <a:pt x="8481" y="15516"/>
                      <a:pt x="9157" y="14375"/>
                      <a:pt x="8914" y="130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811;p34"/>
              <p:cNvSpPr/>
              <p:nvPr/>
            </p:nvSpPr>
            <p:spPr>
              <a:xfrm>
                <a:off x="4898475" y="2511725"/>
                <a:ext cx="862350" cy="573250"/>
              </a:xfrm>
              <a:custGeom>
                <a:avLst/>
                <a:gdLst/>
                <a:ahLst/>
                <a:cxnLst/>
                <a:rect l="l" t="t" r="r" b="b"/>
                <a:pathLst>
                  <a:path w="34494" h="22930" extrusionOk="0">
                    <a:moveTo>
                      <a:pt x="27608" y="603"/>
                    </a:moveTo>
                    <a:lnTo>
                      <a:pt x="27608" y="603"/>
                    </a:lnTo>
                    <a:cubicBezTo>
                      <a:pt x="23858" y="1416"/>
                      <a:pt x="19148" y="3370"/>
                      <a:pt x="14374" y="6264"/>
                    </a:cubicBezTo>
                    <a:lnTo>
                      <a:pt x="14353" y="6274"/>
                    </a:lnTo>
                    <a:cubicBezTo>
                      <a:pt x="9579" y="9179"/>
                      <a:pt x="5672" y="12463"/>
                      <a:pt x="3221" y="15431"/>
                    </a:cubicBezTo>
                    <a:cubicBezTo>
                      <a:pt x="1003" y="18103"/>
                      <a:pt x="0" y="20395"/>
                      <a:pt x="739" y="21662"/>
                    </a:cubicBezTo>
                    <a:lnTo>
                      <a:pt x="760" y="21694"/>
                    </a:lnTo>
                    <a:lnTo>
                      <a:pt x="760" y="21694"/>
                    </a:lnTo>
                    <a:lnTo>
                      <a:pt x="760" y="21694"/>
                    </a:lnTo>
                    <a:cubicBezTo>
                      <a:pt x="887" y="21916"/>
                      <a:pt x="1067" y="22095"/>
                      <a:pt x="1289" y="22243"/>
                    </a:cubicBezTo>
                    <a:cubicBezTo>
                      <a:pt x="2144" y="22602"/>
                      <a:pt x="3559" y="22930"/>
                      <a:pt x="5756" y="22697"/>
                    </a:cubicBezTo>
                    <a:cubicBezTo>
                      <a:pt x="6284" y="22623"/>
                      <a:pt x="6844" y="22528"/>
                      <a:pt x="7435" y="22402"/>
                    </a:cubicBezTo>
                    <a:cubicBezTo>
                      <a:pt x="9759" y="21895"/>
                      <a:pt x="12452" y="20955"/>
                      <a:pt x="15282" y="19635"/>
                    </a:cubicBezTo>
                    <a:cubicBezTo>
                      <a:pt x="16286" y="19149"/>
                      <a:pt x="17300" y="18631"/>
                      <a:pt x="18292" y="18071"/>
                    </a:cubicBezTo>
                    <a:cubicBezTo>
                      <a:pt x="22887" y="15505"/>
                      <a:pt x="27227" y="12284"/>
                      <a:pt x="30068" y="9379"/>
                    </a:cubicBezTo>
                    <a:cubicBezTo>
                      <a:pt x="31843" y="7563"/>
                      <a:pt x="33142" y="5820"/>
                      <a:pt x="33818" y="4310"/>
                    </a:cubicBezTo>
                    <a:cubicBezTo>
                      <a:pt x="34367" y="3064"/>
                      <a:pt x="34494" y="2039"/>
                      <a:pt x="34082" y="1353"/>
                    </a:cubicBezTo>
                    <a:lnTo>
                      <a:pt x="34082" y="1353"/>
                    </a:lnTo>
                    <a:lnTo>
                      <a:pt x="34082" y="1353"/>
                    </a:lnTo>
                    <a:lnTo>
                      <a:pt x="33691" y="708"/>
                    </a:lnTo>
                    <a:cubicBezTo>
                      <a:pt x="32561" y="11"/>
                      <a:pt x="30385" y="1"/>
                      <a:pt x="27608" y="6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812;p34"/>
              <p:cNvSpPr/>
              <p:nvPr/>
            </p:nvSpPr>
            <p:spPr>
              <a:xfrm>
                <a:off x="4490275" y="1886500"/>
                <a:ext cx="199900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7996" h="8017" extrusionOk="0">
                    <a:moveTo>
                      <a:pt x="6094" y="7108"/>
                    </a:moveTo>
                    <a:cubicBezTo>
                      <a:pt x="7298" y="6453"/>
                      <a:pt x="7995" y="5123"/>
                      <a:pt x="7837" y="3750"/>
                    </a:cubicBezTo>
                    <a:cubicBezTo>
                      <a:pt x="7689" y="2377"/>
                      <a:pt x="6728" y="1236"/>
                      <a:pt x="5408" y="845"/>
                    </a:cubicBezTo>
                    <a:cubicBezTo>
                      <a:pt x="2493" y="0"/>
                      <a:pt x="0" y="3095"/>
                      <a:pt x="1458" y="5767"/>
                    </a:cubicBezTo>
                    <a:cubicBezTo>
                      <a:pt x="2366" y="7414"/>
                      <a:pt x="4436" y="8016"/>
                      <a:pt x="6094" y="7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813;p34"/>
              <p:cNvSpPr/>
              <p:nvPr/>
            </p:nvSpPr>
            <p:spPr>
              <a:xfrm>
                <a:off x="4466500" y="1939025"/>
                <a:ext cx="832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1491" extrusionOk="0">
                    <a:moveTo>
                      <a:pt x="560" y="1173"/>
                    </a:moveTo>
                    <a:cubicBezTo>
                      <a:pt x="698" y="1247"/>
                      <a:pt x="835" y="1311"/>
                      <a:pt x="983" y="1353"/>
                    </a:cubicBezTo>
                    <a:cubicBezTo>
                      <a:pt x="1268" y="1448"/>
                      <a:pt x="1574" y="1490"/>
                      <a:pt x="1870" y="1458"/>
                    </a:cubicBezTo>
                    <a:lnTo>
                      <a:pt x="1891" y="1458"/>
                    </a:lnTo>
                    <a:lnTo>
                      <a:pt x="1902" y="1458"/>
                    </a:lnTo>
                    <a:lnTo>
                      <a:pt x="1954" y="1448"/>
                    </a:lnTo>
                    <a:cubicBezTo>
                      <a:pt x="2271" y="1395"/>
                      <a:pt x="2567" y="1237"/>
                      <a:pt x="2789" y="1015"/>
                    </a:cubicBezTo>
                    <a:cubicBezTo>
                      <a:pt x="2884" y="920"/>
                      <a:pt x="2958" y="814"/>
                      <a:pt x="3032" y="709"/>
                    </a:cubicBezTo>
                    <a:cubicBezTo>
                      <a:pt x="3084" y="614"/>
                      <a:pt x="3327" y="96"/>
                      <a:pt x="3137" y="33"/>
                    </a:cubicBezTo>
                    <a:cubicBezTo>
                      <a:pt x="3000" y="1"/>
                      <a:pt x="2799" y="371"/>
                      <a:pt x="2704" y="487"/>
                    </a:cubicBezTo>
                    <a:cubicBezTo>
                      <a:pt x="2641" y="561"/>
                      <a:pt x="2578" y="635"/>
                      <a:pt x="2493" y="698"/>
                    </a:cubicBezTo>
                    <a:cubicBezTo>
                      <a:pt x="2324" y="856"/>
                      <a:pt x="2113" y="951"/>
                      <a:pt x="1880" y="994"/>
                    </a:cubicBezTo>
                    <a:cubicBezTo>
                      <a:pt x="1870" y="994"/>
                      <a:pt x="1849" y="994"/>
                      <a:pt x="1838" y="994"/>
                    </a:cubicBezTo>
                    <a:lnTo>
                      <a:pt x="1828" y="994"/>
                    </a:lnTo>
                    <a:lnTo>
                      <a:pt x="1817" y="994"/>
                    </a:lnTo>
                    <a:cubicBezTo>
                      <a:pt x="1574" y="1015"/>
                      <a:pt x="1331" y="994"/>
                      <a:pt x="1109" y="930"/>
                    </a:cubicBezTo>
                    <a:cubicBezTo>
                      <a:pt x="972" y="899"/>
                      <a:pt x="845" y="856"/>
                      <a:pt x="729" y="814"/>
                    </a:cubicBezTo>
                    <a:cubicBezTo>
                      <a:pt x="592" y="761"/>
                      <a:pt x="201" y="561"/>
                      <a:pt x="106" y="687"/>
                    </a:cubicBezTo>
                    <a:cubicBezTo>
                      <a:pt x="1" y="846"/>
                      <a:pt x="476" y="1120"/>
                      <a:pt x="560" y="11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814;p34"/>
              <p:cNvSpPr/>
              <p:nvPr/>
            </p:nvSpPr>
            <p:spPr>
              <a:xfrm>
                <a:off x="4464650" y="1944050"/>
                <a:ext cx="869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251" extrusionOk="0">
                    <a:moveTo>
                      <a:pt x="740" y="2197"/>
                    </a:moveTo>
                    <a:cubicBezTo>
                      <a:pt x="919" y="2240"/>
                      <a:pt x="1110" y="2250"/>
                      <a:pt x="1289" y="2240"/>
                    </a:cubicBezTo>
                    <a:cubicBezTo>
                      <a:pt x="1616" y="2208"/>
                      <a:pt x="1944" y="2113"/>
                      <a:pt x="2229" y="1944"/>
                    </a:cubicBezTo>
                    <a:lnTo>
                      <a:pt x="2240" y="1933"/>
                    </a:lnTo>
                    <a:lnTo>
                      <a:pt x="2250" y="1923"/>
                    </a:lnTo>
                    <a:cubicBezTo>
                      <a:pt x="2271" y="1912"/>
                      <a:pt x="2345" y="1859"/>
                      <a:pt x="2356" y="1859"/>
                    </a:cubicBezTo>
                    <a:cubicBezTo>
                      <a:pt x="2652" y="1638"/>
                      <a:pt x="2894" y="1363"/>
                      <a:pt x="3074" y="1046"/>
                    </a:cubicBezTo>
                    <a:cubicBezTo>
                      <a:pt x="3137" y="951"/>
                      <a:pt x="3190" y="846"/>
                      <a:pt x="3232" y="750"/>
                    </a:cubicBezTo>
                    <a:cubicBezTo>
                      <a:pt x="3264" y="655"/>
                      <a:pt x="3475" y="75"/>
                      <a:pt x="3275" y="32"/>
                    </a:cubicBezTo>
                    <a:cubicBezTo>
                      <a:pt x="3127" y="1"/>
                      <a:pt x="2947" y="455"/>
                      <a:pt x="2873" y="582"/>
                    </a:cubicBezTo>
                    <a:cubicBezTo>
                      <a:pt x="2831" y="666"/>
                      <a:pt x="2778" y="750"/>
                      <a:pt x="2725" y="824"/>
                    </a:cubicBezTo>
                    <a:cubicBezTo>
                      <a:pt x="2556" y="1088"/>
                      <a:pt x="2345" y="1300"/>
                      <a:pt x="2092" y="1479"/>
                    </a:cubicBezTo>
                    <a:cubicBezTo>
                      <a:pt x="2060" y="1500"/>
                      <a:pt x="2039" y="1511"/>
                      <a:pt x="2007" y="1532"/>
                    </a:cubicBezTo>
                    <a:lnTo>
                      <a:pt x="1997" y="1543"/>
                    </a:lnTo>
                    <a:lnTo>
                      <a:pt x="1986" y="1543"/>
                    </a:lnTo>
                    <a:cubicBezTo>
                      <a:pt x="1764" y="1680"/>
                      <a:pt x="1511" y="1775"/>
                      <a:pt x="1247" y="1807"/>
                    </a:cubicBezTo>
                    <a:cubicBezTo>
                      <a:pt x="1099" y="1817"/>
                      <a:pt x="951" y="1828"/>
                      <a:pt x="793" y="1817"/>
                    </a:cubicBezTo>
                    <a:cubicBezTo>
                      <a:pt x="645" y="1796"/>
                      <a:pt x="148" y="1680"/>
                      <a:pt x="85" y="1817"/>
                    </a:cubicBezTo>
                    <a:cubicBezTo>
                      <a:pt x="1" y="2007"/>
                      <a:pt x="645" y="2187"/>
                      <a:pt x="740" y="21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815;p34"/>
              <p:cNvSpPr/>
              <p:nvPr/>
            </p:nvSpPr>
            <p:spPr>
              <a:xfrm>
                <a:off x="4704925" y="1868275"/>
                <a:ext cx="176125" cy="146025"/>
              </a:xfrm>
              <a:custGeom>
                <a:avLst/>
                <a:gdLst/>
                <a:ahLst/>
                <a:cxnLst/>
                <a:rect l="l" t="t" r="r" b="b"/>
                <a:pathLst>
                  <a:path w="7045" h="5841" extrusionOk="0">
                    <a:moveTo>
                      <a:pt x="2176" y="3106"/>
                    </a:moveTo>
                    <a:cubicBezTo>
                      <a:pt x="1722" y="3106"/>
                      <a:pt x="1321" y="3053"/>
                      <a:pt x="951" y="3190"/>
                    </a:cubicBezTo>
                    <a:cubicBezTo>
                      <a:pt x="1" y="3539"/>
                      <a:pt x="729" y="4732"/>
                      <a:pt x="1342" y="5112"/>
                    </a:cubicBezTo>
                    <a:cubicBezTo>
                      <a:pt x="2482" y="5820"/>
                      <a:pt x="3919" y="5841"/>
                      <a:pt x="5070" y="5165"/>
                    </a:cubicBezTo>
                    <a:cubicBezTo>
                      <a:pt x="6263" y="4552"/>
                      <a:pt x="7024" y="3327"/>
                      <a:pt x="7045" y="1986"/>
                    </a:cubicBezTo>
                    <a:cubicBezTo>
                      <a:pt x="7045" y="1257"/>
                      <a:pt x="6443" y="0"/>
                      <a:pt x="5630" y="624"/>
                    </a:cubicBezTo>
                    <a:cubicBezTo>
                      <a:pt x="5313" y="856"/>
                      <a:pt x="5144" y="1236"/>
                      <a:pt x="4901" y="1606"/>
                    </a:cubicBezTo>
                    <a:cubicBezTo>
                      <a:pt x="4616" y="2071"/>
                      <a:pt x="4204" y="2451"/>
                      <a:pt x="3718" y="2694"/>
                    </a:cubicBezTo>
                    <a:cubicBezTo>
                      <a:pt x="3253" y="2968"/>
                      <a:pt x="2715" y="3116"/>
                      <a:pt x="2176" y="3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816;p34"/>
              <p:cNvSpPr/>
              <p:nvPr/>
            </p:nvSpPr>
            <p:spPr>
              <a:xfrm>
                <a:off x="4474950" y="1948275"/>
                <a:ext cx="68950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884" extrusionOk="0">
                    <a:moveTo>
                      <a:pt x="761" y="2842"/>
                    </a:moveTo>
                    <a:cubicBezTo>
                      <a:pt x="940" y="2821"/>
                      <a:pt x="1131" y="2778"/>
                      <a:pt x="1300" y="2715"/>
                    </a:cubicBezTo>
                    <a:cubicBezTo>
                      <a:pt x="1606" y="2588"/>
                      <a:pt x="1880" y="2398"/>
                      <a:pt x="2102" y="2155"/>
                    </a:cubicBezTo>
                    <a:lnTo>
                      <a:pt x="2113" y="2145"/>
                    </a:lnTo>
                    <a:lnTo>
                      <a:pt x="2123" y="2134"/>
                    </a:lnTo>
                    <a:cubicBezTo>
                      <a:pt x="2144" y="2113"/>
                      <a:pt x="2197" y="2050"/>
                      <a:pt x="2197" y="2039"/>
                    </a:cubicBezTo>
                    <a:cubicBezTo>
                      <a:pt x="2419" y="1743"/>
                      <a:pt x="2577" y="1405"/>
                      <a:pt x="2662" y="1057"/>
                    </a:cubicBezTo>
                    <a:cubicBezTo>
                      <a:pt x="2683" y="941"/>
                      <a:pt x="2704" y="835"/>
                      <a:pt x="2715" y="719"/>
                    </a:cubicBezTo>
                    <a:cubicBezTo>
                      <a:pt x="2725" y="613"/>
                      <a:pt x="2757" y="1"/>
                      <a:pt x="2546" y="22"/>
                    </a:cubicBezTo>
                    <a:cubicBezTo>
                      <a:pt x="2387" y="43"/>
                      <a:pt x="2356" y="518"/>
                      <a:pt x="2324" y="666"/>
                    </a:cubicBezTo>
                    <a:cubicBezTo>
                      <a:pt x="2303" y="761"/>
                      <a:pt x="2282" y="856"/>
                      <a:pt x="2250" y="951"/>
                    </a:cubicBezTo>
                    <a:cubicBezTo>
                      <a:pt x="2166" y="1236"/>
                      <a:pt x="2028" y="1511"/>
                      <a:pt x="1838" y="1754"/>
                    </a:cubicBezTo>
                    <a:cubicBezTo>
                      <a:pt x="1817" y="1785"/>
                      <a:pt x="1796" y="1807"/>
                      <a:pt x="1775" y="1828"/>
                    </a:cubicBezTo>
                    <a:lnTo>
                      <a:pt x="1764" y="1838"/>
                    </a:lnTo>
                    <a:lnTo>
                      <a:pt x="1754" y="1849"/>
                    </a:lnTo>
                    <a:cubicBezTo>
                      <a:pt x="1585" y="2050"/>
                      <a:pt x="1373" y="2208"/>
                      <a:pt x="1131" y="2314"/>
                    </a:cubicBezTo>
                    <a:cubicBezTo>
                      <a:pt x="993" y="2377"/>
                      <a:pt x="845" y="2430"/>
                      <a:pt x="698" y="2461"/>
                    </a:cubicBezTo>
                    <a:cubicBezTo>
                      <a:pt x="560" y="2493"/>
                      <a:pt x="43" y="2525"/>
                      <a:pt x="22" y="2673"/>
                    </a:cubicBezTo>
                    <a:cubicBezTo>
                      <a:pt x="0" y="2884"/>
                      <a:pt x="666" y="2852"/>
                      <a:pt x="76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817;p34"/>
              <p:cNvSpPr/>
              <p:nvPr/>
            </p:nvSpPr>
            <p:spPr>
              <a:xfrm>
                <a:off x="4539375" y="1926625"/>
                <a:ext cx="776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842" extrusionOk="0">
                    <a:moveTo>
                      <a:pt x="2166" y="2525"/>
                    </a:moveTo>
                    <a:cubicBezTo>
                      <a:pt x="3106" y="2007"/>
                      <a:pt x="2958" y="603"/>
                      <a:pt x="1923" y="307"/>
                    </a:cubicBezTo>
                    <a:cubicBezTo>
                      <a:pt x="888" y="1"/>
                      <a:pt x="0" y="1099"/>
                      <a:pt x="518" y="2049"/>
                    </a:cubicBezTo>
                    <a:cubicBezTo>
                      <a:pt x="845" y="2630"/>
                      <a:pt x="1574" y="2842"/>
                      <a:pt x="2166" y="25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818;p34"/>
              <p:cNvSpPr/>
              <p:nvPr/>
            </p:nvSpPr>
            <p:spPr>
              <a:xfrm>
                <a:off x="4858325" y="1697975"/>
                <a:ext cx="194625" cy="194625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7785" extrusionOk="0">
                    <a:moveTo>
                      <a:pt x="5535" y="6886"/>
                    </a:moveTo>
                    <a:cubicBezTo>
                      <a:pt x="7182" y="5978"/>
                      <a:pt x="7784" y="3908"/>
                      <a:pt x="6887" y="2250"/>
                    </a:cubicBezTo>
                    <a:cubicBezTo>
                      <a:pt x="5978" y="602"/>
                      <a:pt x="3898" y="0"/>
                      <a:pt x="2250" y="909"/>
                    </a:cubicBezTo>
                    <a:cubicBezTo>
                      <a:pt x="603" y="1817"/>
                      <a:pt x="1" y="3887"/>
                      <a:pt x="898" y="5535"/>
                    </a:cubicBezTo>
                    <a:cubicBezTo>
                      <a:pt x="1807" y="7182"/>
                      <a:pt x="3887" y="7784"/>
                      <a:pt x="5535" y="68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819;p34"/>
              <p:cNvSpPr/>
              <p:nvPr/>
            </p:nvSpPr>
            <p:spPr>
              <a:xfrm>
                <a:off x="4942550" y="1665750"/>
                <a:ext cx="610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483" extrusionOk="0">
                    <a:moveTo>
                      <a:pt x="2409" y="645"/>
                    </a:moveTo>
                    <a:cubicBezTo>
                      <a:pt x="2398" y="804"/>
                      <a:pt x="2377" y="951"/>
                      <a:pt x="2335" y="1099"/>
                    </a:cubicBezTo>
                    <a:cubicBezTo>
                      <a:pt x="2261" y="1395"/>
                      <a:pt x="2124" y="1670"/>
                      <a:pt x="1944" y="1902"/>
                    </a:cubicBezTo>
                    <a:lnTo>
                      <a:pt x="1934" y="1912"/>
                    </a:lnTo>
                    <a:cubicBezTo>
                      <a:pt x="1923" y="1912"/>
                      <a:pt x="1923" y="1923"/>
                      <a:pt x="1923" y="1923"/>
                    </a:cubicBezTo>
                    <a:cubicBezTo>
                      <a:pt x="1912" y="1934"/>
                      <a:pt x="1891" y="1965"/>
                      <a:pt x="1881" y="1965"/>
                    </a:cubicBezTo>
                    <a:cubicBezTo>
                      <a:pt x="1670" y="2208"/>
                      <a:pt x="1384" y="2367"/>
                      <a:pt x="1068" y="2441"/>
                    </a:cubicBezTo>
                    <a:cubicBezTo>
                      <a:pt x="941" y="2462"/>
                      <a:pt x="803" y="2483"/>
                      <a:pt x="677" y="2472"/>
                    </a:cubicBezTo>
                    <a:cubicBezTo>
                      <a:pt x="571" y="2472"/>
                      <a:pt x="1" y="2398"/>
                      <a:pt x="54" y="2208"/>
                    </a:cubicBezTo>
                    <a:cubicBezTo>
                      <a:pt x="96" y="2071"/>
                      <a:pt x="518" y="2103"/>
                      <a:pt x="666" y="2081"/>
                    </a:cubicBezTo>
                    <a:cubicBezTo>
                      <a:pt x="761" y="2071"/>
                      <a:pt x="867" y="2050"/>
                      <a:pt x="962" y="2029"/>
                    </a:cubicBezTo>
                    <a:cubicBezTo>
                      <a:pt x="1184" y="1965"/>
                      <a:pt x="1384" y="1828"/>
                      <a:pt x="1532" y="1659"/>
                    </a:cubicBezTo>
                    <a:cubicBezTo>
                      <a:pt x="1532" y="1659"/>
                      <a:pt x="1553" y="1627"/>
                      <a:pt x="1564" y="1627"/>
                    </a:cubicBezTo>
                    <a:lnTo>
                      <a:pt x="1564" y="1627"/>
                    </a:lnTo>
                    <a:lnTo>
                      <a:pt x="1564" y="1617"/>
                    </a:lnTo>
                    <a:cubicBezTo>
                      <a:pt x="1722" y="1427"/>
                      <a:pt x="1838" y="1215"/>
                      <a:pt x="1912" y="983"/>
                    </a:cubicBezTo>
                    <a:cubicBezTo>
                      <a:pt x="1955" y="856"/>
                      <a:pt x="1986" y="730"/>
                      <a:pt x="2018" y="592"/>
                    </a:cubicBezTo>
                    <a:cubicBezTo>
                      <a:pt x="2050" y="466"/>
                      <a:pt x="2092" y="22"/>
                      <a:pt x="2240" y="11"/>
                    </a:cubicBezTo>
                    <a:cubicBezTo>
                      <a:pt x="2440" y="1"/>
                      <a:pt x="2419" y="550"/>
                      <a:pt x="2409" y="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820;p34"/>
              <p:cNvSpPr/>
              <p:nvPr/>
            </p:nvSpPr>
            <p:spPr>
              <a:xfrm>
                <a:off x="4945725" y="1681075"/>
                <a:ext cx="87675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2145" extrusionOk="0">
                    <a:moveTo>
                      <a:pt x="3264" y="782"/>
                    </a:moveTo>
                    <a:cubicBezTo>
                      <a:pt x="3201" y="951"/>
                      <a:pt x="3116" y="1120"/>
                      <a:pt x="3000" y="1268"/>
                    </a:cubicBezTo>
                    <a:cubicBezTo>
                      <a:pt x="2799" y="1532"/>
                      <a:pt x="2546" y="1743"/>
                      <a:pt x="2250" y="1901"/>
                    </a:cubicBezTo>
                    <a:lnTo>
                      <a:pt x="2240" y="1901"/>
                    </a:lnTo>
                    <a:lnTo>
                      <a:pt x="2229" y="1901"/>
                    </a:lnTo>
                    <a:cubicBezTo>
                      <a:pt x="2197" y="1912"/>
                      <a:pt x="2123" y="1944"/>
                      <a:pt x="2113" y="1954"/>
                    </a:cubicBezTo>
                    <a:cubicBezTo>
                      <a:pt x="1775" y="2081"/>
                      <a:pt x="1405" y="2144"/>
                      <a:pt x="1046" y="2134"/>
                    </a:cubicBezTo>
                    <a:cubicBezTo>
                      <a:pt x="930" y="2123"/>
                      <a:pt x="814" y="2113"/>
                      <a:pt x="698" y="2092"/>
                    </a:cubicBezTo>
                    <a:cubicBezTo>
                      <a:pt x="603" y="2070"/>
                      <a:pt x="1" y="1944"/>
                      <a:pt x="74" y="1743"/>
                    </a:cubicBezTo>
                    <a:cubicBezTo>
                      <a:pt x="138" y="1606"/>
                      <a:pt x="603" y="1701"/>
                      <a:pt x="750" y="1701"/>
                    </a:cubicBezTo>
                    <a:cubicBezTo>
                      <a:pt x="845" y="1701"/>
                      <a:pt x="941" y="1711"/>
                      <a:pt x="1046" y="1701"/>
                    </a:cubicBezTo>
                    <a:cubicBezTo>
                      <a:pt x="1352" y="1701"/>
                      <a:pt x="1648" y="1637"/>
                      <a:pt x="1933" y="1521"/>
                    </a:cubicBezTo>
                    <a:cubicBezTo>
                      <a:pt x="1965" y="1511"/>
                      <a:pt x="1997" y="1490"/>
                      <a:pt x="2028" y="1479"/>
                    </a:cubicBezTo>
                    <a:cubicBezTo>
                      <a:pt x="2028" y="1479"/>
                      <a:pt x="2028" y="1479"/>
                      <a:pt x="2039" y="1479"/>
                    </a:cubicBezTo>
                    <a:lnTo>
                      <a:pt x="2049" y="1479"/>
                    </a:lnTo>
                    <a:cubicBezTo>
                      <a:pt x="2282" y="1363"/>
                      <a:pt x="2493" y="1204"/>
                      <a:pt x="2662" y="1004"/>
                    </a:cubicBezTo>
                    <a:cubicBezTo>
                      <a:pt x="2757" y="877"/>
                      <a:pt x="2842" y="750"/>
                      <a:pt x="2915" y="624"/>
                    </a:cubicBezTo>
                    <a:cubicBezTo>
                      <a:pt x="2979" y="486"/>
                      <a:pt x="3158" y="0"/>
                      <a:pt x="3296" y="22"/>
                    </a:cubicBezTo>
                    <a:cubicBezTo>
                      <a:pt x="3507" y="53"/>
                      <a:pt x="3306" y="687"/>
                      <a:pt x="32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821;p34"/>
              <p:cNvSpPr/>
              <p:nvPr/>
            </p:nvSpPr>
            <p:spPr>
              <a:xfrm>
                <a:off x="4952075" y="1701400"/>
                <a:ext cx="977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1585" extrusionOk="0">
                    <a:moveTo>
                      <a:pt x="3464" y="782"/>
                    </a:moveTo>
                    <a:cubicBezTo>
                      <a:pt x="3348" y="919"/>
                      <a:pt x="3211" y="1057"/>
                      <a:pt x="3063" y="1162"/>
                    </a:cubicBezTo>
                    <a:cubicBezTo>
                      <a:pt x="2799" y="1353"/>
                      <a:pt x="2493" y="1490"/>
                      <a:pt x="2165" y="1543"/>
                    </a:cubicBezTo>
                    <a:lnTo>
                      <a:pt x="2144" y="1543"/>
                    </a:lnTo>
                    <a:lnTo>
                      <a:pt x="2133" y="1543"/>
                    </a:lnTo>
                    <a:cubicBezTo>
                      <a:pt x="2112" y="1543"/>
                      <a:pt x="2017" y="1553"/>
                      <a:pt x="2007" y="1553"/>
                    </a:cubicBezTo>
                    <a:cubicBezTo>
                      <a:pt x="1648" y="1585"/>
                      <a:pt x="1278" y="1532"/>
                      <a:pt x="940" y="1405"/>
                    </a:cubicBezTo>
                    <a:cubicBezTo>
                      <a:pt x="824" y="1374"/>
                      <a:pt x="729" y="1331"/>
                      <a:pt x="623" y="1279"/>
                    </a:cubicBezTo>
                    <a:cubicBezTo>
                      <a:pt x="539" y="1226"/>
                      <a:pt x="0" y="930"/>
                      <a:pt x="127" y="761"/>
                    </a:cubicBezTo>
                    <a:cubicBezTo>
                      <a:pt x="222" y="645"/>
                      <a:pt x="655" y="867"/>
                      <a:pt x="782" y="919"/>
                    </a:cubicBezTo>
                    <a:cubicBezTo>
                      <a:pt x="877" y="951"/>
                      <a:pt x="972" y="983"/>
                      <a:pt x="1067" y="1015"/>
                    </a:cubicBezTo>
                    <a:cubicBezTo>
                      <a:pt x="1362" y="1099"/>
                      <a:pt x="1669" y="1120"/>
                      <a:pt x="1975" y="1099"/>
                    </a:cubicBezTo>
                    <a:cubicBezTo>
                      <a:pt x="1986" y="1099"/>
                      <a:pt x="2049" y="1088"/>
                      <a:pt x="2070" y="1078"/>
                    </a:cubicBezTo>
                    <a:lnTo>
                      <a:pt x="2081" y="1078"/>
                    </a:lnTo>
                    <a:lnTo>
                      <a:pt x="2091" y="1078"/>
                    </a:lnTo>
                    <a:cubicBezTo>
                      <a:pt x="2355" y="1046"/>
                      <a:pt x="2598" y="951"/>
                      <a:pt x="2820" y="803"/>
                    </a:cubicBezTo>
                    <a:cubicBezTo>
                      <a:pt x="2947" y="719"/>
                      <a:pt x="3063" y="624"/>
                      <a:pt x="3168" y="518"/>
                    </a:cubicBezTo>
                    <a:cubicBezTo>
                      <a:pt x="3274" y="413"/>
                      <a:pt x="3580" y="1"/>
                      <a:pt x="3718" y="53"/>
                    </a:cubicBezTo>
                    <a:cubicBezTo>
                      <a:pt x="3908" y="148"/>
                      <a:pt x="3528" y="698"/>
                      <a:pt x="34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822;p34"/>
              <p:cNvSpPr/>
              <p:nvPr/>
            </p:nvSpPr>
            <p:spPr>
              <a:xfrm>
                <a:off x="4911125" y="1727550"/>
                <a:ext cx="6895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768" extrusionOk="0">
                    <a:moveTo>
                      <a:pt x="1965" y="2450"/>
                    </a:moveTo>
                    <a:cubicBezTo>
                      <a:pt x="2546" y="2123"/>
                      <a:pt x="2758" y="1384"/>
                      <a:pt x="2441" y="803"/>
                    </a:cubicBezTo>
                    <a:cubicBezTo>
                      <a:pt x="2124" y="211"/>
                      <a:pt x="1385" y="0"/>
                      <a:pt x="793" y="328"/>
                    </a:cubicBezTo>
                    <a:cubicBezTo>
                      <a:pt x="212" y="644"/>
                      <a:pt x="1" y="1384"/>
                      <a:pt x="318" y="1965"/>
                    </a:cubicBezTo>
                    <a:cubicBezTo>
                      <a:pt x="635" y="2556"/>
                      <a:pt x="1374" y="2767"/>
                      <a:pt x="1965" y="24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823;p34"/>
              <p:cNvSpPr/>
              <p:nvPr/>
            </p:nvSpPr>
            <p:spPr>
              <a:xfrm>
                <a:off x="4586100" y="2061275"/>
                <a:ext cx="1690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32" extrusionOk="0">
                    <a:moveTo>
                      <a:pt x="3824" y="2969"/>
                    </a:moveTo>
                    <a:cubicBezTo>
                      <a:pt x="5546" y="2029"/>
                      <a:pt x="6760" y="888"/>
                      <a:pt x="6517" y="444"/>
                    </a:cubicBezTo>
                    <a:cubicBezTo>
                      <a:pt x="6274" y="1"/>
                      <a:pt x="4669" y="413"/>
                      <a:pt x="2937" y="1363"/>
                    </a:cubicBezTo>
                    <a:cubicBezTo>
                      <a:pt x="1215" y="2303"/>
                      <a:pt x="1" y="3444"/>
                      <a:pt x="244" y="3888"/>
                    </a:cubicBezTo>
                    <a:cubicBezTo>
                      <a:pt x="487" y="4331"/>
                      <a:pt x="2092" y="3919"/>
                      <a:pt x="3824" y="29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824;p34"/>
              <p:cNvSpPr/>
              <p:nvPr/>
            </p:nvSpPr>
            <p:spPr>
              <a:xfrm>
                <a:off x="4940175" y="1867225"/>
                <a:ext cx="16902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20" extrusionOk="0">
                    <a:moveTo>
                      <a:pt x="3824" y="2968"/>
                    </a:moveTo>
                    <a:cubicBezTo>
                      <a:pt x="5545" y="2017"/>
                      <a:pt x="6760" y="887"/>
                      <a:pt x="6517" y="444"/>
                    </a:cubicBezTo>
                    <a:cubicBezTo>
                      <a:pt x="6274" y="0"/>
                      <a:pt x="4669" y="412"/>
                      <a:pt x="2937" y="1352"/>
                    </a:cubicBezTo>
                    <a:cubicBezTo>
                      <a:pt x="1215" y="2303"/>
                      <a:pt x="1" y="3433"/>
                      <a:pt x="254" y="3876"/>
                    </a:cubicBezTo>
                    <a:cubicBezTo>
                      <a:pt x="497" y="4320"/>
                      <a:pt x="2102" y="3919"/>
                      <a:pt x="3824" y="2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825;p34"/>
              <p:cNvSpPr/>
              <p:nvPr/>
            </p:nvSpPr>
            <p:spPr>
              <a:xfrm>
                <a:off x="5000125" y="419775"/>
                <a:ext cx="6815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4268" extrusionOk="0">
                    <a:moveTo>
                      <a:pt x="1521" y="4267"/>
                    </a:moveTo>
                    <a:lnTo>
                      <a:pt x="2229" y="4214"/>
                    </a:lnTo>
                    <a:lnTo>
                      <a:pt x="2725" y="0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826;p34"/>
              <p:cNvSpPr/>
              <p:nvPr/>
            </p:nvSpPr>
            <p:spPr>
              <a:xfrm>
                <a:off x="5506000" y="1174125"/>
                <a:ext cx="112775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3359" extrusionOk="0">
                    <a:moveTo>
                      <a:pt x="4511" y="919"/>
                    </a:moveTo>
                    <a:lnTo>
                      <a:pt x="349" y="0"/>
                    </a:lnTo>
                    <a:lnTo>
                      <a:pt x="1" y="624"/>
                    </a:lnTo>
                    <a:lnTo>
                      <a:pt x="3264" y="33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827;p34"/>
              <p:cNvSpPr/>
              <p:nvPr/>
            </p:nvSpPr>
            <p:spPr>
              <a:xfrm>
                <a:off x="5452950" y="1382975"/>
                <a:ext cx="231575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9263" h="8418" extrusionOk="0">
                    <a:moveTo>
                      <a:pt x="3063" y="5144"/>
                    </a:moveTo>
                    <a:cubicBezTo>
                      <a:pt x="3823" y="5017"/>
                      <a:pt x="4932" y="4901"/>
                      <a:pt x="5323" y="5387"/>
                    </a:cubicBezTo>
                    <a:cubicBezTo>
                      <a:pt x="5830" y="5999"/>
                      <a:pt x="5492" y="7320"/>
                      <a:pt x="5101" y="8006"/>
                    </a:cubicBezTo>
                    <a:cubicBezTo>
                      <a:pt x="4953" y="8270"/>
                      <a:pt x="7963" y="8376"/>
                      <a:pt x="8375" y="8418"/>
                    </a:cubicBezTo>
                    <a:cubicBezTo>
                      <a:pt x="9262" y="3686"/>
                      <a:pt x="8080" y="2419"/>
                      <a:pt x="3834" y="2989"/>
                    </a:cubicBezTo>
                    <a:cubicBezTo>
                      <a:pt x="1943" y="3243"/>
                      <a:pt x="3623" y="1"/>
                      <a:pt x="3126" y="85"/>
                    </a:cubicBezTo>
                    <a:lnTo>
                      <a:pt x="11" y="666"/>
                    </a:lnTo>
                    <a:cubicBezTo>
                      <a:pt x="137" y="2789"/>
                      <a:pt x="0" y="5693"/>
                      <a:pt x="3063" y="5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828;p34"/>
              <p:cNvSpPr/>
              <p:nvPr/>
            </p:nvSpPr>
            <p:spPr>
              <a:xfrm>
                <a:off x="4595350" y="487900"/>
                <a:ext cx="235550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9833" extrusionOk="0">
                    <a:moveTo>
                      <a:pt x="4236" y="6601"/>
                    </a:moveTo>
                    <a:cubicBezTo>
                      <a:pt x="4246" y="5798"/>
                      <a:pt x="4172" y="4647"/>
                      <a:pt x="3613" y="4320"/>
                    </a:cubicBezTo>
                    <a:cubicBezTo>
                      <a:pt x="2905" y="3897"/>
                      <a:pt x="1606" y="4457"/>
                      <a:pt x="962" y="4975"/>
                    </a:cubicBezTo>
                    <a:cubicBezTo>
                      <a:pt x="719" y="5175"/>
                      <a:pt x="117" y="2102"/>
                      <a:pt x="1" y="1679"/>
                    </a:cubicBezTo>
                    <a:cubicBezTo>
                      <a:pt x="4711" y="0"/>
                      <a:pt x="6211" y="1014"/>
                      <a:pt x="6316" y="5460"/>
                    </a:cubicBezTo>
                    <a:cubicBezTo>
                      <a:pt x="6358" y="7446"/>
                      <a:pt x="9421" y="5196"/>
                      <a:pt x="9411" y="5703"/>
                    </a:cubicBezTo>
                    <a:lnTo>
                      <a:pt x="9326" y="9009"/>
                    </a:lnTo>
                    <a:cubicBezTo>
                      <a:pt x="7129" y="9231"/>
                      <a:pt x="4162" y="9833"/>
                      <a:pt x="4236" y="6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829;p34"/>
              <p:cNvSpPr/>
              <p:nvPr/>
            </p:nvSpPr>
            <p:spPr>
              <a:xfrm>
                <a:off x="4990075" y="1544825"/>
                <a:ext cx="712925" cy="950825"/>
              </a:xfrm>
              <a:custGeom>
                <a:avLst/>
                <a:gdLst/>
                <a:ahLst/>
                <a:cxnLst/>
                <a:rect l="l" t="t" r="r" b="b"/>
                <a:pathLst>
                  <a:path w="28517" h="38033" extrusionOk="0">
                    <a:moveTo>
                      <a:pt x="6728" y="497"/>
                    </a:moveTo>
                    <a:cubicBezTo>
                      <a:pt x="5419" y="1"/>
                      <a:pt x="3381" y="53"/>
                      <a:pt x="888" y="592"/>
                    </a:cubicBezTo>
                    <a:cubicBezTo>
                      <a:pt x="603" y="655"/>
                      <a:pt x="297" y="729"/>
                      <a:pt x="1" y="803"/>
                    </a:cubicBezTo>
                    <a:cubicBezTo>
                      <a:pt x="11893" y="15621"/>
                      <a:pt x="18008" y="30471"/>
                      <a:pt x="20670" y="38033"/>
                    </a:cubicBezTo>
                    <a:cubicBezTo>
                      <a:pt x="21662" y="37716"/>
                      <a:pt x="22613" y="37462"/>
                      <a:pt x="23521" y="37262"/>
                    </a:cubicBezTo>
                    <a:cubicBezTo>
                      <a:pt x="24356" y="37082"/>
                      <a:pt x="25200" y="36945"/>
                      <a:pt x="26056" y="36871"/>
                    </a:cubicBezTo>
                    <a:cubicBezTo>
                      <a:pt x="26309" y="36913"/>
                      <a:pt x="26573" y="36860"/>
                      <a:pt x="26774" y="36702"/>
                    </a:cubicBezTo>
                    <a:cubicBezTo>
                      <a:pt x="26795" y="36744"/>
                      <a:pt x="26816" y="36786"/>
                      <a:pt x="26837" y="36818"/>
                    </a:cubicBezTo>
                    <a:cubicBezTo>
                      <a:pt x="27397" y="36797"/>
                      <a:pt x="27957" y="36807"/>
                      <a:pt x="28517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830;p34"/>
              <p:cNvSpPr/>
              <p:nvPr/>
            </p:nvSpPr>
            <p:spPr>
              <a:xfrm>
                <a:off x="4845650" y="1366075"/>
                <a:ext cx="291000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11640" h="6898" extrusionOk="0">
                    <a:moveTo>
                      <a:pt x="6412" y="6538"/>
                    </a:moveTo>
                    <a:cubicBezTo>
                      <a:pt x="8429" y="6095"/>
                      <a:pt x="10203" y="5978"/>
                      <a:pt x="11639" y="6190"/>
                    </a:cubicBezTo>
                    <a:lnTo>
                      <a:pt x="9242" y="2176"/>
                    </a:lnTo>
                    <a:cubicBezTo>
                      <a:pt x="9168" y="2049"/>
                      <a:pt x="9115" y="1912"/>
                      <a:pt x="9105" y="1775"/>
                    </a:cubicBezTo>
                    <a:cubicBezTo>
                      <a:pt x="8967" y="1690"/>
                      <a:pt x="8851" y="1574"/>
                      <a:pt x="8767" y="1437"/>
                    </a:cubicBezTo>
                    <a:cubicBezTo>
                      <a:pt x="7996" y="180"/>
                      <a:pt x="5503" y="1"/>
                      <a:pt x="2081" y="740"/>
                    </a:cubicBezTo>
                    <a:cubicBezTo>
                      <a:pt x="1416" y="888"/>
                      <a:pt x="719" y="1067"/>
                      <a:pt x="1" y="1279"/>
                    </a:cubicBezTo>
                    <a:cubicBezTo>
                      <a:pt x="1733" y="3137"/>
                      <a:pt x="3380" y="5017"/>
                      <a:pt x="4922" y="6897"/>
                    </a:cubicBezTo>
                    <a:cubicBezTo>
                      <a:pt x="5429" y="6760"/>
                      <a:pt x="5926" y="6633"/>
                      <a:pt x="6412" y="6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831;p34"/>
              <p:cNvSpPr/>
              <p:nvPr/>
            </p:nvSpPr>
            <p:spPr>
              <a:xfrm>
                <a:off x="5007775" y="2586200"/>
                <a:ext cx="600700" cy="434100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17364" extrusionOk="0">
                    <a:moveTo>
                      <a:pt x="19666" y="560"/>
                    </a:moveTo>
                    <a:cubicBezTo>
                      <a:pt x="14892" y="1880"/>
                      <a:pt x="9379" y="5101"/>
                      <a:pt x="5514" y="8301"/>
                    </a:cubicBezTo>
                    <a:cubicBezTo>
                      <a:pt x="4267" y="9305"/>
                      <a:pt x="3116" y="10424"/>
                      <a:pt x="2071" y="11639"/>
                    </a:cubicBezTo>
                    <a:cubicBezTo>
                      <a:pt x="1067" y="12843"/>
                      <a:pt x="412" y="13878"/>
                      <a:pt x="169" y="14733"/>
                    </a:cubicBezTo>
                    <a:cubicBezTo>
                      <a:pt x="0" y="15304"/>
                      <a:pt x="22" y="15811"/>
                      <a:pt x="233" y="16233"/>
                    </a:cubicBezTo>
                    <a:cubicBezTo>
                      <a:pt x="444" y="16656"/>
                      <a:pt x="856" y="16993"/>
                      <a:pt x="1458" y="17162"/>
                    </a:cubicBezTo>
                    <a:cubicBezTo>
                      <a:pt x="2176" y="17363"/>
                      <a:pt x="3232" y="17353"/>
                      <a:pt x="4658" y="17099"/>
                    </a:cubicBezTo>
                    <a:lnTo>
                      <a:pt x="4679" y="17099"/>
                    </a:lnTo>
                    <a:cubicBezTo>
                      <a:pt x="4890" y="17057"/>
                      <a:pt x="5102" y="17015"/>
                      <a:pt x="5281" y="16972"/>
                    </a:cubicBezTo>
                    <a:cubicBezTo>
                      <a:pt x="5471" y="16930"/>
                      <a:pt x="5693" y="16867"/>
                      <a:pt x="5925" y="16803"/>
                    </a:cubicBezTo>
                    <a:cubicBezTo>
                      <a:pt x="6675" y="16603"/>
                      <a:pt x="6580" y="15832"/>
                      <a:pt x="6242" y="15895"/>
                    </a:cubicBezTo>
                    <a:cubicBezTo>
                      <a:pt x="2567" y="16529"/>
                      <a:pt x="2187" y="16096"/>
                      <a:pt x="1838" y="15990"/>
                    </a:cubicBezTo>
                    <a:cubicBezTo>
                      <a:pt x="719" y="15642"/>
                      <a:pt x="1099" y="14353"/>
                      <a:pt x="2736" y="12399"/>
                    </a:cubicBezTo>
                    <a:cubicBezTo>
                      <a:pt x="6390" y="8058"/>
                      <a:pt x="14649" y="2883"/>
                      <a:pt x="19898" y="1436"/>
                    </a:cubicBezTo>
                    <a:cubicBezTo>
                      <a:pt x="20542" y="1257"/>
                      <a:pt x="21187" y="1120"/>
                      <a:pt x="21842" y="1025"/>
                    </a:cubicBezTo>
                    <a:cubicBezTo>
                      <a:pt x="22306" y="951"/>
                      <a:pt x="22781" y="930"/>
                      <a:pt x="23257" y="961"/>
                    </a:cubicBezTo>
                    <a:cubicBezTo>
                      <a:pt x="23595" y="993"/>
                      <a:pt x="23964" y="1056"/>
                      <a:pt x="23996" y="718"/>
                    </a:cubicBezTo>
                    <a:cubicBezTo>
                      <a:pt x="24028" y="380"/>
                      <a:pt x="23774" y="74"/>
                      <a:pt x="23436" y="53"/>
                    </a:cubicBezTo>
                    <a:cubicBezTo>
                      <a:pt x="22877" y="0"/>
                      <a:pt x="22306" y="21"/>
                      <a:pt x="21746" y="106"/>
                    </a:cubicBezTo>
                    <a:cubicBezTo>
                      <a:pt x="21049" y="211"/>
                      <a:pt x="20352" y="359"/>
                      <a:pt x="19666" y="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" name="Google Shape;832;p34"/>
            <p:cNvSpPr/>
            <p:nvPr/>
          </p:nvSpPr>
          <p:spPr>
            <a:xfrm rot="1799873" flipH="1">
              <a:off x="6621857" y="505842"/>
              <a:ext cx="158570" cy="312316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33;p34"/>
            <p:cNvSpPr/>
            <p:nvPr/>
          </p:nvSpPr>
          <p:spPr>
            <a:xfrm rot="3647851" flipH="1">
              <a:off x="6774260" y="658244"/>
              <a:ext cx="158568" cy="312311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34;p34"/>
            <p:cNvSpPr/>
            <p:nvPr/>
          </p:nvSpPr>
          <p:spPr>
            <a:xfrm rot="7517873" flipH="1">
              <a:off x="6940653" y="1039359"/>
              <a:ext cx="158574" cy="31232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35;p34"/>
            <p:cNvSpPr/>
            <p:nvPr/>
          </p:nvSpPr>
          <p:spPr>
            <a:xfrm rot="6003560" flipH="1">
              <a:off x="6940658" y="910960"/>
              <a:ext cx="158572" cy="312319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36;p34"/>
            <p:cNvSpPr/>
            <p:nvPr/>
          </p:nvSpPr>
          <p:spPr>
            <a:xfrm rot="5400000" flipH="1">
              <a:off x="6896861" y="786064"/>
              <a:ext cx="158569" cy="31231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3177800" y="234460"/>
            <a:ext cx="2988527" cy="47370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2807638" y="-284742"/>
            <a:ext cx="3672415" cy="53374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3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78867" y="1284269"/>
            <a:ext cx="441789" cy="4315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455" y="-873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9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000">
        <p14:conveyor dir="l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7" name="Google Shape;1207;p39"/>
          <p:cNvGrpSpPr/>
          <p:nvPr/>
        </p:nvGrpSpPr>
        <p:grpSpPr>
          <a:xfrm>
            <a:off x="162054" y="176654"/>
            <a:ext cx="1488096" cy="1082483"/>
            <a:chOff x="940999" y="1563665"/>
            <a:chExt cx="1488096" cy="1082483"/>
          </a:xfrm>
        </p:grpSpPr>
        <p:grpSp>
          <p:nvGrpSpPr>
            <p:cNvPr id="1208" name="Google Shape;1208;p39"/>
            <p:cNvGrpSpPr/>
            <p:nvPr/>
          </p:nvGrpSpPr>
          <p:grpSpPr>
            <a:xfrm>
              <a:off x="940999" y="1563665"/>
              <a:ext cx="1488096" cy="1082483"/>
              <a:chOff x="1663850" y="2977575"/>
              <a:chExt cx="2484300" cy="1807150"/>
            </a:xfrm>
          </p:grpSpPr>
          <p:sp>
            <p:nvSpPr>
              <p:cNvPr id="1209" name="Google Shape;1209;p39"/>
              <p:cNvSpPr/>
              <p:nvPr/>
            </p:nvSpPr>
            <p:spPr>
              <a:xfrm>
                <a:off x="1663850" y="3209400"/>
                <a:ext cx="2484300" cy="1575325"/>
              </a:xfrm>
              <a:custGeom>
                <a:avLst/>
                <a:gdLst/>
                <a:ahLst/>
                <a:cxnLst/>
                <a:rect l="l" t="t" r="r" b="b"/>
                <a:pathLst>
                  <a:path w="99372" h="63013" extrusionOk="0">
                    <a:moveTo>
                      <a:pt x="99138" y="49870"/>
                    </a:moveTo>
                    <a:cubicBezTo>
                      <a:pt x="99138" y="49870"/>
                      <a:pt x="98738" y="48869"/>
                      <a:pt x="98671" y="48836"/>
                    </a:cubicBezTo>
                    <a:cubicBezTo>
                      <a:pt x="96937" y="45066"/>
                      <a:pt x="90932" y="32291"/>
                      <a:pt x="86062" y="26420"/>
                    </a:cubicBezTo>
                    <a:cubicBezTo>
                      <a:pt x="82960" y="22684"/>
                      <a:pt x="80292" y="21650"/>
                      <a:pt x="77356" y="22383"/>
                    </a:cubicBezTo>
                    <a:cubicBezTo>
                      <a:pt x="75021" y="22951"/>
                      <a:pt x="72619" y="24652"/>
                      <a:pt x="69717" y="26987"/>
                    </a:cubicBezTo>
                    <a:cubicBezTo>
                      <a:pt x="68783" y="25019"/>
                      <a:pt x="67816" y="23084"/>
                      <a:pt x="66782" y="21183"/>
                    </a:cubicBezTo>
                    <a:cubicBezTo>
                      <a:pt x="61678" y="11476"/>
                      <a:pt x="54873" y="3336"/>
                      <a:pt x="50737" y="1735"/>
                    </a:cubicBezTo>
                    <a:cubicBezTo>
                      <a:pt x="46167" y="1"/>
                      <a:pt x="41297" y="3036"/>
                      <a:pt x="36794" y="8340"/>
                    </a:cubicBezTo>
                    <a:cubicBezTo>
                      <a:pt x="31390" y="14645"/>
                      <a:pt x="26887" y="23518"/>
                      <a:pt x="23518" y="31723"/>
                    </a:cubicBezTo>
                    <a:cubicBezTo>
                      <a:pt x="22384" y="30789"/>
                      <a:pt x="21083" y="30122"/>
                      <a:pt x="19682" y="29755"/>
                    </a:cubicBezTo>
                    <a:cubicBezTo>
                      <a:pt x="15879" y="28788"/>
                      <a:pt x="12476" y="30890"/>
                      <a:pt x="9541" y="34392"/>
                    </a:cubicBezTo>
                    <a:cubicBezTo>
                      <a:pt x="5638" y="39029"/>
                      <a:pt x="2036" y="47134"/>
                      <a:pt x="201" y="52538"/>
                    </a:cubicBezTo>
                    <a:cubicBezTo>
                      <a:pt x="1" y="53072"/>
                      <a:pt x="301" y="53639"/>
                      <a:pt x="801" y="53806"/>
                    </a:cubicBezTo>
                    <a:lnTo>
                      <a:pt x="935" y="53839"/>
                    </a:lnTo>
                    <a:cubicBezTo>
                      <a:pt x="968" y="54006"/>
                      <a:pt x="1068" y="54173"/>
                      <a:pt x="1202" y="54306"/>
                    </a:cubicBezTo>
                    <a:cubicBezTo>
                      <a:pt x="4304" y="57242"/>
                      <a:pt x="13010" y="59877"/>
                      <a:pt x="24418" y="61345"/>
                    </a:cubicBezTo>
                    <a:cubicBezTo>
                      <a:pt x="35893" y="62779"/>
                      <a:pt x="47501" y="63013"/>
                      <a:pt x="59010" y="62012"/>
                    </a:cubicBezTo>
                    <a:cubicBezTo>
                      <a:pt x="66982" y="61278"/>
                      <a:pt x="75588" y="59910"/>
                      <a:pt x="83094" y="57742"/>
                    </a:cubicBezTo>
                    <a:cubicBezTo>
                      <a:pt x="88397" y="56174"/>
                      <a:pt x="93167" y="54240"/>
                      <a:pt x="96737" y="51804"/>
                    </a:cubicBezTo>
                    <a:cubicBezTo>
                      <a:pt x="97104" y="51571"/>
                      <a:pt x="99372" y="50370"/>
                      <a:pt x="99138" y="498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1719725" y="3264450"/>
                <a:ext cx="2363375" cy="1471075"/>
              </a:xfrm>
              <a:custGeom>
                <a:avLst/>
                <a:gdLst/>
                <a:ahLst/>
                <a:cxnLst/>
                <a:rect l="l" t="t" r="r" b="b"/>
                <a:pathLst>
                  <a:path w="94535" h="58843" extrusionOk="0">
                    <a:moveTo>
                      <a:pt x="94535" y="47201"/>
                    </a:moveTo>
                    <a:cubicBezTo>
                      <a:pt x="93101" y="44032"/>
                      <a:pt x="89131" y="35659"/>
                      <a:pt x="85262" y="29588"/>
                    </a:cubicBezTo>
                    <a:cubicBezTo>
                      <a:pt x="84228" y="27954"/>
                      <a:pt x="83894" y="27587"/>
                      <a:pt x="83594" y="27186"/>
                    </a:cubicBezTo>
                    <a:cubicBezTo>
                      <a:pt x="83294" y="26786"/>
                      <a:pt x="83093" y="26386"/>
                      <a:pt x="82326" y="25485"/>
                    </a:cubicBezTo>
                    <a:cubicBezTo>
                      <a:pt x="79791" y="22416"/>
                      <a:pt x="77723" y="21549"/>
                      <a:pt x="75588" y="22049"/>
                    </a:cubicBezTo>
                    <a:cubicBezTo>
                      <a:pt x="73520" y="22550"/>
                      <a:pt x="71218" y="24284"/>
                      <a:pt x="68316" y="26586"/>
                    </a:cubicBezTo>
                    <a:lnTo>
                      <a:pt x="68350" y="26686"/>
                    </a:lnTo>
                    <a:lnTo>
                      <a:pt x="66548" y="27820"/>
                    </a:lnTo>
                    <a:cubicBezTo>
                      <a:pt x="65514" y="25452"/>
                      <a:pt x="64380" y="23084"/>
                      <a:pt x="63179" y="20749"/>
                    </a:cubicBezTo>
                    <a:cubicBezTo>
                      <a:pt x="58042" y="10775"/>
                      <a:pt x="51771" y="2869"/>
                      <a:pt x="47802" y="1368"/>
                    </a:cubicBezTo>
                    <a:cubicBezTo>
                      <a:pt x="44166" y="0"/>
                      <a:pt x="40029" y="2736"/>
                      <a:pt x="36027" y="7406"/>
                    </a:cubicBezTo>
                    <a:cubicBezTo>
                      <a:pt x="30656" y="13710"/>
                      <a:pt x="26153" y="22717"/>
                      <a:pt x="22817" y="30922"/>
                    </a:cubicBezTo>
                    <a:lnTo>
                      <a:pt x="22917" y="31023"/>
                    </a:lnTo>
                    <a:cubicBezTo>
                      <a:pt x="22383" y="31423"/>
                      <a:pt x="21816" y="31756"/>
                      <a:pt x="21183" y="31990"/>
                    </a:cubicBezTo>
                    <a:cubicBezTo>
                      <a:pt x="20048" y="30789"/>
                      <a:pt x="18581" y="29888"/>
                      <a:pt x="16980" y="29455"/>
                    </a:cubicBezTo>
                    <a:cubicBezTo>
                      <a:pt x="14078" y="28721"/>
                      <a:pt x="11276" y="30522"/>
                      <a:pt x="8807" y="33458"/>
                    </a:cubicBezTo>
                    <a:cubicBezTo>
                      <a:pt x="7239" y="35359"/>
                      <a:pt x="5905" y="37427"/>
                      <a:pt x="4771" y="39629"/>
                    </a:cubicBezTo>
                    <a:cubicBezTo>
                      <a:pt x="4371" y="40329"/>
                      <a:pt x="4204" y="40329"/>
                      <a:pt x="2269" y="44732"/>
                    </a:cubicBezTo>
                    <a:cubicBezTo>
                      <a:pt x="1368" y="46767"/>
                      <a:pt x="601" y="48735"/>
                      <a:pt x="1" y="50470"/>
                    </a:cubicBezTo>
                    <a:cubicBezTo>
                      <a:pt x="101" y="50537"/>
                      <a:pt x="201" y="50603"/>
                      <a:pt x="301" y="50670"/>
                    </a:cubicBezTo>
                    <a:cubicBezTo>
                      <a:pt x="3136" y="53339"/>
                      <a:pt x="11442" y="55774"/>
                      <a:pt x="22417" y="57208"/>
                    </a:cubicBezTo>
                    <a:cubicBezTo>
                      <a:pt x="33758" y="58642"/>
                      <a:pt x="45200" y="58842"/>
                      <a:pt x="56608" y="57842"/>
                    </a:cubicBezTo>
                    <a:cubicBezTo>
                      <a:pt x="64447" y="57141"/>
                      <a:pt x="72953" y="55774"/>
                      <a:pt x="80291" y="53639"/>
                    </a:cubicBezTo>
                    <a:cubicBezTo>
                      <a:pt x="85028" y="52271"/>
                      <a:pt x="89265" y="50570"/>
                      <a:pt x="92567" y="48535"/>
                    </a:cubicBezTo>
                    <a:lnTo>
                      <a:pt x="92567" y="48468"/>
                    </a:lnTo>
                    <a:cubicBezTo>
                      <a:pt x="92667" y="48435"/>
                      <a:pt x="92734" y="48402"/>
                      <a:pt x="92800" y="48368"/>
                    </a:cubicBezTo>
                    <a:cubicBezTo>
                      <a:pt x="93034" y="48235"/>
                      <a:pt x="93267" y="48035"/>
                      <a:pt x="93434" y="47835"/>
                    </a:cubicBezTo>
                    <a:lnTo>
                      <a:pt x="93468" y="47968"/>
                    </a:lnTo>
                    <a:cubicBezTo>
                      <a:pt x="93834" y="47701"/>
                      <a:pt x="94201" y="47434"/>
                      <a:pt x="94535" y="472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1786450" y="2977575"/>
                <a:ext cx="742225" cy="707200"/>
              </a:xfrm>
              <a:custGeom>
                <a:avLst/>
                <a:gdLst/>
                <a:ahLst/>
                <a:cxnLst/>
                <a:rect l="l" t="t" r="r" b="b"/>
                <a:pathLst>
                  <a:path w="29689" h="28288" extrusionOk="0">
                    <a:moveTo>
                      <a:pt x="16345" y="34"/>
                    </a:moveTo>
                    <a:cubicBezTo>
                      <a:pt x="15345" y="2836"/>
                      <a:pt x="13410" y="5471"/>
                      <a:pt x="9941" y="0"/>
                    </a:cubicBezTo>
                    <a:cubicBezTo>
                      <a:pt x="9974" y="234"/>
                      <a:pt x="10008" y="434"/>
                      <a:pt x="10041" y="634"/>
                    </a:cubicBezTo>
                    <a:cubicBezTo>
                      <a:pt x="10241" y="1768"/>
                      <a:pt x="10308" y="2936"/>
                      <a:pt x="10274" y="4070"/>
                    </a:cubicBezTo>
                    <a:cubicBezTo>
                      <a:pt x="10108" y="5438"/>
                      <a:pt x="9440" y="6238"/>
                      <a:pt x="7773" y="6038"/>
                    </a:cubicBezTo>
                    <a:cubicBezTo>
                      <a:pt x="5971" y="5771"/>
                      <a:pt x="4237" y="5304"/>
                      <a:pt x="2536" y="4670"/>
                    </a:cubicBezTo>
                    <a:cubicBezTo>
                      <a:pt x="3937" y="6205"/>
                      <a:pt x="5504" y="8306"/>
                      <a:pt x="5171" y="9774"/>
                    </a:cubicBezTo>
                    <a:cubicBezTo>
                      <a:pt x="4837" y="11275"/>
                      <a:pt x="2202" y="11776"/>
                      <a:pt x="0" y="11876"/>
                    </a:cubicBezTo>
                    <a:cubicBezTo>
                      <a:pt x="501" y="12142"/>
                      <a:pt x="968" y="12443"/>
                      <a:pt x="1401" y="12810"/>
                    </a:cubicBezTo>
                    <a:cubicBezTo>
                      <a:pt x="2536" y="13710"/>
                      <a:pt x="3403" y="14844"/>
                      <a:pt x="3303" y="16212"/>
                    </a:cubicBezTo>
                    <a:cubicBezTo>
                      <a:pt x="3269" y="16512"/>
                      <a:pt x="3203" y="16812"/>
                      <a:pt x="3103" y="17113"/>
                    </a:cubicBezTo>
                    <a:cubicBezTo>
                      <a:pt x="2769" y="18080"/>
                      <a:pt x="2335" y="18981"/>
                      <a:pt x="1868" y="19881"/>
                    </a:cubicBezTo>
                    <a:cubicBezTo>
                      <a:pt x="3736" y="19514"/>
                      <a:pt x="6272" y="19281"/>
                      <a:pt x="7272" y="21282"/>
                    </a:cubicBezTo>
                    <a:cubicBezTo>
                      <a:pt x="8039" y="22783"/>
                      <a:pt x="7639" y="25052"/>
                      <a:pt x="6872" y="26753"/>
                    </a:cubicBezTo>
                    <a:cubicBezTo>
                      <a:pt x="8473" y="25919"/>
                      <a:pt x="11542" y="23417"/>
                      <a:pt x="13477" y="24351"/>
                    </a:cubicBezTo>
                    <a:cubicBezTo>
                      <a:pt x="15211" y="25185"/>
                      <a:pt x="16179" y="26986"/>
                      <a:pt x="16646" y="28287"/>
                    </a:cubicBezTo>
                    <a:cubicBezTo>
                      <a:pt x="17680" y="26253"/>
                      <a:pt x="19781" y="22783"/>
                      <a:pt x="22116" y="23317"/>
                    </a:cubicBezTo>
                    <a:cubicBezTo>
                      <a:pt x="23617" y="23717"/>
                      <a:pt x="25018" y="24284"/>
                      <a:pt x="26386" y="24985"/>
                    </a:cubicBezTo>
                    <a:cubicBezTo>
                      <a:pt x="25085" y="22683"/>
                      <a:pt x="23684" y="18947"/>
                      <a:pt x="27053" y="17413"/>
                    </a:cubicBezTo>
                    <a:cubicBezTo>
                      <a:pt x="27920" y="17013"/>
                      <a:pt x="28788" y="16679"/>
                      <a:pt x="29688" y="16379"/>
                    </a:cubicBezTo>
                    <a:cubicBezTo>
                      <a:pt x="25018" y="13644"/>
                      <a:pt x="26453" y="10641"/>
                      <a:pt x="29455" y="8607"/>
                    </a:cubicBezTo>
                    <a:cubicBezTo>
                      <a:pt x="24018" y="8840"/>
                      <a:pt x="22883" y="5571"/>
                      <a:pt x="24551" y="1735"/>
                    </a:cubicBezTo>
                    <a:cubicBezTo>
                      <a:pt x="22883" y="2936"/>
                      <a:pt x="20648" y="3970"/>
                      <a:pt x="18714" y="2936"/>
                    </a:cubicBezTo>
                    <a:cubicBezTo>
                      <a:pt x="17580" y="2335"/>
                      <a:pt x="16712" y="1301"/>
                      <a:pt x="16345" y="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1956575" y="3092650"/>
                <a:ext cx="449500" cy="436175"/>
              </a:xfrm>
              <a:custGeom>
                <a:avLst/>
                <a:gdLst/>
                <a:ahLst/>
                <a:cxnLst/>
                <a:rect l="l" t="t" r="r" b="b"/>
                <a:pathLst>
                  <a:path w="17980" h="17447" extrusionOk="0">
                    <a:moveTo>
                      <a:pt x="9073" y="17447"/>
                    </a:moveTo>
                    <a:cubicBezTo>
                      <a:pt x="13010" y="17447"/>
                      <a:pt x="16412" y="14645"/>
                      <a:pt x="17213" y="10775"/>
                    </a:cubicBezTo>
                    <a:cubicBezTo>
                      <a:pt x="17980" y="6906"/>
                      <a:pt x="15912" y="3036"/>
                      <a:pt x="12242" y="1535"/>
                    </a:cubicBezTo>
                    <a:cubicBezTo>
                      <a:pt x="8606" y="1"/>
                      <a:pt x="4403" y="1268"/>
                      <a:pt x="2202" y="4571"/>
                    </a:cubicBezTo>
                    <a:cubicBezTo>
                      <a:pt x="0" y="7840"/>
                      <a:pt x="434" y="12209"/>
                      <a:pt x="3236" y="15011"/>
                    </a:cubicBezTo>
                    <a:cubicBezTo>
                      <a:pt x="4770" y="16579"/>
                      <a:pt x="6872" y="17447"/>
                      <a:pt x="9073" y="17447"/>
                    </a:cubicBezTo>
                    <a:close/>
                    <a:moveTo>
                      <a:pt x="4604" y="4704"/>
                    </a:moveTo>
                    <a:lnTo>
                      <a:pt x="4604" y="4704"/>
                    </a:lnTo>
                    <a:cubicBezTo>
                      <a:pt x="6738" y="2569"/>
                      <a:pt x="10074" y="2236"/>
                      <a:pt x="12576" y="3904"/>
                    </a:cubicBezTo>
                    <a:cubicBezTo>
                      <a:pt x="15078" y="5571"/>
                      <a:pt x="16045" y="8807"/>
                      <a:pt x="14911" y="11576"/>
                    </a:cubicBezTo>
                    <a:cubicBezTo>
                      <a:pt x="13743" y="14344"/>
                      <a:pt x="10808" y="15945"/>
                      <a:pt x="7839" y="15345"/>
                    </a:cubicBezTo>
                    <a:cubicBezTo>
                      <a:pt x="4870" y="14778"/>
                      <a:pt x="2769" y="12176"/>
                      <a:pt x="2769" y="9174"/>
                    </a:cubicBezTo>
                    <a:cubicBezTo>
                      <a:pt x="2769" y="7473"/>
                      <a:pt x="3436" y="5872"/>
                      <a:pt x="4604" y="47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9"/>
              <p:cNvSpPr/>
              <p:nvPr/>
            </p:nvSpPr>
            <p:spPr>
              <a:xfrm>
                <a:off x="2910575" y="3296975"/>
                <a:ext cx="1172525" cy="1407700"/>
              </a:xfrm>
              <a:custGeom>
                <a:avLst/>
                <a:gdLst/>
                <a:ahLst/>
                <a:cxnLst/>
                <a:rect l="l" t="t" r="r" b="b"/>
                <a:pathLst>
                  <a:path w="46901" h="56308" extrusionOk="0">
                    <a:moveTo>
                      <a:pt x="46901" y="45900"/>
                    </a:moveTo>
                    <a:cubicBezTo>
                      <a:pt x="45467" y="42764"/>
                      <a:pt x="41564" y="34492"/>
                      <a:pt x="37694" y="28387"/>
                    </a:cubicBezTo>
                    <a:cubicBezTo>
                      <a:pt x="36794" y="26920"/>
                      <a:pt x="35793" y="25485"/>
                      <a:pt x="34692" y="24151"/>
                    </a:cubicBezTo>
                    <a:cubicBezTo>
                      <a:pt x="32157" y="21115"/>
                      <a:pt x="30089" y="20215"/>
                      <a:pt x="27954" y="20748"/>
                    </a:cubicBezTo>
                    <a:cubicBezTo>
                      <a:pt x="25886" y="21249"/>
                      <a:pt x="23584" y="22983"/>
                      <a:pt x="20682" y="25285"/>
                    </a:cubicBezTo>
                    <a:lnTo>
                      <a:pt x="20749" y="25418"/>
                    </a:lnTo>
                    <a:cubicBezTo>
                      <a:pt x="20048" y="25652"/>
                      <a:pt x="19315" y="25752"/>
                      <a:pt x="18581" y="25785"/>
                    </a:cubicBezTo>
                    <a:cubicBezTo>
                      <a:pt x="17647" y="23651"/>
                      <a:pt x="16613" y="21516"/>
                      <a:pt x="15545" y="19414"/>
                    </a:cubicBezTo>
                    <a:cubicBezTo>
                      <a:pt x="10408" y="9474"/>
                      <a:pt x="4137" y="1568"/>
                      <a:pt x="168" y="67"/>
                    </a:cubicBezTo>
                    <a:lnTo>
                      <a:pt x="1" y="0"/>
                    </a:lnTo>
                    <a:cubicBezTo>
                      <a:pt x="7640" y="7272"/>
                      <a:pt x="15512" y="22049"/>
                      <a:pt x="18481" y="34492"/>
                    </a:cubicBezTo>
                    <a:cubicBezTo>
                      <a:pt x="18547" y="34492"/>
                      <a:pt x="18614" y="34525"/>
                      <a:pt x="18681" y="34525"/>
                    </a:cubicBezTo>
                    <a:cubicBezTo>
                      <a:pt x="18948" y="34625"/>
                      <a:pt x="19081" y="34925"/>
                      <a:pt x="18981" y="35192"/>
                    </a:cubicBezTo>
                    <a:cubicBezTo>
                      <a:pt x="18914" y="35292"/>
                      <a:pt x="18881" y="35359"/>
                      <a:pt x="18848" y="35459"/>
                    </a:cubicBezTo>
                    <a:cubicBezTo>
                      <a:pt x="18814" y="35526"/>
                      <a:pt x="18781" y="35559"/>
                      <a:pt x="18748" y="35626"/>
                    </a:cubicBezTo>
                    <a:cubicBezTo>
                      <a:pt x="19215" y="37794"/>
                      <a:pt x="19548" y="39996"/>
                      <a:pt x="19682" y="42230"/>
                    </a:cubicBezTo>
                    <a:cubicBezTo>
                      <a:pt x="20015" y="48402"/>
                      <a:pt x="16312" y="52972"/>
                      <a:pt x="11142" y="56307"/>
                    </a:cubicBezTo>
                    <a:cubicBezTo>
                      <a:pt x="18381" y="55573"/>
                      <a:pt x="25986" y="54272"/>
                      <a:pt x="32691" y="52338"/>
                    </a:cubicBezTo>
                    <a:cubicBezTo>
                      <a:pt x="37161" y="51037"/>
                      <a:pt x="41197" y="49436"/>
                      <a:pt x="44399" y="47534"/>
                    </a:cubicBezTo>
                    <a:cubicBezTo>
                      <a:pt x="44599" y="47434"/>
                      <a:pt x="46567" y="46133"/>
                      <a:pt x="46901" y="459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9"/>
              <p:cNvSpPr/>
              <p:nvPr/>
            </p:nvSpPr>
            <p:spPr>
              <a:xfrm>
                <a:off x="3132400" y="4125050"/>
                <a:ext cx="258550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10342" h="3471" extrusionOk="0">
                    <a:moveTo>
                      <a:pt x="7473" y="2336"/>
                    </a:moveTo>
                    <a:cubicBezTo>
                      <a:pt x="7206" y="2102"/>
                      <a:pt x="6972" y="1802"/>
                      <a:pt x="6839" y="1502"/>
                    </a:cubicBezTo>
                    <a:cubicBezTo>
                      <a:pt x="6772" y="1335"/>
                      <a:pt x="6639" y="1168"/>
                      <a:pt x="6505" y="1035"/>
                    </a:cubicBezTo>
                    <a:cubicBezTo>
                      <a:pt x="6272" y="802"/>
                      <a:pt x="5872" y="835"/>
                      <a:pt x="5738" y="1135"/>
                    </a:cubicBezTo>
                    <a:cubicBezTo>
                      <a:pt x="5271" y="1802"/>
                      <a:pt x="4537" y="2269"/>
                      <a:pt x="3737" y="2369"/>
                    </a:cubicBezTo>
                    <a:cubicBezTo>
                      <a:pt x="3403" y="2436"/>
                      <a:pt x="3070" y="2403"/>
                      <a:pt x="2736" y="2303"/>
                    </a:cubicBezTo>
                    <a:cubicBezTo>
                      <a:pt x="2436" y="2203"/>
                      <a:pt x="2169" y="2069"/>
                      <a:pt x="1902" y="1869"/>
                    </a:cubicBezTo>
                    <a:cubicBezTo>
                      <a:pt x="1502" y="1602"/>
                      <a:pt x="1235" y="1202"/>
                      <a:pt x="1168" y="701"/>
                    </a:cubicBezTo>
                    <a:cubicBezTo>
                      <a:pt x="1102" y="1"/>
                      <a:pt x="1" y="101"/>
                      <a:pt x="134" y="835"/>
                    </a:cubicBezTo>
                    <a:cubicBezTo>
                      <a:pt x="268" y="1569"/>
                      <a:pt x="668" y="2236"/>
                      <a:pt x="1302" y="2703"/>
                    </a:cubicBezTo>
                    <a:cubicBezTo>
                      <a:pt x="1635" y="2970"/>
                      <a:pt x="2036" y="3170"/>
                      <a:pt x="2469" y="3270"/>
                    </a:cubicBezTo>
                    <a:cubicBezTo>
                      <a:pt x="2936" y="3403"/>
                      <a:pt x="3403" y="3437"/>
                      <a:pt x="3870" y="3403"/>
                    </a:cubicBezTo>
                    <a:cubicBezTo>
                      <a:pt x="4037" y="3370"/>
                      <a:pt x="4204" y="3337"/>
                      <a:pt x="4404" y="3303"/>
                    </a:cubicBezTo>
                    <a:cubicBezTo>
                      <a:pt x="4838" y="3170"/>
                      <a:pt x="5271" y="2936"/>
                      <a:pt x="5672" y="2636"/>
                    </a:cubicBezTo>
                    <a:cubicBezTo>
                      <a:pt x="5838" y="2536"/>
                      <a:pt x="5972" y="2403"/>
                      <a:pt x="6105" y="2269"/>
                    </a:cubicBezTo>
                    <a:cubicBezTo>
                      <a:pt x="6172" y="2336"/>
                      <a:pt x="6205" y="2403"/>
                      <a:pt x="6272" y="2503"/>
                    </a:cubicBezTo>
                    <a:cubicBezTo>
                      <a:pt x="6439" y="2803"/>
                      <a:pt x="6706" y="3036"/>
                      <a:pt x="7006" y="3237"/>
                    </a:cubicBezTo>
                    <a:lnTo>
                      <a:pt x="7173" y="3303"/>
                    </a:lnTo>
                    <a:cubicBezTo>
                      <a:pt x="7640" y="3470"/>
                      <a:pt x="8107" y="3470"/>
                      <a:pt x="8574" y="3370"/>
                    </a:cubicBezTo>
                    <a:cubicBezTo>
                      <a:pt x="9107" y="3237"/>
                      <a:pt x="9574" y="2936"/>
                      <a:pt x="9875" y="2536"/>
                    </a:cubicBezTo>
                    <a:cubicBezTo>
                      <a:pt x="9908" y="2469"/>
                      <a:pt x="9941" y="2403"/>
                      <a:pt x="9975" y="2369"/>
                    </a:cubicBezTo>
                    <a:cubicBezTo>
                      <a:pt x="10041" y="2269"/>
                      <a:pt x="10075" y="2169"/>
                      <a:pt x="10108" y="2102"/>
                    </a:cubicBezTo>
                    <a:cubicBezTo>
                      <a:pt x="10342" y="1469"/>
                      <a:pt x="9408" y="1102"/>
                      <a:pt x="9174" y="1736"/>
                    </a:cubicBezTo>
                    <a:cubicBezTo>
                      <a:pt x="9141" y="1769"/>
                      <a:pt x="9141" y="1802"/>
                      <a:pt x="9107" y="1869"/>
                    </a:cubicBezTo>
                    <a:cubicBezTo>
                      <a:pt x="8974" y="2036"/>
                      <a:pt x="8807" y="2203"/>
                      <a:pt x="8607" y="2303"/>
                    </a:cubicBezTo>
                    <a:cubicBezTo>
                      <a:pt x="8507" y="2336"/>
                      <a:pt x="8440" y="2369"/>
                      <a:pt x="8340" y="2369"/>
                    </a:cubicBezTo>
                    <a:cubicBezTo>
                      <a:pt x="8073" y="2469"/>
                      <a:pt x="7806" y="2469"/>
                      <a:pt x="7540" y="2369"/>
                    </a:cubicBezTo>
                    <a:lnTo>
                      <a:pt x="7506" y="2369"/>
                    </a:lnTo>
                    <a:close/>
                  </a:path>
                </a:pathLst>
              </a:custGeom>
              <a:solidFill>
                <a:srgbClr val="788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2603700" y="4235150"/>
                <a:ext cx="251025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3403" extrusionOk="0">
                    <a:moveTo>
                      <a:pt x="8473" y="3269"/>
                    </a:moveTo>
                    <a:cubicBezTo>
                      <a:pt x="9174" y="3136"/>
                      <a:pt x="9741" y="2635"/>
                      <a:pt x="10008" y="2002"/>
                    </a:cubicBezTo>
                    <a:cubicBezTo>
                      <a:pt x="10041" y="1901"/>
                      <a:pt x="10041" y="1835"/>
                      <a:pt x="10041" y="1768"/>
                    </a:cubicBezTo>
                    <a:cubicBezTo>
                      <a:pt x="9974" y="1234"/>
                      <a:pt x="9274" y="1134"/>
                      <a:pt x="9074" y="1635"/>
                    </a:cubicBezTo>
                    <a:cubicBezTo>
                      <a:pt x="9040" y="1668"/>
                      <a:pt x="9007" y="1701"/>
                      <a:pt x="9007" y="1768"/>
                    </a:cubicBezTo>
                    <a:cubicBezTo>
                      <a:pt x="8873" y="1935"/>
                      <a:pt x="8707" y="2102"/>
                      <a:pt x="8506" y="2202"/>
                    </a:cubicBezTo>
                    <a:cubicBezTo>
                      <a:pt x="8406" y="2235"/>
                      <a:pt x="8340" y="2268"/>
                      <a:pt x="8240" y="2268"/>
                    </a:cubicBezTo>
                    <a:cubicBezTo>
                      <a:pt x="7973" y="2368"/>
                      <a:pt x="7706" y="2368"/>
                      <a:pt x="7439" y="2268"/>
                    </a:cubicBezTo>
                    <a:lnTo>
                      <a:pt x="7406" y="2268"/>
                    </a:lnTo>
                    <a:lnTo>
                      <a:pt x="7372" y="2268"/>
                    </a:lnTo>
                    <a:cubicBezTo>
                      <a:pt x="7105" y="2035"/>
                      <a:pt x="6905" y="1735"/>
                      <a:pt x="6739" y="1434"/>
                    </a:cubicBezTo>
                    <a:cubicBezTo>
                      <a:pt x="6672" y="1234"/>
                      <a:pt x="6538" y="1068"/>
                      <a:pt x="6405" y="934"/>
                    </a:cubicBezTo>
                    <a:cubicBezTo>
                      <a:pt x="6171" y="701"/>
                      <a:pt x="5805" y="767"/>
                      <a:pt x="5638" y="1068"/>
                    </a:cubicBezTo>
                    <a:cubicBezTo>
                      <a:pt x="5171" y="1735"/>
                      <a:pt x="4470" y="2168"/>
                      <a:pt x="3636" y="2302"/>
                    </a:cubicBezTo>
                    <a:cubicBezTo>
                      <a:pt x="3303" y="2335"/>
                      <a:pt x="2969" y="2302"/>
                      <a:pt x="2636" y="2235"/>
                    </a:cubicBezTo>
                    <a:cubicBezTo>
                      <a:pt x="2335" y="2135"/>
                      <a:pt x="2069" y="2002"/>
                      <a:pt x="1802" y="1801"/>
                    </a:cubicBezTo>
                    <a:cubicBezTo>
                      <a:pt x="1401" y="1535"/>
                      <a:pt x="1135" y="1101"/>
                      <a:pt x="1068" y="634"/>
                    </a:cubicBezTo>
                    <a:cubicBezTo>
                      <a:pt x="968" y="0"/>
                      <a:pt x="0" y="100"/>
                      <a:pt x="67" y="734"/>
                    </a:cubicBezTo>
                    <a:cubicBezTo>
                      <a:pt x="167" y="1501"/>
                      <a:pt x="567" y="2168"/>
                      <a:pt x="1201" y="2602"/>
                    </a:cubicBezTo>
                    <a:cubicBezTo>
                      <a:pt x="1935" y="3169"/>
                      <a:pt x="2869" y="3403"/>
                      <a:pt x="3770" y="3302"/>
                    </a:cubicBezTo>
                    <a:cubicBezTo>
                      <a:pt x="3937" y="3302"/>
                      <a:pt x="4137" y="3269"/>
                      <a:pt x="4303" y="3202"/>
                    </a:cubicBezTo>
                    <a:cubicBezTo>
                      <a:pt x="4770" y="3102"/>
                      <a:pt x="5204" y="2869"/>
                      <a:pt x="5571" y="2569"/>
                    </a:cubicBezTo>
                    <a:cubicBezTo>
                      <a:pt x="5738" y="2435"/>
                      <a:pt x="5871" y="2335"/>
                      <a:pt x="6038" y="2168"/>
                    </a:cubicBezTo>
                    <a:cubicBezTo>
                      <a:pt x="6071" y="2268"/>
                      <a:pt x="6138" y="2335"/>
                      <a:pt x="6171" y="2402"/>
                    </a:cubicBezTo>
                    <a:cubicBezTo>
                      <a:pt x="6372" y="2735"/>
                      <a:pt x="6638" y="2969"/>
                      <a:pt x="6939" y="3169"/>
                    </a:cubicBezTo>
                    <a:cubicBezTo>
                      <a:pt x="6972" y="3202"/>
                      <a:pt x="7039" y="3202"/>
                      <a:pt x="7105" y="3236"/>
                    </a:cubicBezTo>
                    <a:cubicBezTo>
                      <a:pt x="7539" y="3369"/>
                      <a:pt x="8006" y="3403"/>
                      <a:pt x="8473" y="3269"/>
                    </a:cubicBezTo>
                    <a:close/>
                  </a:path>
                </a:pathLst>
              </a:custGeom>
              <a:solidFill>
                <a:srgbClr val="788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2603700" y="4235150"/>
                <a:ext cx="251875" cy="85900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3436" extrusionOk="0">
                    <a:moveTo>
                      <a:pt x="9707" y="1334"/>
                    </a:moveTo>
                    <a:cubicBezTo>
                      <a:pt x="9440" y="1234"/>
                      <a:pt x="9174" y="1368"/>
                      <a:pt x="9074" y="1635"/>
                    </a:cubicBezTo>
                    <a:cubicBezTo>
                      <a:pt x="9040" y="1668"/>
                      <a:pt x="9007" y="1701"/>
                      <a:pt x="9007" y="1768"/>
                    </a:cubicBezTo>
                    <a:cubicBezTo>
                      <a:pt x="8873" y="1968"/>
                      <a:pt x="8707" y="2102"/>
                      <a:pt x="8506" y="2202"/>
                    </a:cubicBezTo>
                    <a:cubicBezTo>
                      <a:pt x="8406" y="2235"/>
                      <a:pt x="8340" y="2268"/>
                      <a:pt x="8240" y="2268"/>
                    </a:cubicBezTo>
                    <a:cubicBezTo>
                      <a:pt x="7973" y="2368"/>
                      <a:pt x="7706" y="2368"/>
                      <a:pt x="7439" y="2268"/>
                    </a:cubicBezTo>
                    <a:lnTo>
                      <a:pt x="7406" y="2268"/>
                    </a:lnTo>
                    <a:lnTo>
                      <a:pt x="7372" y="2268"/>
                    </a:lnTo>
                    <a:cubicBezTo>
                      <a:pt x="7105" y="2035"/>
                      <a:pt x="6905" y="1735"/>
                      <a:pt x="6739" y="1434"/>
                    </a:cubicBezTo>
                    <a:cubicBezTo>
                      <a:pt x="6672" y="1234"/>
                      <a:pt x="6538" y="1101"/>
                      <a:pt x="6405" y="967"/>
                    </a:cubicBezTo>
                    <a:cubicBezTo>
                      <a:pt x="6171" y="734"/>
                      <a:pt x="5805" y="767"/>
                      <a:pt x="5638" y="1068"/>
                    </a:cubicBezTo>
                    <a:cubicBezTo>
                      <a:pt x="5171" y="1735"/>
                      <a:pt x="4470" y="2202"/>
                      <a:pt x="3636" y="2302"/>
                    </a:cubicBezTo>
                    <a:cubicBezTo>
                      <a:pt x="3303" y="2335"/>
                      <a:pt x="2969" y="2302"/>
                      <a:pt x="2636" y="2235"/>
                    </a:cubicBezTo>
                    <a:cubicBezTo>
                      <a:pt x="2335" y="2135"/>
                      <a:pt x="2069" y="2002"/>
                      <a:pt x="1802" y="1801"/>
                    </a:cubicBezTo>
                    <a:cubicBezTo>
                      <a:pt x="1401" y="1535"/>
                      <a:pt x="1135" y="1101"/>
                      <a:pt x="1068" y="634"/>
                    </a:cubicBezTo>
                    <a:cubicBezTo>
                      <a:pt x="968" y="0"/>
                      <a:pt x="0" y="100"/>
                      <a:pt x="67" y="734"/>
                    </a:cubicBezTo>
                    <a:cubicBezTo>
                      <a:pt x="167" y="1501"/>
                      <a:pt x="567" y="2168"/>
                      <a:pt x="1201" y="2635"/>
                    </a:cubicBezTo>
                    <a:cubicBezTo>
                      <a:pt x="1935" y="3169"/>
                      <a:pt x="2869" y="3436"/>
                      <a:pt x="3770" y="3336"/>
                    </a:cubicBezTo>
                    <a:cubicBezTo>
                      <a:pt x="3937" y="3302"/>
                      <a:pt x="4137" y="3269"/>
                      <a:pt x="4303" y="3236"/>
                    </a:cubicBezTo>
                    <a:cubicBezTo>
                      <a:pt x="4770" y="3102"/>
                      <a:pt x="5204" y="2869"/>
                      <a:pt x="5571" y="2569"/>
                    </a:cubicBezTo>
                    <a:cubicBezTo>
                      <a:pt x="5738" y="2469"/>
                      <a:pt x="5871" y="2335"/>
                      <a:pt x="6038" y="2168"/>
                    </a:cubicBezTo>
                    <a:cubicBezTo>
                      <a:pt x="6071" y="2268"/>
                      <a:pt x="6138" y="2335"/>
                      <a:pt x="6171" y="2402"/>
                    </a:cubicBezTo>
                    <a:cubicBezTo>
                      <a:pt x="6372" y="2735"/>
                      <a:pt x="6638" y="2969"/>
                      <a:pt x="6939" y="3169"/>
                    </a:cubicBezTo>
                    <a:cubicBezTo>
                      <a:pt x="6972" y="3202"/>
                      <a:pt x="7039" y="3236"/>
                      <a:pt x="7105" y="3236"/>
                    </a:cubicBezTo>
                    <a:cubicBezTo>
                      <a:pt x="7539" y="3403"/>
                      <a:pt x="8039" y="3403"/>
                      <a:pt x="8506" y="3269"/>
                    </a:cubicBezTo>
                    <a:cubicBezTo>
                      <a:pt x="9174" y="3136"/>
                      <a:pt x="9774" y="2669"/>
                      <a:pt x="10008" y="2002"/>
                    </a:cubicBezTo>
                    <a:cubicBezTo>
                      <a:pt x="10041" y="1935"/>
                      <a:pt x="10074" y="1835"/>
                      <a:pt x="10041" y="1768"/>
                    </a:cubicBezTo>
                    <a:cubicBezTo>
                      <a:pt x="10041" y="1568"/>
                      <a:pt x="9907" y="1401"/>
                      <a:pt x="9707" y="1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3132400" y="4125050"/>
                <a:ext cx="255225" cy="876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3504" extrusionOk="0">
                    <a:moveTo>
                      <a:pt x="9808" y="1435"/>
                    </a:moveTo>
                    <a:cubicBezTo>
                      <a:pt x="9541" y="1335"/>
                      <a:pt x="9241" y="1469"/>
                      <a:pt x="9141" y="1736"/>
                    </a:cubicBezTo>
                    <a:cubicBezTo>
                      <a:pt x="9141" y="1769"/>
                      <a:pt x="9107" y="1802"/>
                      <a:pt x="9074" y="1869"/>
                    </a:cubicBezTo>
                    <a:cubicBezTo>
                      <a:pt x="8974" y="2036"/>
                      <a:pt x="8807" y="2203"/>
                      <a:pt x="8574" y="2303"/>
                    </a:cubicBezTo>
                    <a:cubicBezTo>
                      <a:pt x="8507" y="2336"/>
                      <a:pt x="8407" y="2369"/>
                      <a:pt x="8307" y="2369"/>
                    </a:cubicBezTo>
                    <a:cubicBezTo>
                      <a:pt x="8073" y="2436"/>
                      <a:pt x="7773" y="2436"/>
                      <a:pt x="7540" y="2369"/>
                    </a:cubicBezTo>
                    <a:lnTo>
                      <a:pt x="7506" y="2369"/>
                    </a:lnTo>
                    <a:lnTo>
                      <a:pt x="7439" y="2336"/>
                    </a:lnTo>
                    <a:cubicBezTo>
                      <a:pt x="7206" y="2102"/>
                      <a:pt x="6972" y="1836"/>
                      <a:pt x="6839" y="1502"/>
                    </a:cubicBezTo>
                    <a:cubicBezTo>
                      <a:pt x="6739" y="1335"/>
                      <a:pt x="6639" y="1168"/>
                      <a:pt x="6505" y="1035"/>
                    </a:cubicBezTo>
                    <a:cubicBezTo>
                      <a:pt x="6272" y="802"/>
                      <a:pt x="5872" y="868"/>
                      <a:pt x="5738" y="1135"/>
                    </a:cubicBezTo>
                    <a:cubicBezTo>
                      <a:pt x="5271" y="1836"/>
                      <a:pt x="4537" y="2269"/>
                      <a:pt x="3737" y="2403"/>
                    </a:cubicBezTo>
                    <a:cubicBezTo>
                      <a:pt x="3403" y="2436"/>
                      <a:pt x="3070" y="2403"/>
                      <a:pt x="2736" y="2303"/>
                    </a:cubicBezTo>
                    <a:cubicBezTo>
                      <a:pt x="2436" y="2236"/>
                      <a:pt x="2136" y="2069"/>
                      <a:pt x="1902" y="1902"/>
                    </a:cubicBezTo>
                    <a:cubicBezTo>
                      <a:pt x="1502" y="1635"/>
                      <a:pt x="1235" y="1202"/>
                      <a:pt x="1135" y="735"/>
                    </a:cubicBezTo>
                    <a:cubicBezTo>
                      <a:pt x="1102" y="1"/>
                      <a:pt x="1" y="134"/>
                      <a:pt x="134" y="835"/>
                    </a:cubicBezTo>
                    <a:cubicBezTo>
                      <a:pt x="268" y="1602"/>
                      <a:pt x="668" y="2269"/>
                      <a:pt x="1302" y="2703"/>
                    </a:cubicBezTo>
                    <a:cubicBezTo>
                      <a:pt x="1635" y="2970"/>
                      <a:pt x="2036" y="3170"/>
                      <a:pt x="2469" y="3303"/>
                    </a:cubicBezTo>
                    <a:cubicBezTo>
                      <a:pt x="2936" y="3403"/>
                      <a:pt x="3403" y="3470"/>
                      <a:pt x="3870" y="3403"/>
                    </a:cubicBezTo>
                    <a:cubicBezTo>
                      <a:pt x="4037" y="3370"/>
                      <a:pt x="4204" y="3337"/>
                      <a:pt x="4371" y="3303"/>
                    </a:cubicBezTo>
                    <a:cubicBezTo>
                      <a:pt x="4838" y="3170"/>
                      <a:pt x="5271" y="2970"/>
                      <a:pt x="5672" y="2670"/>
                    </a:cubicBezTo>
                    <a:cubicBezTo>
                      <a:pt x="5805" y="2536"/>
                      <a:pt x="5972" y="2403"/>
                      <a:pt x="6105" y="2269"/>
                    </a:cubicBezTo>
                    <a:cubicBezTo>
                      <a:pt x="6172" y="2336"/>
                      <a:pt x="6205" y="2436"/>
                      <a:pt x="6272" y="2503"/>
                    </a:cubicBezTo>
                    <a:cubicBezTo>
                      <a:pt x="6439" y="2803"/>
                      <a:pt x="6706" y="3070"/>
                      <a:pt x="7006" y="3237"/>
                    </a:cubicBezTo>
                    <a:lnTo>
                      <a:pt x="7173" y="3337"/>
                    </a:lnTo>
                    <a:cubicBezTo>
                      <a:pt x="7640" y="3470"/>
                      <a:pt x="8107" y="3503"/>
                      <a:pt x="8574" y="3370"/>
                    </a:cubicBezTo>
                    <a:cubicBezTo>
                      <a:pt x="9174" y="3237"/>
                      <a:pt x="9674" y="2870"/>
                      <a:pt x="9975" y="2369"/>
                    </a:cubicBezTo>
                    <a:cubicBezTo>
                      <a:pt x="10041" y="2269"/>
                      <a:pt x="10075" y="2169"/>
                      <a:pt x="10108" y="2102"/>
                    </a:cubicBezTo>
                    <a:cubicBezTo>
                      <a:pt x="10208" y="1836"/>
                      <a:pt x="10075" y="1535"/>
                      <a:pt x="9808" y="14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2753800" y="3876550"/>
                <a:ext cx="203500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5105" extrusionOk="0">
                    <a:moveTo>
                      <a:pt x="7039" y="167"/>
                    </a:moveTo>
                    <a:cubicBezTo>
                      <a:pt x="6605" y="301"/>
                      <a:pt x="6205" y="501"/>
                      <a:pt x="5838" y="768"/>
                    </a:cubicBezTo>
                    <a:cubicBezTo>
                      <a:pt x="4771" y="1402"/>
                      <a:pt x="3470" y="1435"/>
                      <a:pt x="2369" y="901"/>
                    </a:cubicBezTo>
                    <a:cubicBezTo>
                      <a:pt x="2002" y="634"/>
                      <a:pt x="1568" y="468"/>
                      <a:pt x="1135" y="367"/>
                    </a:cubicBezTo>
                    <a:cubicBezTo>
                      <a:pt x="1" y="234"/>
                      <a:pt x="134" y="1768"/>
                      <a:pt x="534" y="2436"/>
                    </a:cubicBezTo>
                    <a:cubicBezTo>
                      <a:pt x="2269" y="5104"/>
                      <a:pt x="6205" y="4971"/>
                      <a:pt x="7740" y="2235"/>
                    </a:cubicBezTo>
                    <a:cubicBezTo>
                      <a:pt x="8140" y="1535"/>
                      <a:pt x="8140" y="1"/>
                      <a:pt x="7039" y="1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2481100" y="3733125"/>
                <a:ext cx="238550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138" extrusionOk="0">
                    <a:moveTo>
                      <a:pt x="7640" y="4670"/>
                    </a:moveTo>
                    <a:cubicBezTo>
                      <a:pt x="7606" y="5938"/>
                      <a:pt x="9541" y="5871"/>
                      <a:pt x="9408" y="4603"/>
                    </a:cubicBezTo>
                    <a:cubicBezTo>
                      <a:pt x="9341" y="2035"/>
                      <a:pt x="7173" y="0"/>
                      <a:pt x="4604" y="67"/>
                    </a:cubicBezTo>
                    <a:cubicBezTo>
                      <a:pt x="2002" y="167"/>
                      <a:pt x="1" y="2302"/>
                      <a:pt x="68" y="4904"/>
                    </a:cubicBezTo>
                    <a:cubicBezTo>
                      <a:pt x="34" y="6138"/>
                      <a:pt x="1969" y="6104"/>
                      <a:pt x="1836" y="4837"/>
                    </a:cubicBezTo>
                    <a:cubicBezTo>
                      <a:pt x="1869" y="3302"/>
                      <a:pt x="3103" y="2035"/>
                      <a:pt x="4638" y="2002"/>
                    </a:cubicBezTo>
                    <a:cubicBezTo>
                      <a:pt x="6205" y="1935"/>
                      <a:pt x="7506" y="3102"/>
                      <a:pt x="7606" y="46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2991475" y="3718100"/>
                <a:ext cx="235200" cy="153475"/>
              </a:xfrm>
              <a:custGeom>
                <a:avLst/>
                <a:gdLst/>
                <a:ahLst/>
                <a:cxnLst/>
                <a:rect l="l" t="t" r="r" b="b"/>
                <a:pathLst>
                  <a:path w="9408" h="6139" extrusionOk="0">
                    <a:moveTo>
                      <a:pt x="7639" y="4671"/>
                    </a:moveTo>
                    <a:cubicBezTo>
                      <a:pt x="7739" y="5771"/>
                      <a:pt x="9374" y="5705"/>
                      <a:pt x="9407" y="4604"/>
                    </a:cubicBezTo>
                    <a:cubicBezTo>
                      <a:pt x="9340" y="2035"/>
                      <a:pt x="7172" y="1"/>
                      <a:pt x="4604" y="67"/>
                    </a:cubicBezTo>
                    <a:cubicBezTo>
                      <a:pt x="2002" y="167"/>
                      <a:pt x="0" y="2302"/>
                      <a:pt x="67" y="4904"/>
                    </a:cubicBezTo>
                    <a:cubicBezTo>
                      <a:pt x="34" y="6138"/>
                      <a:pt x="1969" y="6105"/>
                      <a:pt x="1868" y="4837"/>
                    </a:cubicBezTo>
                    <a:cubicBezTo>
                      <a:pt x="1735" y="3203"/>
                      <a:pt x="3003" y="1769"/>
                      <a:pt x="4637" y="1735"/>
                    </a:cubicBezTo>
                    <a:cubicBezTo>
                      <a:pt x="6305" y="1669"/>
                      <a:pt x="7639" y="3003"/>
                      <a:pt x="7639" y="4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2465275" y="3965775"/>
                <a:ext cx="19850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169" extrusionOk="0">
                    <a:moveTo>
                      <a:pt x="4003" y="2102"/>
                    </a:moveTo>
                    <a:cubicBezTo>
                      <a:pt x="6205" y="2036"/>
                      <a:pt x="7939" y="1502"/>
                      <a:pt x="7939" y="968"/>
                    </a:cubicBezTo>
                    <a:cubicBezTo>
                      <a:pt x="7906" y="401"/>
                      <a:pt x="6138" y="1"/>
                      <a:pt x="3936" y="67"/>
                    </a:cubicBezTo>
                    <a:cubicBezTo>
                      <a:pt x="1768" y="134"/>
                      <a:pt x="0" y="635"/>
                      <a:pt x="33" y="1202"/>
                    </a:cubicBezTo>
                    <a:cubicBezTo>
                      <a:pt x="33" y="1769"/>
                      <a:pt x="1835" y="2169"/>
                      <a:pt x="4003" y="21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3054025" y="3947425"/>
                <a:ext cx="1993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7973" h="2170" extrusionOk="0">
                    <a:moveTo>
                      <a:pt x="4003" y="2102"/>
                    </a:moveTo>
                    <a:cubicBezTo>
                      <a:pt x="6205" y="2036"/>
                      <a:pt x="7973" y="1535"/>
                      <a:pt x="7939" y="968"/>
                    </a:cubicBezTo>
                    <a:cubicBezTo>
                      <a:pt x="7906" y="401"/>
                      <a:pt x="6138" y="1"/>
                      <a:pt x="3936" y="68"/>
                    </a:cubicBezTo>
                    <a:cubicBezTo>
                      <a:pt x="1768" y="134"/>
                      <a:pt x="0" y="635"/>
                      <a:pt x="34" y="1202"/>
                    </a:cubicBezTo>
                    <a:cubicBezTo>
                      <a:pt x="34" y="1769"/>
                      <a:pt x="1835" y="2169"/>
                      <a:pt x="4003" y="21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3596075" y="3928250"/>
                <a:ext cx="251875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3404" extrusionOk="0">
                    <a:moveTo>
                      <a:pt x="9674" y="1335"/>
                    </a:moveTo>
                    <a:cubicBezTo>
                      <a:pt x="9407" y="1235"/>
                      <a:pt x="9107" y="1368"/>
                      <a:pt x="9007" y="1635"/>
                    </a:cubicBezTo>
                    <a:cubicBezTo>
                      <a:pt x="9007" y="1669"/>
                      <a:pt x="8973" y="1702"/>
                      <a:pt x="8973" y="1769"/>
                    </a:cubicBezTo>
                    <a:cubicBezTo>
                      <a:pt x="8840" y="1969"/>
                      <a:pt x="8673" y="2102"/>
                      <a:pt x="8473" y="2202"/>
                    </a:cubicBezTo>
                    <a:cubicBezTo>
                      <a:pt x="8373" y="2236"/>
                      <a:pt x="8273" y="2269"/>
                      <a:pt x="8206" y="2269"/>
                    </a:cubicBezTo>
                    <a:cubicBezTo>
                      <a:pt x="7939" y="2369"/>
                      <a:pt x="7673" y="2369"/>
                      <a:pt x="7406" y="2269"/>
                    </a:cubicBezTo>
                    <a:lnTo>
                      <a:pt x="7372" y="2269"/>
                    </a:lnTo>
                    <a:lnTo>
                      <a:pt x="7339" y="2269"/>
                    </a:lnTo>
                    <a:cubicBezTo>
                      <a:pt x="7072" y="2035"/>
                      <a:pt x="6872" y="1735"/>
                      <a:pt x="6705" y="1435"/>
                    </a:cubicBezTo>
                    <a:cubicBezTo>
                      <a:pt x="6638" y="1235"/>
                      <a:pt x="6505" y="1068"/>
                      <a:pt x="6372" y="935"/>
                    </a:cubicBezTo>
                    <a:cubicBezTo>
                      <a:pt x="6138" y="701"/>
                      <a:pt x="5771" y="768"/>
                      <a:pt x="5604" y="1068"/>
                    </a:cubicBezTo>
                    <a:cubicBezTo>
                      <a:pt x="5137" y="1735"/>
                      <a:pt x="4404" y="2169"/>
                      <a:pt x="3603" y="2302"/>
                    </a:cubicBezTo>
                    <a:cubicBezTo>
                      <a:pt x="3269" y="2336"/>
                      <a:pt x="2936" y="2302"/>
                      <a:pt x="2602" y="2236"/>
                    </a:cubicBezTo>
                    <a:cubicBezTo>
                      <a:pt x="2302" y="2136"/>
                      <a:pt x="2035" y="2002"/>
                      <a:pt x="1768" y="1802"/>
                    </a:cubicBezTo>
                    <a:cubicBezTo>
                      <a:pt x="1368" y="1535"/>
                      <a:pt x="1101" y="1101"/>
                      <a:pt x="1034" y="634"/>
                    </a:cubicBezTo>
                    <a:cubicBezTo>
                      <a:pt x="901" y="1"/>
                      <a:pt x="0" y="101"/>
                      <a:pt x="34" y="735"/>
                    </a:cubicBezTo>
                    <a:cubicBezTo>
                      <a:pt x="134" y="1502"/>
                      <a:pt x="534" y="2169"/>
                      <a:pt x="1168" y="2603"/>
                    </a:cubicBezTo>
                    <a:cubicBezTo>
                      <a:pt x="1535" y="2869"/>
                      <a:pt x="1935" y="3070"/>
                      <a:pt x="2335" y="3203"/>
                    </a:cubicBezTo>
                    <a:cubicBezTo>
                      <a:pt x="2802" y="3336"/>
                      <a:pt x="3269" y="3370"/>
                      <a:pt x="3736" y="3303"/>
                    </a:cubicBezTo>
                    <a:cubicBezTo>
                      <a:pt x="3903" y="3303"/>
                      <a:pt x="4103" y="3270"/>
                      <a:pt x="4270" y="3203"/>
                    </a:cubicBezTo>
                    <a:cubicBezTo>
                      <a:pt x="4737" y="3070"/>
                      <a:pt x="5171" y="2869"/>
                      <a:pt x="5538" y="2569"/>
                    </a:cubicBezTo>
                    <a:cubicBezTo>
                      <a:pt x="5704" y="2436"/>
                      <a:pt x="5838" y="2302"/>
                      <a:pt x="6005" y="2169"/>
                    </a:cubicBezTo>
                    <a:cubicBezTo>
                      <a:pt x="6038" y="2236"/>
                      <a:pt x="6071" y="2336"/>
                      <a:pt x="6138" y="2402"/>
                    </a:cubicBezTo>
                    <a:cubicBezTo>
                      <a:pt x="6338" y="2703"/>
                      <a:pt x="6572" y="2969"/>
                      <a:pt x="6905" y="3170"/>
                    </a:cubicBezTo>
                    <a:cubicBezTo>
                      <a:pt x="6939" y="3203"/>
                      <a:pt x="7005" y="3203"/>
                      <a:pt x="7039" y="3236"/>
                    </a:cubicBezTo>
                    <a:cubicBezTo>
                      <a:pt x="7506" y="3370"/>
                      <a:pt x="8006" y="3403"/>
                      <a:pt x="8440" y="3270"/>
                    </a:cubicBezTo>
                    <a:cubicBezTo>
                      <a:pt x="9040" y="3136"/>
                      <a:pt x="9541" y="2769"/>
                      <a:pt x="9874" y="2269"/>
                    </a:cubicBezTo>
                    <a:cubicBezTo>
                      <a:pt x="9907" y="2169"/>
                      <a:pt x="9941" y="2102"/>
                      <a:pt x="9974" y="2002"/>
                    </a:cubicBezTo>
                    <a:cubicBezTo>
                      <a:pt x="10074" y="1735"/>
                      <a:pt x="9941" y="1435"/>
                      <a:pt x="9707" y="1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9"/>
              <p:cNvSpPr/>
              <p:nvPr/>
            </p:nvSpPr>
            <p:spPr>
              <a:xfrm>
                <a:off x="1790625" y="4256825"/>
                <a:ext cx="25270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3403" extrusionOk="0">
                    <a:moveTo>
                      <a:pt x="9707" y="1335"/>
                    </a:moveTo>
                    <a:cubicBezTo>
                      <a:pt x="9440" y="1235"/>
                      <a:pt x="9140" y="1368"/>
                      <a:pt x="9073" y="1635"/>
                    </a:cubicBezTo>
                    <a:cubicBezTo>
                      <a:pt x="9040" y="1668"/>
                      <a:pt x="9007" y="1702"/>
                      <a:pt x="9007" y="1768"/>
                    </a:cubicBezTo>
                    <a:cubicBezTo>
                      <a:pt x="8873" y="1935"/>
                      <a:pt x="8706" y="2102"/>
                      <a:pt x="8506" y="2202"/>
                    </a:cubicBezTo>
                    <a:cubicBezTo>
                      <a:pt x="8406" y="2235"/>
                      <a:pt x="8306" y="2269"/>
                      <a:pt x="8239" y="2269"/>
                    </a:cubicBezTo>
                    <a:cubicBezTo>
                      <a:pt x="7973" y="2335"/>
                      <a:pt x="7706" y="2335"/>
                      <a:pt x="7439" y="2269"/>
                    </a:cubicBezTo>
                    <a:lnTo>
                      <a:pt x="7405" y="2269"/>
                    </a:lnTo>
                    <a:lnTo>
                      <a:pt x="7372" y="2235"/>
                    </a:lnTo>
                    <a:cubicBezTo>
                      <a:pt x="7105" y="2002"/>
                      <a:pt x="6905" y="1735"/>
                      <a:pt x="6738" y="1401"/>
                    </a:cubicBezTo>
                    <a:cubicBezTo>
                      <a:pt x="6672" y="1235"/>
                      <a:pt x="6538" y="1068"/>
                      <a:pt x="6405" y="934"/>
                    </a:cubicBezTo>
                    <a:cubicBezTo>
                      <a:pt x="6171" y="701"/>
                      <a:pt x="5804" y="768"/>
                      <a:pt x="5638" y="1034"/>
                    </a:cubicBezTo>
                    <a:cubicBezTo>
                      <a:pt x="5171" y="1735"/>
                      <a:pt x="4437" y="2169"/>
                      <a:pt x="3636" y="2302"/>
                    </a:cubicBezTo>
                    <a:cubicBezTo>
                      <a:pt x="3303" y="2335"/>
                      <a:pt x="2969" y="2302"/>
                      <a:pt x="2635" y="2202"/>
                    </a:cubicBezTo>
                    <a:cubicBezTo>
                      <a:pt x="2335" y="2135"/>
                      <a:pt x="2068" y="1968"/>
                      <a:pt x="1801" y="1802"/>
                    </a:cubicBezTo>
                    <a:cubicBezTo>
                      <a:pt x="1401" y="1535"/>
                      <a:pt x="1134" y="1101"/>
                      <a:pt x="1034" y="634"/>
                    </a:cubicBezTo>
                    <a:cubicBezTo>
                      <a:pt x="934" y="0"/>
                      <a:pt x="0" y="100"/>
                      <a:pt x="34" y="734"/>
                    </a:cubicBezTo>
                    <a:cubicBezTo>
                      <a:pt x="134" y="1468"/>
                      <a:pt x="567" y="2169"/>
                      <a:pt x="1201" y="2602"/>
                    </a:cubicBezTo>
                    <a:cubicBezTo>
                      <a:pt x="1935" y="3136"/>
                      <a:pt x="2836" y="3403"/>
                      <a:pt x="3736" y="3303"/>
                    </a:cubicBezTo>
                    <a:cubicBezTo>
                      <a:pt x="3936" y="3269"/>
                      <a:pt x="4103" y="3236"/>
                      <a:pt x="4270" y="3203"/>
                    </a:cubicBezTo>
                    <a:cubicBezTo>
                      <a:pt x="4737" y="3069"/>
                      <a:pt x="5171" y="2836"/>
                      <a:pt x="5571" y="2569"/>
                    </a:cubicBezTo>
                    <a:cubicBezTo>
                      <a:pt x="5704" y="2435"/>
                      <a:pt x="5871" y="2302"/>
                      <a:pt x="6004" y="2169"/>
                    </a:cubicBezTo>
                    <a:cubicBezTo>
                      <a:pt x="6038" y="2235"/>
                      <a:pt x="6105" y="2335"/>
                      <a:pt x="6171" y="2402"/>
                    </a:cubicBezTo>
                    <a:cubicBezTo>
                      <a:pt x="6338" y="2702"/>
                      <a:pt x="6605" y="2969"/>
                      <a:pt x="6905" y="3136"/>
                    </a:cubicBezTo>
                    <a:lnTo>
                      <a:pt x="7072" y="3236"/>
                    </a:lnTo>
                    <a:cubicBezTo>
                      <a:pt x="7506" y="3369"/>
                      <a:pt x="8006" y="3369"/>
                      <a:pt x="8473" y="3269"/>
                    </a:cubicBezTo>
                    <a:cubicBezTo>
                      <a:pt x="9073" y="3136"/>
                      <a:pt x="9574" y="2769"/>
                      <a:pt x="9874" y="2235"/>
                    </a:cubicBezTo>
                    <a:cubicBezTo>
                      <a:pt x="9907" y="2169"/>
                      <a:pt x="9974" y="2069"/>
                      <a:pt x="10007" y="1968"/>
                    </a:cubicBezTo>
                    <a:cubicBezTo>
                      <a:pt x="10107" y="1702"/>
                      <a:pt x="9974" y="1435"/>
                      <a:pt x="9707" y="1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9"/>
              <p:cNvSpPr/>
              <p:nvPr/>
            </p:nvSpPr>
            <p:spPr>
              <a:xfrm>
                <a:off x="2222600" y="4010825"/>
                <a:ext cx="299400" cy="552075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22083" extrusionOk="0">
                    <a:moveTo>
                      <a:pt x="2735" y="967"/>
                    </a:moveTo>
                    <a:cubicBezTo>
                      <a:pt x="2035" y="534"/>
                      <a:pt x="701" y="0"/>
                      <a:pt x="67" y="1034"/>
                    </a:cubicBezTo>
                    <a:lnTo>
                      <a:pt x="0" y="1168"/>
                    </a:lnTo>
                    <a:cubicBezTo>
                      <a:pt x="6572" y="6305"/>
                      <a:pt x="9740" y="20715"/>
                      <a:pt x="9740" y="20782"/>
                    </a:cubicBezTo>
                    <a:cubicBezTo>
                      <a:pt x="10007" y="22083"/>
                      <a:pt x="11975" y="21649"/>
                      <a:pt x="11675" y="20348"/>
                    </a:cubicBezTo>
                    <a:cubicBezTo>
                      <a:pt x="11675" y="20315"/>
                      <a:pt x="8840" y="7539"/>
                      <a:pt x="2702" y="1101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9"/>
              <p:cNvSpPr/>
              <p:nvPr/>
            </p:nvSpPr>
            <p:spPr>
              <a:xfrm>
                <a:off x="3376750" y="3914075"/>
                <a:ext cx="284400" cy="632975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25319" extrusionOk="0">
                    <a:moveTo>
                      <a:pt x="2269" y="434"/>
                    </a:moveTo>
                    <a:cubicBezTo>
                      <a:pt x="1168" y="1"/>
                      <a:pt x="434" y="334"/>
                      <a:pt x="0" y="1268"/>
                    </a:cubicBezTo>
                    <a:cubicBezTo>
                      <a:pt x="3336" y="8740"/>
                      <a:pt x="6105" y="16446"/>
                      <a:pt x="9074" y="24085"/>
                    </a:cubicBezTo>
                    <a:cubicBezTo>
                      <a:pt x="9541" y="25319"/>
                      <a:pt x="11375" y="24618"/>
                      <a:pt x="10908" y="23384"/>
                    </a:cubicBezTo>
                    <a:cubicBezTo>
                      <a:pt x="8373" y="15645"/>
                      <a:pt x="5404" y="8040"/>
                      <a:pt x="2035" y="63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7" name="Google Shape;1227;p39"/>
            <p:cNvGrpSpPr/>
            <p:nvPr/>
          </p:nvGrpSpPr>
          <p:grpSpPr>
            <a:xfrm rot="1165420">
              <a:off x="1900976" y="1628134"/>
              <a:ext cx="332265" cy="318191"/>
              <a:chOff x="2442750" y="3130575"/>
              <a:chExt cx="488700" cy="468000"/>
            </a:xfrm>
          </p:grpSpPr>
          <p:sp>
            <p:nvSpPr>
              <p:cNvPr id="1228" name="Google Shape;1228;p39"/>
              <p:cNvSpPr/>
              <p:nvPr/>
            </p:nvSpPr>
            <p:spPr>
              <a:xfrm>
                <a:off x="2457750" y="3150875"/>
                <a:ext cx="469525" cy="436500"/>
              </a:xfrm>
              <a:custGeom>
                <a:avLst/>
                <a:gdLst/>
                <a:ahLst/>
                <a:cxnLst/>
                <a:rect l="l" t="t" r="r" b="b"/>
                <a:pathLst>
                  <a:path w="18781" h="17460" extrusionOk="0">
                    <a:moveTo>
                      <a:pt x="8788" y="1"/>
                    </a:moveTo>
                    <a:cubicBezTo>
                      <a:pt x="8761" y="1"/>
                      <a:pt x="8734" y="3"/>
                      <a:pt x="8707" y="7"/>
                    </a:cubicBezTo>
                    <a:cubicBezTo>
                      <a:pt x="7406" y="207"/>
                      <a:pt x="6472" y="4343"/>
                      <a:pt x="6472" y="4343"/>
                    </a:cubicBezTo>
                    <a:lnTo>
                      <a:pt x="5638" y="6545"/>
                    </a:lnTo>
                    <a:cubicBezTo>
                      <a:pt x="5638" y="6545"/>
                      <a:pt x="4325" y="6271"/>
                      <a:pt x="3022" y="6271"/>
                    </a:cubicBezTo>
                    <a:cubicBezTo>
                      <a:pt x="1875" y="6271"/>
                      <a:pt x="735" y="6483"/>
                      <a:pt x="501" y="7279"/>
                    </a:cubicBezTo>
                    <a:cubicBezTo>
                      <a:pt x="1" y="8946"/>
                      <a:pt x="4571" y="11181"/>
                      <a:pt x="4571" y="11181"/>
                    </a:cubicBezTo>
                    <a:cubicBezTo>
                      <a:pt x="4571" y="11181"/>
                      <a:pt x="4404" y="16452"/>
                      <a:pt x="5972" y="17352"/>
                    </a:cubicBezTo>
                    <a:cubicBezTo>
                      <a:pt x="6094" y="17426"/>
                      <a:pt x="6224" y="17459"/>
                      <a:pt x="6360" y="17459"/>
                    </a:cubicBezTo>
                    <a:cubicBezTo>
                      <a:pt x="7956" y="17459"/>
                      <a:pt x="10308" y="12783"/>
                      <a:pt x="10308" y="12783"/>
                    </a:cubicBezTo>
                    <a:cubicBezTo>
                      <a:pt x="10308" y="12783"/>
                      <a:pt x="13993" y="15790"/>
                      <a:pt x="15349" y="15790"/>
                    </a:cubicBezTo>
                    <a:cubicBezTo>
                      <a:pt x="15436" y="15790"/>
                      <a:pt x="15513" y="15777"/>
                      <a:pt x="15579" y="15751"/>
                    </a:cubicBezTo>
                    <a:cubicBezTo>
                      <a:pt x="16713" y="15318"/>
                      <a:pt x="15579" y="9480"/>
                      <a:pt x="15579" y="9480"/>
                    </a:cubicBezTo>
                    <a:cubicBezTo>
                      <a:pt x="15579" y="9480"/>
                      <a:pt x="18781" y="5911"/>
                      <a:pt x="18014" y="4577"/>
                    </a:cubicBezTo>
                    <a:cubicBezTo>
                      <a:pt x="17762" y="4139"/>
                      <a:pt x="17048" y="3992"/>
                      <a:pt x="16202" y="3992"/>
                    </a:cubicBezTo>
                    <a:cubicBezTo>
                      <a:pt x="14467" y="3992"/>
                      <a:pt x="12176" y="4610"/>
                      <a:pt x="12176" y="4610"/>
                    </a:cubicBezTo>
                    <a:cubicBezTo>
                      <a:pt x="12176" y="4610"/>
                      <a:pt x="10096" y="1"/>
                      <a:pt x="87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9"/>
              <p:cNvSpPr/>
              <p:nvPr/>
            </p:nvSpPr>
            <p:spPr>
              <a:xfrm>
                <a:off x="2672425" y="3210300"/>
                <a:ext cx="75575" cy="976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905" extrusionOk="0">
                    <a:moveTo>
                      <a:pt x="760" y="0"/>
                    </a:moveTo>
                    <a:cubicBezTo>
                      <a:pt x="378" y="0"/>
                      <a:pt x="0" y="294"/>
                      <a:pt x="153" y="732"/>
                    </a:cubicBezTo>
                    <a:cubicBezTo>
                      <a:pt x="354" y="1299"/>
                      <a:pt x="587" y="1866"/>
                      <a:pt x="821" y="2433"/>
                    </a:cubicBezTo>
                    <a:cubicBezTo>
                      <a:pt x="1023" y="2955"/>
                      <a:pt x="1251" y="3904"/>
                      <a:pt x="1854" y="3904"/>
                    </a:cubicBezTo>
                    <a:cubicBezTo>
                      <a:pt x="1946" y="3904"/>
                      <a:pt x="2045" y="3882"/>
                      <a:pt x="2155" y="3834"/>
                    </a:cubicBezTo>
                    <a:cubicBezTo>
                      <a:pt x="3022" y="3467"/>
                      <a:pt x="2422" y="2467"/>
                      <a:pt x="2155" y="1933"/>
                    </a:cubicBezTo>
                    <a:cubicBezTo>
                      <a:pt x="1921" y="1366"/>
                      <a:pt x="1621" y="799"/>
                      <a:pt x="1288" y="265"/>
                    </a:cubicBezTo>
                    <a:cubicBezTo>
                      <a:pt x="1161" y="81"/>
                      <a:pt x="960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9"/>
              <p:cNvSpPr/>
              <p:nvPr/>
            </p:nvSpPr>
            <p:spPr>
              <a:xfrm>
                <a:off x="2610975" y="3376425"/>
                <a:ext cx="251275" cy="187675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7507" extrusionOk="0">
                    <a:moveTo>
                      <a:pt x="3891" y="1"/>
                    </a:moveTo>
                    <a:cubicBezTo>
                      <a:pt x="3199" y="1"/>
                      <a:pt x="2571" y="414"/>
                      <a:pt x="2278" y="1059"/>
                    </a:cubicBezTo>
                    <a:cubicBezTo>
                      <a:pt x="2011" y="1626"/>
                      <a:pt x="1778" y="2193"/>
                      <a:pt x="1511" y="2760"/>
                    </a:cubicBezTo>
                    <a:cubicBezTo>
                      <a:pt x="1244" y="3360"/>
                      <a:pt x="944" y="4027"/>
                      <a:pt x="710" y="4695"/>
                    </a:cubicBezTo>
                    <a:cubicBezTo>
                      <a:pt x="443" y="5362"/>
                      <a:pt x="343" y="5929"/>
                      <a:pt x="110" y="6496"/>
                    </a:cubicBezTo>
                    <a:cubicBezTo>
                      <a:pt x="0" y="7088"/>
                      <a:pt x="467" y="7507"/>
                      <a:pt x="942" y="7507"/>
                    </a:cubicBezTo>
                    <a:cubicBezTo>
                      <a:pt x="1189" y="7507"/>
                      <a:pt x="1439" y="7393"/>
                      <a:pt x="1611" y="7130"/>
                    </a:cubicBezTo>
                    <a:cubicBezTo>
                      <a:pt x="1878" y="6629"/>
                      <a:pt x="2245" y="6196"/>
                      <a:pt x="2511" y="5729"/>
                    </a:cubicBezTo>
                    <a:cubicBezTo>
                      <a:pt x="2778" y="5228"/>
                      <a:pt x="3045" y="4761"/>
                      <a:pt x="3312" y="4261"/>
                    </a:cubicBezTo>
                    <a:lnTo>
                      <a:pt x="4046" y="2760"/>
                    </a:lnTo>
                    <a:lnTo>
                      <a:pt x="4113" y="2618"/>
                    </a:lnTo>
                    <a:lnTo>
                      <a:pt x="4113" y="2618"/>
                    </a:lnTo>
                    <a:cubicBezTo>
                      <a:pt x="4388" y="2767"/>
                      <a:pt x="4659" y="2921"/>
                      <a:pt x="4913" y="3060"/>
                    </a:cubicBezTo>
                    <a:cubicBezTo>
                      <a:pt x="5113" y="3193"/>
                      <a:pt x="5313" y="3327"/>
                      <a:pt x="5480" y="3460"/>
                    </a:cubicBezTo>
                    <a:lnTo>
                      <a:pt x="5758" y="3655"/>
                    </a:lnTo>
                    <a:lnTo>
                      <a:pt x="5758" y="3655"/>
                    </a:lnTo>
                    <a:cubicBezTo>
                      <a:pt x="5740" y="3644"/>
                      <a:pt x="5727" y="3636"/>
                      <a:pt x="5727" y="3636"/>
                    </a:cubicBezTo>
                    <a:lnTo>
                      <a:pt x="5727" y="3636"/>
                    </a:lnTo>
                    <a:cubicBezTo>
                      <a:pt x="5727" y="3636"/>
                      <a:pt x="5750" y="3651"/>
                      <a:pt x="5814" y="3694"/>
                    </a:cubicBezTo>
                    <a:lnTo>
                      <a:pt x="5758" y="3655"/>
                    </a:lnTo>
                    <a:lnTo>
                      <a:pt x="5758" y="3655"/>
                    </a:lnTo>
                    <a:cubicBezTo>
                      <a:pt x="5794" y="3677"/>
                      <a:pt x="5850" y="3712"/>
                      <a:pt x="5880" y="3727"/>
                    </a:cubicBezTo>
                    <a:cubicBezTo>
                      <a:pt x="6247" y="4027"/>
                      <a:pt x="6581" y="4328"/>
                      <a:pt x="6915" y="4661"/>
                    </a:cubicBezTo>
                    <a:cubicBezTo>
                      <a:pt x="7248" y="5095"/>
                      <a:pt x="7615" y="5462"/>
                      <a:pt x="8015" y="5829"/>
                    </a:cubicBezTo>
                    <a:cubicBezTo>
                      <a:pt x="8220" y="5931"/>
                      <a:pt x="8443" y="5982"/>
                      <a:pt x="8663" y="5982"/>
                    </a:cubicBezTo>
                    <a:cubicBezTo>
                      <a:pt x="8947" y="5982"/>
                      <a:pt x="9225" y="5898"/>
                      <a:pt x="9450" y="5729"/>
                    </a:cubicBezTo>
                    <a:cubicBezTo>
                      <a:pt x="9850" y="5395"/>
                      <a:pt x="10050" y="4861"/>
                      <a:pt x="9917" y="4361"/>
                    </a:cubicBezTo>
                    <a:cubicBezTo>
                      <a:pt x="9616" y="3761"/>
                      <a:pt x="9183" y="3193"/>
                      <a:pt x="8649" y="2760"/>
                    </a:cubicBezTo>
                    <a:cubicBezTo>
                      <a:pt x="8215" y="2326"/>
                      <a:pt x="7748" y="1926"/>
                      <a:pt x="7248" y="1559"/>
                    </a:cubicBezTo>
                    <a:cubicBezTo>
                      <a:pt x="6814" y="1259"/>
                      <a:pt x="6381" y="959"/>
                      <a:pt x="5914" y="725"/>
                    </a:cubicBezTo>
                    <a:cubicBezTo>
                      <a:pt x="5380" y="391"/>
                      <a:pt x="4780" y="158"/>
                      <a:pt x="4179" y="25"/>
                    </a:cubicBezTo>
                    <a:cubicBezTo>
                      <a:pt x="4082" y="8"/>
                      <a:pt x="3986" y="1"/>
                      <a:pt x="38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9"/>
              <p:cNvSpPr/>
              <p:nvPr/>
            </p:nvSpPr>
            <p:spPr>
              <a:xfrm>
                <a:off x="2442750" y="3130575"/>
                <a:ext cx="488700" cy="468000"/>
              </a:xfrm>
              <a:custGeom>
                <a:avLst/>
                <a:gdLst/>
                <a:ahLst/>
                <a:cxnLst/>
                <a:rect l="l" t="t" r="r" b="b"/>
                <a:pathLst>
                  <a:path w="19548" h="18720" extrusionOk="0">
                    <a:moveTo>
                      <a:pt x="9389" y="1269"/>
                    </a:moveTo>
                    <a:cubicBezTo>
                      <a:pt x="10029" y="1269"/>
                      <a:pt x="10609" y="2210"/>
                      <a:pt x="10875" y="2653"/>
                    </a:cubicBezTo>
                    <a:cubicBezTo>
                      <a:pt x="11142" y="3120"/>
                      <a:pt x="11409" y="3587"/>
                      <a:pt x="11642" y="4088"/>
                    </a:cubicBezTo>
                    <a:cubicBezTo>
                      <a:pt x="11842" y="4621"/>
                      <a:pt x="12076" y="5155"/>
                      <a:pt x="12376" y="5656"/>
                    </a:cubicBezTo>
                    <a:cubicBezTo>
                      <a:pt x="12443" y="5756"/>
                      <a:pt x="12543" y="5822"/>
                      <a:pt x="12676" y="5856"/>
                    </a:cubicBezTo>
                    <a:cubicBezTo>
                      <a:pt x="12776" y="5931"/>
                      <a:pt x="12895" y="5968"/>
                      <a:pt x="13019" y="5968"/>
                    </a:cubicBezTo>
                    <a:cubicBezTo>
                      <a:pt x="13060" y="5968"/>
                      <a:pt x="13101" y="5964"/>
                      <a:pt x="13143" y="5956"/>
                    </a:cubicBezTo>
                    <a:cubicBezTo>
                      <a:pt x="14111" y="5756"/>
                      <a:pt x="15045" y="5522"/>
                      <a:pt x="16012" y="5255"/>
                    </a:cubicBezTo>
                    <a:cubicBezTo>
                      <a:pt x="16243" y="5198"/>
                      <a:pt x="16561" y="5134"/>
                      <a:pt x="16872" y="5134"/>
                    </a:cubicBezTo>
                    <a:cubicBezTo>
                      <a:pt x="17280" y="5134"/>
                      <a:pt x="17676" y="5244"/>
                      <a:pt x="17847" y="5622"/>
                    </a:cubicBezTo>
                    <a:cubicBezTo>
                      <a:pt x="17947" y="5956"/>
                      <a:pt x="17880" y="6323"/>
                      <a:pt x="17680" y="6623"/>
                    </a:cubicBezTo>
                    <a:cubicBezTo>
                      <a:pt x="17480" y="7023"/>
                      <a:pt x="17279" y="7390"/>
                      <a:pt x="17079" y="7757"/>
                    </a:cubicBezTo>
                    <a:cubicBezTo>
                      <a:pt x="16879" y="8124"/>
                      <a:pt x="16646" y="8458"/>
                      <a:pt x="16412" y="8758"/>
                    </a:cubicBezTo>
                    <a:cubicBezTo>
                      <a:pt x="16112" y="9058"/>
                      <a:pt x="15845" y="9392"/>
                      <a:pt x="15612" y="9725"/>
                    </a:cubicBezTo>
                    <a:cubicBezTo>
                      <a:pt x="15578" y="9792"/>
                      <a:pt x="15545" y="9859"/>
                      <a:pt x="15545" y="9892"/>
                    </a:cubicBezTo>
                    <a:cubicBezTo>
                      <a:pt x="15445" y="9992"/>
                      <a:pt x="15378" y="10125"/>
                      <a:pt x="15411" y="10259"/>
                    </a:cubicBezTo>
                    <a:cubicBezTo>
                      <a:pt x="15545" y="11126"/>
                      <a:pt x="15745" y="11960"/>
                      <a:pt x="16012" y="12761"/>
                    </a:cubicBezTo>
                    <a:cubicBezTo>
                      <a:pt x="16212" y="13528"/>
                      <a:pt x="16479" y="14395"/>
                      <a:pt x="16345" y="15162"/>
                    </a:cubicBezTo>
                    <a:cubicBezTo>
                      <a:pt x="16268" y="15538"/>
                      <a:pt x="16024" y="15667"/>
                      <a:pt x="15728" y="15667"/>
                    </a:cubicBezTo>
                    <a:cubicBezTo>
                      <a:pt x="15261" y="15667"/>
                      <a:pt x="14663" y="15346"/>
                      <a:pt x="14377" y="15162"/>
                    </a:cubicBezTo>
                    <a:cubicBezTo>
                      <a:pt x="13443" y="14529"/>
                      <a:pt x="12543" y="13828"/>
                      <a:pt x="11675" y="13061"/>
                    </a:cubicBezTo>
                    <a:cubicBezTo>
                      <a:pt x="11593" y="12950"/>
                      <a:pt x="11441" y="12886"/>
                      <a:pt x="11297" y="12886"/>
                    </a:cubicBezTo>
                    <a:cubicBezTo>
                      <a:pt x="11267" y="12886"/>
                      <a:pt x="11237" y="12888"/>
                      <a:pt x="11208" y="12894"/>
                    </a:cubicBezTo>
                    <a:cubicBezTo>
                      <a:pt x="11167" y="12886"/>
                      <a:pt x="11125" y="12882"/>
                      <a:pt x="11084" y="12882"/>
                    </a:cubicBezTo>
                    <a:cubicBezTo>
                      <a:pt x="10960" y="12882"/>
                      <a:pt x="10842" y="12919"/>
                      <a:pt x="10741" y="12994"/>
                    </a:cubicBezTo>
                    <a:cubicBezTo>
                      <a:pt x="10441" y="13394"/>
                      <a:pt x="10208" y="13828"/>
                      <a:pt x="10041" y="14262"/>
                    </a:cubicBezTo>
                    <a:cubicBezTo>
                      <a:pt x="9807" y="14729"/>
                      <a:pt x="9541" y="15162"/>
                      <a:pt x="9274" y="15563"/>
                    </a:cubicBezTo>
                    <a:cubicBezTo>
                      <a:pt x="8974" y="15963"/>
                      <a:pt x="8673" y="16330"/>
                      <a:pt x="8340" y="16697"/>
                    </a:cubicBezTo>
                    <a:cubicBezTo>
                      <a:pt x="8073" y="17030"/>
                      <a:pt x="7706" y="17331"/>
                      <a:pt x="7272" y="17531"/>
                    </a:cubicBezTo>
                    <a:cubicBezTo>
                      <a:pt x="7205" y="17551"/>
                      <a:pt x="7142" y="17561"/>
                      <a:pt x="7082" y="17561"/>
                    </a:cubicBezTo>
                    <a:cubicBezTo>
                      <a:pt x="6365" y="17561"/>
                      <a:pt x="6130" y="16186"/>
                      <a:pt x="6038" y="15663"/>
                    </a:cubicBezTo>
                    <a:cubicBezTo>
                      <a:pt x="5871" y="14595"/>
                      <a:pt x="5838" y="13494"/>
                      <a:pt x="5905" y="12394"/>
                    </a:cubicBezTo>
                    <a:cubicBezTo>
                      <a:pt x="5938" y="12294"/>
                      <a:pt x="5905" y="12194"/>
                      <a:pt x="5838" y="12127"/>
                    </a:cubicBezTo>
                    <a:cubicBezTo>
                      <a:pt x="5871" y="12093"/>
                      <a:pt x="5871" y="12060"/>
                      <a:pt x="5905" y="12027"/>
                    </a:cubicBezTo>
                    <a:cubicBezTo>
                      <a:pt x="5971" y="11760"/>
                      <a:pt x="5838" y="11460"/>
                      <a:pt x="5604" y="11326"/>
                    </a:cubicBezTo>
                    <a:cubicBezTo>
                      <a:pt x="5338" y="11159"/>
                      <a:pt x="5071" y="11026"/>
                      <a:pt x="4771" y="10959"/>
                    </a:cubicBezTo>
                    <a:lnTo>
                      <a:pt x="4070" y="10659"/>
                    </a:lnTo>
                    <a:cubicBezTo>
                      <a:pt x="3636" y="10492"/>
                      <a:pt x="3203" y="10326"/>
                      <a:pt x="2769" y="10125"/>
                    </a:cubicBezTo>
                    <a:cubicBezTo>
                      <a:pt x="2169" y="9859"/>
                      <a:pt x="1368" y="9425"/>
                      <a:pt x="1468" y="8658"/>
                    </a:cubicBezTo>
                    <a:cubicBezTo>
                      <a:pt x="1502" y="8424"/>
                      <a:pt x="1668" y="8324"/>
                      <a:pt x="1935" y="8257"/>
                    </a:cubicBezTo>
                    <a:cubicBezTo>
                      <a:pt x="2402" y="8157"/>
                      <a:pt x="2869" y="8091"/>
                      <a:pt x="3336" y="8057"/>
                    </a:cubicBezTo>
                    <a:cubicBezTo>
                      <a:pt x="4404" y="7957"/>
                      <a:pt x="5504" y="7924"/>
                      <a:pt x="6572" y="7924"/>
                    </a:cubicBezTo>
                    <a:cubicBezTo>
                      <a:pt x="6872" y="7924"/>
                      <a:pt x="7139" y="7690"/>
                      <a:pt x="7139" y="7390"/>
                    </a:cubicBezTo>
                    <a:cubicBezTo>
                      <a:pt x="7239" y="7323"/>
                      <a:pt x="7306" y="7223"/>
                      <a:pt x="7306" y="7090"/>
                    </a:cubicBezTo>
                    <a:cubicBezTo>
                      <a:pt x="7339" y="6489"/>
                      <a:pt x="7439" y="5889"/>
                      <a:pt x="7573" y="5322"/>
                    </a:cubicBezTo>
                    <a:cubicBezTo>
                      <a:pt x="7673" y="4788"/>
                      <a:pt x="7773" y="4221"/>
                      <a:pt x="7939" y="3687"/>
                    </a:cubicBezTo>
                    <a:cubicBezTo>
                      <a:pt x="8073" y="3187"/>
                      <a:pt x="8240" y="2653"/>
                      <a:pt x="8440" y="2153"/>
                    </a:cubicBezTo>
                    <a:cubicBezTo>
                      <a:pt x="8573" y="1786"/>
                      <a:pt x="8807" y="1519"/>
                      <a:pt x="9140" y="1319"/>
                    </a:cubicBezTo>
                    <a:cubicBezTo>
                      <a:pt x="9224" y="1285"/>
                      <a:pt x="9307" y="1269"/>
                      <a:pt x="9389" y="1269"/>
                    </a:cubicBezTo>
                    <a:close/>
                    <a:moveTo>
                      <a:pt x="9349" y="0"/>
                    </a:moveTo>
                    <a:cubicBezTo>
                      <a:pt x="8776" y="0"/>
                      <a:pt x="8210" y="251"/>
                      <a:pt x="7806" y="719"/>
                    </a:cubicBezTo>
                    <a:cubicBezTo>
                      <a:pt x="7206" y="1486"/>
                      <a:pt x="6939" y="2520"/>
                      <a:pt x="6705" y="3454"/>
                    </a:cubicBezTo>
                    <a:cubicBezTo>
                      <a:pt x="6572" y="4021"/>
                      <a:pt x="6472" y="4621"/>
                      <a:pt x="6438" y="5255"/>
                    </a:cubicBezTo>
                    <a:cubicBezTo>
                      <a:pt x="6405" y="5756"/>
                      <a:pt x="6438" y="6289"/>
                      <a:pt x="6472" y="6823"/>
                    </a:cubicBezTo>
                    <a:cubicBezTo>
                      <a:pt x="5838" y="6756"/>
                      <a:pt x="5204" y="6723"/>
                      <a:pt x="4570" y="6723"/>
                    </a:cubicBezTo>
                    <a:cubicBezTo>
                      <a:pt x="3937" y="6723"/>
                      <a:pt x="3303" y="6756"/>
                      <a:pt x="2669" y="6823"/>
                    </a:cubicBezTo>
                    <a:cubicBezTo>
                      <a:pt x="2069" y="6823"/>
                      <a:pt x="1468" y="6956"/>
                      <a:pt x="901" y="7257"/>
                    </a:cubicBezTo>
                    <a:cubicBezTo>
                      <a:pt x="434" y="7557"/>
                      <a:pt x="167" y="8057"/>
                      <a:pt x="134" y="8591"/>
                    </a:cubicBezTo>
                    <a:cubicBezTo>
                      <a:pt x="0" y="9725"/>
                      <a:pt x="801" y="10626"/>
                      <a:pt x="1735" y="11093"/>
                    </a:cubicBezTo>
                    <a:cubicBezTo>
                      <a:pt x="2269" y="11360"/>
                      <a:pt x="2802" y="11560"/>
                      <a:pt x="3336" y="11793"/>
                    </a:cubicBezTo>
                    <a:cubicBezTo>
                      <a:pt x="3837" y="11993"/>
                      <a:pt x="4337" y="12227"/>
                      <a:pt x="4871" y="12394"/>
                    </a:cubicBezTo>
                    <a:cubicBezTo>
                      <a:pt x="4771" y="13428"/>
                      <a:pt x="4771" y="14428"/>
                      <a:pt x="4871" y="15463"/>
                    </a:cubicBezTo>
                    <a:cubicBezTo>
                      <a:pt x="4971" y="16397"/>
                      <a:pt x="5171" y="17431"/>
                      <a:pt x="5805" y="18164"/>
                    </a:cubicBezTo>
                    <a:cubicBezTo>
                      <a:pt x="6159" y="18553"/>
                      <a:pt x="6608" y="18719"/>
                      <a:pt x="7065" y="18719"/>
                    </a:cubicBezTo>
                    <a:cubicBezTo>
                      <a:pt x="7509" y="18719"/>
                      <a:pt x="7961" y="18561"/>
                      <a:pt x="8340" y="18298"/>
                    </a:cubicBezTo>
                    <a:cubicBezTo>
                      <a:pt x="9541" y="17331"/>
                      <a:pt x="10475" y="16130"/>
                      <a:pt x="11075" y="14729"/>
                    </a:cubicBezTo>
                    <a:cubicBezTo>
                      <a:pt x="11142" y="14562"/>
                      <a:pt x="11208" y="14395"/>
                      <a:pt x="11275" y="14195"/>
                    </a:cubicBezTo>
                    <a:cubicBezTo>
                      <a:pt x="11942" y="14795"/>
                      <a:pt x="12609" y="15362"/>
                      <a:pt x="13310" y="15863"/>
                    </a:cubicBezTo>
                    <a:cubicBezTo>
                      <a:pt x="14009" y="16358"/>
                      <a:pt x="14759" y="16828"/>
                      <a:pt x="15604" y="16828"/>
                    </a:cubicBezTo>
                    <a:cubicBezTo>
                      <a:pt x="15727" y="16828"/>
                      <a:pt x="15852" y="16818"/>
                      <a:pt x="15979" y="16797"/>
                    </a:cubicBezTo>
                    <a:cubicBezTo>
                      <a:pt x="18047" y="16463"/>
                      <a:pt x="17580" y="13961"/>
                      <a:pt x="17213" y="12527"/>
                    </a:cubicBezTo>
                    <a:cubicBezTo>
                      <a:pt x="17046" y="11760"/>
                      <a:pt x="16812" y="11059"/>
                      <a:pt x="16512" y="10359"/>
                    </a:cubicBezTo>
                    <a:cubicBezTo>
                      <a:pt x="16879" y="10159"/>
                      <a:pt x="17213" y="9859"/>
                      <a:pt x="17480" y="9558"/>
                    </a:cubicBezTo>
                    <a:cubicBezTo>
                      <a:pt x="17780" y="9158"/>
                      <a:pt x="18080" y="8724"/>
                      <a:pt x="18314" y="8257"/>
                    </a:cubicBezTo>
                    <a:cubicBezTo>
                      <a:pt x="18847" y="7290"/>
                      <a:pt x="19548" y="6123"/>
                      <a:pt x="19014" y="4988"/>
                    </a:cubicBezTo>
                    <a:cubicBezTo>
                      <a:pt x="18569" y="4154"/>
                      <a:pt x="17661" y="3853"/>
                      <a:pt x="16792" y="3853"/>
                    </a:cubicBezTo>
                    <a:cubicBezTo>
                      <a:pt x="16618" y="3853"/>
                      <a:pt x="16446" y="3865"/>
                      <a:pt x="16279" y="3888"/>
                    </a:cubicBezTo>
                    <a:cubicBezTo>
                      <a:pt x="15211" y="4121"/>
                      <a:pt x="14177" y="4455"/>
                      <a:pt x="13177" y="4888"/>
                    </a:cubicBezTo>
                    <a:cubicBezTo>
                      <a:pt x="13110" y="4521"/>
                      <a:pt x="13010" y="4188"/>
                      <a:pt x="12876" y="3888"/>
                    </a:cubicBezTo>
                    <a:cubicBezTo>
                      <a:pt x="12676" y="3387"/>
                      <a:pt x="12443" y="2887"/>
                      <a:pt x="12209" y="2420"/>
                    </a:cubicBezTo>
                    <a:cubicBezTo>
                      <a:pt x="11776" y="1586"/>
                      <a:pt x="11208" y="685"/>
                      <a:pt x="10308" y="252"/>
                    </a:cubicBezTo>
                    <a:cubicBezTo>
                      <a:pt x="10005" y="82"/>
                      <a:pt x="9676" y="0"/>
                      <a:pt x="93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2" name="Google Shape;1232;p39"/>
          <p:cNvGrpSpPr/>
          <p:nvPr/>
        </p:nvGrpSpPr>
        <p:grpSpPr>
          <a:xfrm>
            <a:off x="7835136" y="3755645"/>
            <a:ext cx="1320403" cy="1382841"/>
            <a:chOff x="4672798" y="2955784"/>
            <a:chExt cx="1320403" cy="1382841"/>
          </a:xfrm>
        </p:grpSpPr>
        <p:grpSp>
          <p:nvGrpSpPr>
            <p:cNvPr id="1233" name="Google Shape;1233;p39"/>
            <p:cNvGrpSpPr/>
            <p:nvPr/>
          </p:nvGrpSpPr>
          <p:grpSpPr>
            <a:xfrm>
              <a:off x="4748731" y="3200497"/>
              <a:ext cx="1244470" cy="1138128"/>
              <a:chOff x="1699725" y="3046800"/>
              <a:chExt cx="2029800" cy="1856350"/>
            </a:xfrm>
          </p:grpSpPr>
          <p:sp>
            <p:nvSpPr>
              <p:cNvPr id="1234" name="Google Shape;1234;p39"/>
              <p:cNvSpPr/>
              <p:nvPr/>
            </p:nvSpPr>
            <p:spPr>
              <a:xfrm>
                <a:off x="2393550" y="4286000"/>
                <a:ext cx="644650" cy="617150"/>
              </a:xfrm>
              <a:custGeom>
                <a:avLst/>
                <a:gdLst/>
                <a:ahLst/>
                <a:cxnLst/>
                <a:rect l="l" t="t" r="r" b="b"/>
                <a:pathLst>
                  <a:path w="25786" h="24686" extrusionOk="0">
                    <a:moveTo>
                      <a:pt x="5838" y="2102"/>
                    </a:moveTo>
                    <a:cubicBezTo>
                      <a:pt x="6372" y="1535"/>
                      <a:pt x="7139" y="1302"/>
                      <a:pt x="7906" y="1502"/>
                    </a:cubicBezTo>
                    <a:cubicBezTo>
                      <a:pt x="8840" y="1669"/>
                      <a:pt x="9841" y="1635"/>
                      <a:pt x="10775" y="1335"/>
                    </a:cubicBezTo>
                    <a:cubicBezTo>
                      <a:pt x="11642" y="1102"/>
                      <a:pt x="12509" y="801"/>
                      <a:pt x="13310" y="401"/>
                    </a:cubicBezTo>
                    <a:cubicBezTo>
                      <a:pt x="13977" y="1"/>
                      <a:pt x="14811" y="34"/>
                      <a:pt x="15445" y="468"/>
                    </a:cubicBezTo>
                    <a:cubicBezTo>
                      <a:pt x="16512" y="1135"/>
                      <a:pt x="17680" y="1635"/>
                      <a:pt x="18914" y="1936"/>
                    </a:cubicBezTo>
                    <a:cubicBezTo>
                      <a:pt x="19214" y="2002"/>
                      <a:pt x="19514" y="2136"/>
                      <a:pt x="19781" y="2369"/>
                    </a:cubicBezTo>
                    <a:cubicBezTo>
                      <a:pt x="20081" y="2202"/>
                      <a:pt x="20382" y="2169"/>
                      <a:pt x="20715" y="2169"/>
                    </a:cubicBezTo>
                    <a:lnTo>
                      <a:pt x="21416" y="2169"/>
                    </a:lnTo>
                    <a:lnTo>
                      <a:pt x="21482" y="2169"/>
                    </a:lnTo>
                    <a:cubicBezTo>
                      <a:pt x="23084" y="2069"/>
                      <a:pt x="24184" y="3770"/>
                      <a:pt x="23417" y="5205"/>
                    </a:cubicBezTo>
                    <a:cubicBezTo>
                      <a:pt x="21916" y="7940"/>
                      <a:pt x="19915" y="12510"/>
                      <a:pt x="20215" y="15645"/>
                    </a:cubicBezTo>
                    <a:cubicBezTo>
                      <a:pt x="20248" y="16046"/>
                      <a:pt x="20348" y="16479"/>
                      <a:pt x="20515" y="16880"/>
                    </a:cubicBezTo>
                    <a:cubicBezTo>
                      <a:pt x="21015" y="17914"/>
                      <a:pt x="22917" y="18414"/>
                      <a:pt x="23884" y="18648"/>
                    </a:cubicBezTo>
                    <a:cubicBezTo>
                      <a:pt x="25085" y="18948"/>
                      <a:pt x="25785" y="20215"/>
                      <a:pt x="25318" y="21383"/>
                    </a:cubicBezTo>
                    <a:cubicBezTo>
                      <a:pt x="24585" y="23351"/>
                      <a:pt x="21916" y="23885"/>
                      <a:pt x="20081" y="24185"/>
                    </a:cubicBezTo>
                    <a:cubicBezTo>
                      <a:pt x="17613" y="24552"/>
                      <a:pt x="15145" y="24685"/>
                      <a:pt x="12676" y="24619"/>
                    </a:cubicBezTo>
                    <a:cubicBezTo>
                      <a:pt x="10241" y="24585"/>
                      <a:pt x="7806" y="24352"/>
                      <a:pt x="5438" y="23951"/>
                    </a:cubicBezTo>
                    <a:cubicBezTo>
                      <a:pt x="3703" y="23618"/>
                      <a:pt x="1168" y="23017"/>
                      <a:pt x="301" y="21316"/>
                    </a:cubicBezTo>
                    <a:cubicBezTo>
                      <a:pt x="34" y="20782"/>
                      <a:pt x="0" y="20182"/>
                      <a:pt x="201" y="19648"/>
                    </a:cubicBezTo>
                    <a:cubicBezTo>
                      <a:pt x="401" y="19081"/>
                      <a:pt x="834" y="18648"/>
                      <a:pt x="1401" y="18447"/>
                    </a:cubicBezTo>
                    <a:cubicBezTo>
                      <a:pt x="3336" y="17714"/>
                      <a:pt x="5604" y="16680"/>
                      <a:pt x="6205" y="14511"/>
                    </a:cubicBezTo>
                    <a:cubicBezTo>
                      <a:pt x="6805" y="12343"/>
                      <a:pt x="6005" y="10175"/>
                      <a:pt x="4971" y="8340"/>
                    </a:cubicBezTo>
                    <a:cubicBezTo>
                      <a:pt x="4504" y="7540"/>
                      <a:pt x="3870" y="6872"/>
                      <a:pt x="3136" y="6372"/>
                    </a:cubicBezTo>
                    <a:cubicBezTo>
                      <a:pt x="1902" y="5405"/>
                      <a:pt x="2135" y="3503"/>
                      <a:pt x="3503" y="2870"/>
                    </a:cubicBezTo>
                    <a:cubicBezTo>
                      <a:pt x="3836" y="2703"/>
                      <a:pt x="4170" y="2569"/>
                      <a:pt x="4470" y="2369"/>
                    </a:cubicBezTo>
                    <a:cubicBezTo>
                      <a:pt x="4871" y="2102"/>
                      <a:pt x="5371" y="2002"/>
                      <a:pt x="5838" y="21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9"/>
              <p:cNvSpPr/>
              <p:nvPr/>
            </p:nvSpPr>
            <p:spPr>
              <a:xfrm>
                <a:off x="2446925" y="4340225"/>
                <a:ext cx="531225" cy="530400"/>
              </a:xfrm>
              <a:custGeom>
                <a:avLst/>
                <a:gdLst/>
                <a:ahLst/>
                <a:cxnLst/>
                <a:rect l="l" t="t" r="r" b="b"/>
                <a:pathLst>
                  <a:path w="21249" h="21216" extrusionOk="0">
                    <a:moveTo>
                      <a:pt x="19381" y="2035"/>
                    </a:moveTo>
                    <a:cubicBezTo>
                      <a:pt x="19114" y="2035"/>
                      <a:pt x="18814" y="2068"/>
                      <a:pt x="18547" y="2035"/>
                    </a:cubicBezTo>
                    <a:cubicBezTo>
                      <a:pt x="17513" y="2969"/>
                      <a:pt x="14277" y="5971"/>
                      <a:pt x="14144" y="6138"/>
                    </a:cubicBezTo>
                    <a:cubicBezTo>
                      <a:pt x="13877" y="6505"/>
                      <a:pt x="13343" y="6605"/>
                      <a:pt x="12943" y="6338"/>
                    </a:cubicBezTo>
                    <a:cubicBezTo>
                      <a:pt x="12543" y="6071"/>
                      <a:pt x="12476" y="5537"/>
                      <a:pt x="12743" y="5137"/>
                    </a:cubicBezTo>
                    <a:cubicBezTo>
                      <a:pt x="12909" y="4937"/>
                      <a:pt x="14944" y="3069"/>
                      <a:pt x="16312" y="1735"/>
                    </a:cubicBezTo>
                    <a:cubicBezTo>
                      <a:pt x="14844" y="1401"/>
                      <a:pt x="13443" y="801"/>
                      <a:pt x="12209" y="0"/>
                    </a:cubicBezTo>
                    <a:cubicBezTo>
                      <a:pt x="11242" y="467"/>
                      <a:pt x="10241" y="867"/>
                      <a:pt x="9173" y="1134"/>
                    </a:cubicBezTo>
                    <a:cubicBezTo>
                      <a:pt x="7906" y="1535"/>
                      <a:pt x="6538" y="1568"/>
                      <a:pt x="5237" y="1301"/>
                    </a:cubicBezTo>
                    <a:cubicBezTo>
                      <a:pt x="6872" y="2502"/>
                      <a:pt x="9040" y="4303"/>
                      <a:pt x="9040" y="4770"/>
                    </a:cubicBezTo>
                    <a:cubicBezTo>
                      <a:pt x="9140" y="5237"/>
                      <a:pt x="8773" y="5637"/>
                      <a:pt x="8273" y="5637"/>
                    </a:cubicBezTo>
                    <a:cubicBezTo>
                      <a:pt x="8239" y="5637"/>
                      <a:pt x="8206" y="5637"/>
                      <a:pt x="8173" y="5637"/>
                    </a:cubicBezTo>
                    <a:cubicBezTo>
                      <a:pt x="7706" y="5637"/>
                      <a:pt x="7406" y="5271"/>
                      <a:pt x="6939" y="4703"/>
                    </a:cubicBezTo>
                    <a:cubicBezTo>
                      <a:pt x="6171" y="3736"/>
                      <a:pt x="5237" y="2969"/>
                      <a:pt x="3369" y="1935"/>
                    </a:cubicBezTo>
                    <a:cubicBezTo>
                      <a:pt x="3036" y="2102"/>
                      <a:pt x="2669" y="2302"/>
                      <a:pt x="2235" y="2502"/>
                    </a:cubicBezTo>
                    <a:cubicBezTo>
                      <a:pt x="3203" y="3202"/>
                      <a:pt x="4003" y="4070"/>
                      <a:pt x="4604" y="5070"/>
                    </a:cubicBezTo>
                    <a:cubicBezTo>
                      <a:pt x="6305" y="8073"/>
                      <a:pt x="6672" y="10641"/>
                      <a:pt x="6071" y="12809"/>
                    </a:cubicBezTo>
                    <a:cubicBezTo>
                      <a:pt x="5504" y="14911"/>
                      <a:pt x="4070" y="16579"/>
                      <a:pt x="0" y="18146"/>
                    </a:cubicBezTo>
                    <a:cubicBezTo>
                      <a:pt x="1335" y="20815"/>
                      <a:pt x="20215" y="21215"/>
                      <a:pt x="21249" y="18447"/>
                    </a:cubicBezTo>
                    <a:cubicBezTo>
                      <a:pt x="17146" y="17446"/>
                      <a:pt x="16245" y="15945"/>
                      <a:pt x="16012" y="13610"/>
                    </a:cubicBezTo>
                    <a:cubicBezTo>
                      <a:pt x="15678" y="10374"/>
                      <a:pt x="17346" y="5871"/>
                      <a:pt x="19447" y="20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9"/>
              <p:cNvSpPr/>
              <p:nvPr/>
            </p:nvSpPr>
            <p:spPr>
              <a:xfrm>
                <a:off x="2712950" y="4361075"/>
                <a:ext cx="266050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10642" h="19515" extrusionOk="0">
                    <a:moveTo>
                      <a:pt x="5404" y="12809"/>
                    </a:moveTo>
                    <a:cubicBezTo>
                      <a:pt x="5070" y="9574"/>
                      <a:pt x="6738" y="5070"/>
                      <a:pt x="8840" y="1201"/>
                    </a:cubicBezTo>
                    <a:lnTo>
                      <a:pt x="8740" y="1201"/>
                    </a:lnTo>
                    <a:cubicBezTo>
                      <a:pt x="8440" y="1201"/>
                      <a:pt x="8173" y="1234"/>
                      <a:pt x="7872" y="1201"/>
                    </a:cubicBezTo>
                    <a:cubicBezTo>
                      <a:pt x="6872" y="2135"/>
                      <a:pt x="3636" y="5137"/>
                      <a:pt x="3503" y="5304"/>
                    </a:cubicBezTo>
                    <a:cubicBezTo>
                      <a:pt x="3236" y="5671"/>
                      <a:pt x="2702" y="5771"/>
                      <a:pt x="2302" y="5504"/>
                    </a:cubicBezTo>
                    <a:cubicBezTo>
                      <a:pt x="1902" y="5237"/>
                      <a:pt x="1801" y="4703"/>
                      <a:pt x="2102" y="4303"/>
                    </a:cubicBezTo>
                    <a:cubicBezTo>
                      <a:pt x="2235" y="4103"/>
                      <a:pt x="4270" y="2235"/>
                      <a:pt x="5671" y="901"/>
                    </a:cubicBezTo>
                    <a:cubicBezTo>
                      <a:pt x="4770" y="701"/>
                      <a:pt x="3903" y="400"/>
                      <a:pt x="3069" y="0"/>
                    </a:cubicBezTo>
                    <a:cubicBezTo>
                      <a:pt x="0" y="6571"/>
                      <a:pt x="234" y="13210"/>
                      <a:pt x="1935" y="19514"/>
                    </a:cubicBezTo>
                    <a:cubicBezTo>
                      <a:pt x="6271" y="19447"/>
                      <a:pt x="10174" y="18847"/>
                      <a:pt x="10641" y="17613"/>
                    </a:cubicBezTo>
                    <a:cubicBezTo>
                      <a:pt x="6505" y="16645"/>
                      <a:pt x="5638" y="15144"/>
                      <a:pt x="5404" y="128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9"/>
              <p:cNvSpPr/>
              <p:nvPr/>
            </p:nvSpPr>
            <p:spPr>
              <a:xfrm>
                <a:off x="3119075" y="4038325"/>
                <a:ext cx="262700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3404" extrusionOk="0">
                    <a:moveTo>
                      <a:pt x="8039" y="3203"/>
                    </a:moveTo>
                    <a:cubicBezTo>
                      <a:pt x="8473" y="3070"/>
                      <a:pt x="8906" y="2870"/>
                      <a:pt x="9273" y="2603"/>
                    </a:cubicBezTo>
                    <a:cubicBezTo>
                      <a:pt x="9941" y="2136"/>
                      <a:pt x="10374" y="1402"/>
                      <a:pt x="10508" y="635"/>
                    </a:cubicBezTo>
                    <a:cubicBezTo>
                      <a:pt x="10508" y="334"/>
                      <a:pt x="10307" y="68"/>
                      <a:pt x="10007" y="34"/>
                    </a:cubicBezTo>
                    <a:cubicBezTo>
                      <a:pt x="9740" y="1"/>
                      <a:pt x="9474" y="201"/>
                      <a:pt x="9440" y="501"/>
                    </a:cubicBezTo>
                    <a:cubicBezTo>
                      <a:pt x="9340" y="1002"/>
                      <a:pt x="9073" y="1469"/>
                      <a:pt x="8640" y="1769"/>
                    </a:cubicBezTo>
                    <a:cubicBezTo>
                      <a:pt x="8373" y="1936"/>
                      <a:pt x="8073" y="2069"/>
                      <a:pt x="7772" y="2169"/>
                    </a:cubicBezTo>
                    <a:cubicBezTo>
                      <a:pt x="7405" y="2269"/>
                      <a:pt x="7072" y="2302"/>
                      <a:pt x="6705" y="2269"/>
                    </a:cubicBezTo>
                    <a:cubicBezTo>
                      <a:pt x="5871" y="2136"/>
                      <a:pt x="5104" y="1669"/>
                      <a:pt x="4637" y="968"/>
                    </a:cubicBezTo>
                    <a:cubicBezTo>
                      <a:pt x="4470" y="668"/>
                      <a:pt x="4070" y="601"/>
                      <a:pt x="3836" y="835"/>
                    </a:cubicBezTo>
                    <a:cubicBezTo>
                      <a:pt x="3669" y="968"/>
                      <a:pt x="3536" y="1135"/>
                      <a:pt x="3469" y="1335"/>
                    </a:cubicBezTo>
                    <a:cubicBezTo>
                      <a:pt x="3302" y="1669"/>
                      <a:pt x="3069" y="1969"/>
                      <a:pt x="2802" y="2202"/>
                    </a:cubicBezTo>
                    <a:cubicBezTo>
                      <a:pt x="2802" y="2202"/>
                      <a:pt x="2802" y="2236"/>
                      <a:pt x="2769" y="2236"/>
                    </a:cubicBezTo>
                    <a:lnTo>
                      <a:pt x="2735" y="2236"/>
                    </a:lnTo>
                    <a:cubicBezTo>
                      <a:pt x="2469" y="2302"/>
                      <a:pt x="2168" y="2302"/>
                      <a:pt x="1901" y="2236"/>
                    </a:cubicBezTo>
                    <a:cubicBezTo>
                      <a:pt x="1801" y="2202"/>
                      <a:pt x="1701" y="2169"/>
                      <a:pt x="1635" y="2136"/>
                    </a:cubicBezTo>
                    <a:cubicBezTo>
                      <a:pt x="1401" y="2036"/>
                      <a:pt x="1234" y="1869"/>
                      <a:pt x="1101" y="1669"/>
                    </a:cubicBezTo>
                    <a:cubicBezTo>
                      <a:pt x="1068" y="1635"/>
                      <a:pt x="1068" y="1569"/>
                      <a:pt x="1034" y="1535"/>
                    </a:cubicBezTo>
                    <a:cubicBezTo>
                      <a:pt x="934" y="1268"/>
                      <a:pt x="634" y="1135"/>
                      <a:pt x="334" y="1235"/>
                    </a:cubicBezTo>
                    <a:cubicBezTo>
                      <a:pt x="167" y="1302"/>
                      <a:pt x="33" y="1469"/>
                      <a:pt x="0" y="1669"/>
                    </a:cubicBezTo>
                    <a:cubicBezTo>
                      <a:pt x="0" y="1769"/>
                      <a:pt x="0" y="1835"/>
                      <a:pt x="33" y="1936"/>
                    </a:cubicBezTo>
                    <a:cubicBezTo>
                      <a:pt x="67" y="2002"/>
                      <a:pt x="134" y="2102"/>
                      <a:pt x="167" y="2202"/>
                    </a:cubicBezTo>
                    <a:cubicBezTo>
                      <a:pt x="500" y="2736"/>
                      <a:pt x="1034" y="3136"/>
                      <a:pt x="1635" y="3270"/>
                    </a:cubicBezTo>
                    <a:cubicBezTo>
                      <a:pt x="2135" y="3403"/>
                      <a:pt x="2635" y="3370"/>
                      <a:pt x="3136" y="3203"/>
                    </a:cubicBezTo>
                    <a:cubicBezTo>
                      <a:pt x="3169" y="3203"/>
                      <a:pt x="3236" y="3170"/>
                      <a:pt x="3269" y="3136"/>
                    </a:cubicBezTo>
                    <a:cubicBezTo>
                      <a:pt x="3603" y="2936"/>
                      <a:pt x="3870" y="2669"/>
                      <a:pt x="4070" y="2336"/>
                    </a:cubicBezTo>
                    <a:cubicBezTo>
                      <a:pt x="4136" y="2269"/>
                      <a:pt x="4203" y="2169"/>
                      <a:pt x="4236" y="2102"/>
                    </a:cubicBezTo>
                    <a:cubicBezTo>
                      <a:pt x="4370" y="2236"/>
                      <a:pt x="4537" y="2403"/>
                      <a:pt x="4703" y="2503"/>
                    </a:cubicBezTo>
                    <a:cubicBezTo>
                      <a:pt x="5104" y="2836"/>
                      <a:pt x="5571" y="3070"/>
                      <a:pt x="6038" y="3203"/>
                    </a:cubicBezTo>
                    <a:cubicBezTo>
                      <a:pt x="6238" y="3236"/>
                      <a:pt x="6405" y="3270"/>
                      <a:pt x="6605" y="3303"/>
                    </a:cubicBezTo>
                    <a:cubicBezTo>
                      <a:pt x="7072" y="3370"/>
                      <a:pt x="7572" y="3337"/>
                      <a:pt x="8039" y="3203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9"/>
              <p:cNvSpPr/>
              <p:nvPr/>
            </p:nvSpPr>
            <p:spPr>
              <a:xfrm>
                <a:off x="2107500" y="3964950"/>
                <a:ext cx="263550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3537" extrusionOk="0">
                    <a:moveTo>
                      <a:pt x="2503" y="3336"/>
                    </a:moveTo>
                    <a:cubicBezTo>
                      <a:pt x="2036" y="3236"/>
                      <a:pt x="1635" y="3036"/>
                      <a:pt x="1268" y="2736"/>
                    </a:cubicBezTo>
                    <a:cubicBezTo>
                      <a:pt x="601" y="2269"/>
                      <a:pt x="168" y="1568"/>
                      <a:pt x="34" y="768"/>
                    </a:cubicBezTo>
                    <a:cubicBezTo>
                      <a:pt x="1" y="100"/>
                      <a:pt x="1002" y="0"/>
                      <a:pt x="1102" y="668"/>
                    </a:cubicBezTo>
                    <a:cubicBezTo>
                      <a:pt x="1202" y="1168"/>
                      <a:pt x="1502" y="1602"/>
                      <a:pt x="1902" y="1868"/>
                    </a:cubicBezTo>
                    <a:cubicBezTo>
                      <a:pt x="2169" y="2069"/>
                      <a:pt x="2469" y="2235"/>
                      <a:pt x="2803" y="2302"/>
                    </a:cubicBezTo>
                    <a:cubicBezTo>
                      <a:pt x="3136" y="2402"/>
                      <a:pt x="3503" y="2435"/>
                      <a:pt x="3837" y="2402"/>
                    </a:cubicBezTo>
                    <a:cubicBezTo>
                      <a:pt x="4704" y="2269"/>
                      <a:pt x="5438" y="1802"/>
                      <a:pt x="5938" y="1101"/>
                    </a:cubicBezTo>
                    <a:cubicBezTo>
                      <a:pt x="6072" y="768"/>
                      <a:pt x="6506" y="734"/>
                      <a:pt x="6739" y="968"/>
                    </a:cubicBezTo>
                    <a:cubicBezTo>
                      <a:pt x="6872" y="1101"/>
                      <a:pt x="7006" y="1268"/>
                      <a:pt x="7106" y="1468"/>
                    </a:cubicBezTo>
                    <a:cubicBezTo>
                      <a:pt x="7239" y="1802"/>
                      <a:pt x="7473" y="2102"/>
                      <a:pt x="7740" y="2335"/>
                    </a:cubicBezTo>
                    <a:lnTo>
                      <a:pt x="7773" y="2369"/>
                    </a:lnTo>
                    <a:lnTo>
                      <a:pt x="7806" y="2369"/>
                    </a:lnTo>
                    <a:cubicBezTo>
                      <a:pt x="8107" y="2435"/>
                      <a:pt x="8374" y="2435"/>
                      <a:pt x="8640" y="2369"/>
                    </a:cubicBezTo>
                    <a:cubicBezTo>
                      <a:pt x="8740" y="2335"/>
                      <a:pt x="8841" y="2302"/>
                      <a:pt x="8941" y="2269"/>
                    </a:cubicBezTo>
                    <a:cubicBezTo>
                      <a:pt x="9141" y="2169"/>
                      <a:pt x="9341" y="2002"/>
                      <a:pt x="9441" y="1802"/>
                    </a:cubicBezTo>
                    <a:cubicBezTo>
                      <a:pt x="9474" y="1768"/>
                      <a:pt x="9508" y="1702"/>
                      <a:pt x="9508" y="1668"/>
                    </a:cubicBezTo>
                    <a:cubicBezTo>
                      <a:pt x="9641" y="1401"/>
                      <a:pt x="9941" y="1268"/>
                      <a:pt x="10208" y="1368"/>
                    </a:cubicBezTo>
                    <a:cubicBezTo>
                      <a:pt x="10408" y="1435"/>
                      <a:pt x="10542" y="1602"/>
                      <a:pt x="10542" y="1802"/>
                    </a:cubicBezTo>
                    <a:cubicBezTo>
                      <a:pt x="10542" y="1902"/>
                      <a:pt x="10542" y="1968"/>
                      <a:pt x="10508" y="2035"/>
                    </a:cubicBezTo>
                    <a:cubicBezTo>
                      <a:pt x="10475" y="2135"/>
                      <a:pt x="10442" y="2235"/>
                      <a:pt x="10375" y="2335"/>
                    </a:cubicBezTo>
                    <a:cubicBezTo>
                      <a:pt x="10075" y="2869"/>
                      <a:pt x="9541" y="3269"/>
                      <a:pt x="8907" y="3403"/>
                    </a:cubicBezTo>
                    <a:cubicBezTo>
                      <a:pt x="8407" y="3536"/>
                      <a:pt x="7907" y="3503"/>
                      <a:pt x="7440" y="3336"/>
                    </a:cubicBezTo>
                    <a:cubicBezTo>
                      <a:pt x="7373" y="3336"/>
                      <a:pt x="7339" y="3303"/>
                      <a:pt x="7273" y="3269"/>
                    </a:cubicBezTo>
                    <a:cubicBezTo>
                      <a:pt x="6939" y="3069"/>
                      <a:pt x="6672" y="2802"/>
                      <a:pt x="6472" y="2469"/>
                    </a:cubicBezTo>
                    <a:cubicBezTo>
                      <a:pt x="6439" y="2402"/>
                      <a:pt x="6372" y="2335"/>
                      <a:pt x="6305" y="2235"/>
                    </a:cubicBezTo>
                    <a:cubicBezTo>
                      <a:pt x="6172" y="2402"/>
                      <a:pt x="6005" y="2536"/>
                      <a:pt x="5838" y="2669"/>
                    </a:cubicBezTo>
                    <a:cubicBezTo>
                      <a:pt x="5438" y="2969"/>
                      <a:pt x="5004" y="3203"/>
                      <a:pt x="4504" y="3336"/>
                    </a:cubicBezTo>
                    <a:cubicBezTo>
                      <a:pt x="4337" y="3369"/>
                      <a:pt x="4137" y="3403"/>
                      <a:pt x="3970" y="3436"/>
                    </a:cubicBezTo>
                    <a:cubicBezTo>
                      <a:pt x="3470" y="3503"/>
                      <a:pt x="2970" y="3470"/>
                      <a:pt x="2503" y="3336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9"/>
              <p:cNvSpPr/>
              <p:nvPr/>
            </p:nvSpPr>
            <p:spPr>
              <a:xfrm>
                <a:off x="2954775" y="3131850"/>
                <a:ext cx="1251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1769" extrusionOk="0">
                    <a:moveTo>
                      <a:pt x="268" y="1535"/>
                    </a:moveTo>
                    <a:cubicBezTo>
                      <a:pt x="868" y="1768"/>
                      <a:pt x="635" y="1268"/>
                      <a:pt x="2736" y="1135"/>
                    </a:cubicBezTo>
                    <a:cubicBezTo>
                      <a:pt x="3070" y="1135"/>
                      <a:pt x="4604" y="1201"/>
                      <a:pt x="4871" y="935"/>
                    </a:cubicBezTo>
                    <a:cubicBezTo>
                      <a:pt x="5004" y="734"/>
                      <a:pt x="4971" y="568"/>
                      <a:pt x="4737" y="434"/>
                    </a:cubicBezTo>
                    <a:cubicBezTo>
                      <a:pt x="4070" y="1"/>
                      <a:pt x="1" y="101"/>
                      <a:pt x="268" y="1535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9"/>
              <p:cNvSpPr/>
              <p:nvPr/>
            </p:nvSpPr>
            <p:spPr>
              <a:xfrm>
                <a:off x="2912250" y="3140200"/>
                <a:ext cx="409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069" extrusionOk="0">
                    <a:moveTo>
                      <a:pt x="134" y="1768"/>
                    </a:moveTo>
                    <a:cubicBezTo>
                      <a:pt x="1635" y="2068"/>
                      <a:pt x="1402" y="0"/>
                      <a:pt x="334" y="934"/>
                    </a:cubicBezTo>
                    <a:cubicBezTo>
                      <a:pt x="234" y="1034"/>
                      <a:pt x="134" y="1168"/>
                      <a:pt x="67" y="1301"/>
                    </a:cubicBezTo>
                    <a:cubicBezTo>
                      <a:pt x="1" y="1635"/>
                      <a:pt x="134" y="1768"/>
                      <a:pt x="134" y="1768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9"/>
              <p:cNvSpPr/>
              <p:nvPr/>
            </p:nvSpPr>
            <p:spPr>
              <a:xfrm>
                <a:off x="1873175" y="3552975"/>
                <a:ext cx="8257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3303" h="1969" extrusionOk="0">
                    <a:moveTo>
                      <a:pt x="3169" y="435"/>
                    </a:moveTo>
                    <a:cubicBezTo>
                      <a:pt x="3236" y="1002"/>
                      <a:pt x="3303" y="935"/>
                      <a:pt x="2702" y="1102"/>
                    </a:cubicBezTo>
                    <a:cubicBezTo>
                      <a:pt x="1235" y="1435"/>
                      <a:pt x="668" y="1969"/>
                      <a:pt x="468" y="1635"/>
                    </a:cubicBezTo>
                    <a:cubicBezTo>
                      <a:pt x="1" y="768"/>
                      <a:pt x="2235" y="1"/>
                      <a:pt x="3169" y="435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9"/>
              <p:cNvSpPr/>
              <p:nvPr/>
            </p:nvSpPr>
            <p:spPr>
              <a:xfrm>
                <a:off x="1841475" y="3596350"/>
                <a:ext cx="334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936" extrusionOk="0">
                    <a:moveTo>
                      <a:pt x="635" y="1869"/>
                    </a:moveTo>
                    <a:lnTo>
                      <a:pt x="1102" y="1935"/>
                    </a:lnTo>
                    <a:cubicBezTo>
                      <a:pt x="1269" y="1768"/>
                      <a:pt x="1335" y="1535"/>
                      <a:pt x="1302" y="1335"/>
                    </a:cubicBezTo>
                    <a:lnTo>
                      <a:pt x="1302" y="1201"/>
                    </a:lnTo>
                    <a:cubicBezTo>
                      <a:pt x="1335" y="0"/>
                      <a:pt x="1" y="901"/>
                      <a:pt x="635" y="1869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9"/>
              <p:cNvSpPr/>
              <p:nvPr/>
            </p:nvSpPr>
            <p:spPr>
              <a:xfrm>
                <a:off x="2107500" y="4321875"/>
                <a:ext cx="834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002" extrusionOk="0">
                    <a:moveTo>
                      <a:pt x="3203" y="1568"/>
                    </a:moveTo>
                    <a:cubicBezTo>
                      <a:pt x="3270" y="1001"/>
                      <a:pt x="3337" y="1034"/>
                      <a:pt x="2736" y="901"/>
                    </a:cubicBezTo>
                    <a:cubicBezTo>
                      <a:pt x="1268" y="534"/>
                      <a:pt x="701" y="0"/>
                      <a:pt x="501" y="367"/>
                    </a:cubicBezTo>
                    <a:cubicBezTo>
                      <a:pt x="1" y="1201"/>
                      <a:pt x="2269" y="2002"/>
                      <a:pt x="3203" y="1568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9"/>
              <p:cNvSpPr/>
              <p:nvPr/>
            </p:nvSpPr>
            <p:spPr>
              <a:xfrm>
                <a:off x="2076650" y="4280175"/>
                <a:ext cx="3422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02" extrusionOk="0">
                    <a:moveTo>
                      <a:pt x="634" y="34"/>
                    </a:moveTo>
                    <a:lnTo>
                      <a:pt x="1101" y="0"/>
                    </a:lnTo>
                    <a:cubicBezTo>
                      <a:pt x="1268" y="134"/>
                      <a:pt x="1368" y="367"/>
                      <a:pt x="1335" y="601"/>
                    </a:cubicBezTo>
                    <a:lnTo>
                      <a:pt x="1335" y="701"/>
                    </a:lnTo>
                    <a:cubicBezTo>
                      <a:pt x="1335" y="1902"/>
                      <a:pt x="1" y="1034"/>
                      <a:pt x="634" y="3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9"/>
              <p:cNvSpPr/>
              <p:nvPr/>
            </p:nvSpPr>
            <p:spPr>
              <a:xfrm>
                <a:off x="3210800" y="4258500"/>
                <a:ext cx="81750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2269" extrusionOk="0">
                    <a:moveTo>
                      <a:pt x="267" y="2068"/>
                    </a:moveTo>
                    <a:cubicBezTo>
                      <a:pt x="67" y="1501"/>
                      <a:pt x="0" y="1568"/>
                      <a:pt x="567" y="1301"/>
                    </a:cubicBezTo>
                    <a:cubicBezTo>
                      <a:pt x="1902" y="634"/>
                      <a:pt x="2369" y="0"/>
                      <a:pt x="2636" y="300"/>
                    </a:cubicBezTo>
                    <a:cubicBezTo>
                      <a:pt x="3269" y="1001"/>
                      <a:pt x="1268" y="2268"/>
                      <a:pt x="267" y="2068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9"/>
              <p:cNvSpPr/>
              <p:nvPr/>
            </p:nvSpPr>
            <p:spPr>
              <a:xfrm>
                <a:off x="3276675" y="4210950"/>
                <a:ext cx="36725" cy="492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969" extrusionOk="0">
                    <a:moveTo>
                      <a:pt x="634" y="1"/>
                    </a:moveTo>
                    <a:lnTo>
                      <a:pt x="167" y="67"/>
                    </a:lnTo>
                    <a:cubicBezTo>
                      <a:pt x="34" y="234"/>
                      <a:pt x="1" y="501"/>
                      <a:pt x="101" y="701"/>
                    </a:cubicBezTo>
                    <a:lnTo>
                      <a:pt x="101" y="801"/>
                    </a:lnTo>
                    <a:cubicBezTo>
                      <a:pt x="368" y="1969"/>
                      <a:pt x="1468" y="835"/>
                      <a:pt x="634" y="1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9"/>
              <p:cNvSpPr/>
              <p:nvPr/>
            </p:nvSpPr>
            <p:spPr>
              <a:xfrm>
                <a:off x="1852325" y="3930750"/>
                <a:ext cx="64250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003" extrusionOk="0">
                    <a:moveTo>
                      <a:pt x="1" y="1302"/>
                    </a:moveTo>
                    <a:lnTo>
                      <a:pt x="201" y="1869"/>
                    </a:lnTo>
                    <a:cubicBezTo>
                      <a:pt x="501" y="2002"/>
                      <a:pt x="801" y="1935"/>
                      <a:pt x="1035" y="1769"/>
                    </a:cubicBezTo>
                    <a:lnTo>
                      <a:pt x="1201" y="1702"/>
                    </a:lnTo>
                    <a:cubicBezTo>
                      <a:pt x="2569" y="1001"/>
                      <a:pt x="768" y="1"/>
                      <a:pt x="1" y="1302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9"/>
              <p:cNvSpPr/>
              <p:nvPr/>
            </p:nvSpPr>
            <p:spPr>
              <a:xfrm>
                <a:off x="1699725" y="3046800"/>
                <a:ext cx="2029800" cy="1462725"/>
              </a:xfrm>
              <a:custGeom>
                <a:avLst/>
                <a:gdLst/>
                <a:ahLst/>
                <a:cxnLst/>
                <a:rect l="l" t="t" r="r" b="b"/>
                <a:pathLst>
                  <a:path w="81192" h="58509" extrusionOk="0">
                    <a:moveTo>
                      <a:pt x="77889" y="29521"/>
                    </a:moveTo>
                    <a:cubicBezTo>
                      <a:pt x="77989" y="29655"/>
                      <a:pt x="78089" y="29788"/>
                      <a:pt x="78156" y="29888"/>
                    </a:cubicBezTo>
                    <a:cubicBezTo>
                      <a:pt x="79123" y="31089"/>
                      <a:pt x="79857" y="32423"/>
                      <a:pt x="80358" y="33858"/>
                    </a:cubicBezTo>
                    <a:cubicBezTo>
                      <a:pt x="81192" y="36259"/>
                      <a:pt x="79957" y="39061"/>
                      <a:pt x="78390" y="40996"/>
                    </a:cubicBezTo>
                    <a:cubicBezTo>
                      <a:pt x="79324" y="42864"/>
                      <a:pt x="79390" y="45066"/>
                      <a:pt x="78590" y="47000"/>
                    </a:cubicBezTo>
                    <a:cubicBezTo>
                      <a:pt x="77889" y="48668"/>
                      <a:pt x="76555" y="49969"/>
                      <a:pt x="74854" y="50570"/>
                    </a:cubicBezTo>
                    <a:cubicBezTo>
                      <a:pt x="72986" y="51303"/>
                      <a:pt x="70918" y="51170"/>
                      <a:pt x="69016" y="50670"/>
                    </a:cubicBezTo>
                    <a:cubicBezTo>
                      <a:pt x="67815" y="51704"/>
                      <a:pt x="66581" y="52805"/>
                      <a:pt x="65113" y="53405"/>
                    </a:cubicBezTo>
                    <a:cubicBezTo>
                      <a:pt x="63279" y="54139"/>
                      <a:pt x="61411" y="53972"/>
                      <a:pt x="59543" y="53538"/>
                    </a:cubicBezTo>
                    <a:cubicBezTo>
                      <a:pt x="57541" y="55106"/>
                      <a:pt x="54172" y="56240"/>
                      <a:pt x="51771" y="56374"/>
                    </a:cubicBezTo>
                    <a:cubicBezTo>
                      <a:pt x="48802" y="56474"/>
                      <a:pt x="45900" y="55673"/>
                      <a:pt x="43431" y="54105"/>
                    </a:cubicBezTo>
                    <a:cubicBezTo>
                      <a:pt x="43264" y="54206"/>
                      <a:pt x="43098" y="54306"/>
                      <a:pt x="42931" y="54339"/>
                    </a:cubicBezTo>
                    <a:cubicBezTo>
                      <a:pt x="42797" y="54406"/>
                      <a:pt x="42631" y="54439"/>
                      <a:pt x="42497" y="54506"/>
                    </a:cubicBezTo>
                    <a:cubicBezTo>
                      <a:pt x="41530" y="54773"/>
                      <a:pt x="40563" y="55039"/>
                      <a:pt x="39629" y="55306"/>
                    </a:cubicBezTo>
                    <a:cubicBezTo>
                      <a:pt x="38061" y="55707"/>
                      <a:pt x="36259" y="55940"/>
                      <a:pt x="34692" y="55440"/>
                    </a:cubicBezTo>
                    <a:cubicBezTo>
                      <a:pt x="34291" y="55807"/>
                      <a:pt x="33891" y="56107"/>
                      <a:pt x="33457" y="56407"/>
                    </a:cubicBezTo>
                    <a:cubicBezTo>
                      <a:pt x="32190" y="57241"/>
                      <a:pt x="30722" y="57775"/>
                      <a:pt x="29188" y="57875"/>
                    </a:cubicBezTo>
                    <a:cubicBezTo>
                      <a:pt x="27053" y="58509"/>
                      <a:pt x="24818" y="57975"/>
                      <a:pt x="22850" y="56974"/>
                    </a:cubicBezTo>
                    <a:cubicBezTo>
                      <a:pt x="21983" y="56507"/>
                      <a:pt x="21149" y="55973"/>
                      <a:pt x="20381" y="55373"/>
                    </a:cubicBezTo>
                    <a:cubicBezTo>
                      <a:pt x="20081" y="55440"/>
                      <a:pt x="19714" y="55540"/>
                      <a:pt x="19447" y="55607"/>
                    </a:cubicBezTo>
                    <a:cubicBezTo>
                      <a:pt x="18747" y="55840"/>
                      <a:pt x="18046" y="56040"/>
                      <a:pt x="17313" y="56207"/>
                    </a:cubicBezTo>
                    <a:cubicBezTo>
                      <a:pt x="15111" y="56507"/>
                      <a:pt x="12943" y="55473"/>
                      <a:pt x="11809" y="53572"/>
                    </a:cubicBezTo>
                    <a:cubicBezTo>
                      <a:pt x="10708" y="53638"/>
                      <a:pt x="9607" y="53638"/>
                      <a:pt x="8506" y="53505"/>
                    </a:cubicBezTo>
                    <a:cubicBezTo>
                      <a:pt x="6005" y="53272"/>
                      <a:pt x="5004" y="50670"/>
                      <a:pt x="4770" y="48435"/>
                    </a:cubicBezTo>
                    <a:cubicBezTo>
                      <a:pt x="2369" y="47734"/>
                      <a:pt x="234" y="45866"/>
                      <a:pt x="100" y="43231"/>
                    </a:cubicBezTo>
                    <a:cubicBezTo>
                      <a:pt x="0" y="40929"/>
                      <a:pt x="1201" y="38694"/>
                      <a:pt x="2936" y="37227"/>
                    </a:cubicBezTo>
                    <a:cubicBezTo>
                      <a:pt x="2068" y="35959"/>
                      <a:pt x="1535" y="34491"/>
                      <a:pt x="1401" y="32957"/>
                    </a:cubicBezTo>
                    <a:cubicBezTo>
                      <a:pt x="1301" y="31089"/>
                      <a:pt x="2369" y="29321"/>
                      <a:pt x="3803" y="28187"/>
                    </a:cubicBezTo>
                    <a:cubicBezTo>
                      <a:pt x="2836" y="26152"/>
                      <a:pt x="2702" y="23817"/>
                      <a:pt x="3436" y="21682"/>
                    </a:cubicBezTo>
                    <a:cubicBezTo>
                      <a:pt x="4437" y="18880"/>
                      <a:pt x="7439" y="17646"/>
                      <a:pt x="10241" y="17379"/>
                    </a:cubicBezTo>
                    <a:cubicBezTo>
                      <a:pt x="10174" y="15311"/>
                      <a:pt x="10441" y="12709"/>
                      <a:pt x="11508" y="11175"/>
                    </a:cubicBezTo>
                    <a:cubicBezTo>
                      <a:pt x="12876" y="9173"/>
                      <a:pt x="17112" y="8673"/>
                      <a:pt x="19714" y="8506"/>
                    </a:cubicBezTo>
                    <a:cubicBezTo>
                      <a:pt x="19814" y="8073"/>
                      <a:pt x="19881" y="7572"/>
                      <a:pt x="19948" y="7239"/>
                    </a:cubicBezTo>
                    <a:cubicBezTo>
                      <a:pt x="20148" y="6104"/>
                      <a:pt x="20882" y="5104"/>
                      <a:pt x="21949" y="4603"/>
                    </a:cubicBezTo>
                    <a:cubicBezTo>
                      <a:pt x="22950" y="4103"/>
                      <a:pt x="24084" y="3836"/>
                      <a:pt x="25252" y="3870"/>
                    </a:cubicBezTo>
                    <a:cubicBezTo>
                      <a:pt x="26719" y="2368"/>
                      <a:pt x="28521" y="834"/>
                      <a:pt x="30655" y="567"/>
                    </a:cubicBezTo>
                    <a:cubicBezTo>
                      <a:pt x="32790" y="300"/>
                      <a:pt x="34825" y="1268"/>
                      <a:pt x="36593" y="2302"/>
                    </a:cubicBezTo>
                    <a:cubicBezTo>
                      <a:pt x="37861" y="1635"/>
                      <a:pt x="39662" y="801"/>
                      <a:pt x="40863" y="634"/>
                    </a:cubicBezTo>
                    <a:cubicBezTo>
                      <a:pt x="42164" y="500"/>
                      <a:pt x="43798" y="1368"/>
                      <a:pt x="45032" y="2202"/>
                    </a:cubicBezTo>
                    <a:cubicBezTo>
                      <a:pt x="46734" y="867"/>
                      <a:pt x="49035" y="267"/>
                      <a:pt x="51170" y="167"/>
                    </a:cubicBezTo>
                    <a:cubicBezTo>
                      <a:pt x="54406" y="0"/>
                      <a:pt x="58675" y="1034"/>
                      <a:pt x="60177" y="4236"/>
                    </a:cubicBezTo>
                    <a:cubicBezTo>
                      <a:pt x="60343" y="4637"/>
                      <a:pt x="60477" y="5037"/>
                      <a:pt x="60577" y="5437"/>
                    </a:cubicBezTo>
                    <a:cubicBezTo>
                      <a:pt x="61811" y="5537"/>
                      <a:pt x="63045" y="5771"/>
                      <a:pt x="64246" y="6171"/>
                    </a:cubicBezTo>
                    <a:cubicBezTo>
                      <a:pt x="66214" y="6872"/>
                      <a:pt x="67115" y="9207"/>
                      <a:pt x="67415" y="11208"/>
                    </a:cubicBezTo>
                    <a:cubicBezTo>
                      <a:pt x="69483" y="11742"/>
                      <a:pt x="71251" y="13076"/>
                      <a:pt x="72352" y="14877"/>
                    </a:cubicBezTo>
                    <a:cubicBezTo>
                      <a:pt x="73553" y="16912"/>
                      <a:pt x="73820" y="19514"/>
                      <a:pt x="73586" y="21816"/>
                    </a:cubicBezTo>
                    <a:cubicBezTo>
                      <a:pt x="76822" y="22750"/>
                      <a:pt x="79824" y="26152"/>
                      <a:pt x="77889" y="295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9"/>
              <p:cNvSpPr/>
              <p:nvPr/>
            </p:nvSpPr>
            <p:spPr>
              <a:xfrm>
                <a:off x="1749750" y="3063475"/>
                <a:ext cx="1931400" cy="1411025"/>
              </a:xfrm>
              <a:custGeom>
                <a:avLst/>
                <a:gdLst/>
                <a:ahLst/>
                <a:cxnLst/>
                <a:rect l="l" t="t" r="r" b="b"/>
                <a:pathLst>
                  <a:path w="77256" h="56441" extrusionOk="0">
                    <a:moveTo>
                      <a:pt x="74087" y="27854"/>
                    </a:moveTo>
                    <a:cubicBezTo>
                      <a:pt x="75455" y="25452"/>
                      <a:pt x="72386" y="23417"/>
                      <a:pt x="70751" y="23017"/>
                    </a:cubicBezTo>
                    <a:cubicBezTo>
                      <a:pt x="69817" y="22817"/>
                      <a:pt x="69417" y="22350"/>
                      <a:pt x="69550" y="20982"/>
                    </a:cubicBezTo>
                    <a:cubicBezTo>
                      <a:pt x="69684" y="19581"/>
                      <a:pt x="69717" y="17146"/>
                      <a:pt x="68583" y="15278"/>
                    </a:cubicBezTo>
                    <a:cubicBezTo>
                      <a:pt x="67682" y="13743"/>
                      <a:pt x="66148" y="12709"/>
                      <a:pt x="64413" y="12442"/>
                    </a:cubicBezTo>
                    <a:cubicBezTo>
                      <a:pt x="63913" y="12409"/>
                      <a:pt x="63513" y="11975"/>
                      <a:pt x="63479" y="11475"/>
                    </a:cubicBezTo>
                    <a:cubicBezTo>
                      <a:pt x="63446" y="11175"/>
                      <a:pt x="63112" y="7973"/>
                      <a:pt x="61545" y="7439"/>
                    </a:cubicBezTo>
                    <a:cubicBezTo>
                      <a:pt x="60310" y="7005"/>
                      <a:pt x="58976" y="6772"/>
                      <a:pt x="57675" y="6772"/>
                    </a:cubicBezTo>
                    <a:cubicBezTo>
                      <a:pt x="57108" y="6805"/>
                      <a:pt x="56608" y="6371"/>
                      <a:pt x="56608" y="5804"/>
                    </a:cubicBezTo>
                    <a:lnTo>
                      <a:pt x="56608" y="5704"/>
                    </a:lnTo>
                    <a:cubicBezTo>
                      <a:pt x="56574" y="1068"/>
                      <a:pt x="46834" y="0"/>
                      <a:pt x="43498" y="3870"/>
                    </a:cubicBezTo>
                    <a:cubicBezTo>
                      <a:pt x="43365" y="4003"/>
                      <a:pt x="43098" y="3936"/>
                      <a:pt x="42865" y="3870"/>
                    </a:cubicBezTo>
                    <a:cubicBezTo>
                      <a:pt x="42731" y="3803"/>
                      <a:pt x="42631" y="3736"/>
                      <a:pt x="42531" y="3670"/>
                    </a:cubicBezTo>
                    <a:cubicBezTo>
                      <a:pt x="42197" y="3436"/>
                      <a:pt x="40029" y="1868"/>
                      <a:pt x="39129" y="2002"/>
                    </a:cubicBezTo>
                    <a:cubicBezTo>
                      <a:pt x="37928" y="2168"/>
                      <a:pt x="35059" y="3703"/>
                      <a:pt x="35059" y="3703"/>
                    </a:cubicBezTo>
                    <a:cubicBezTo>
                      <a:pt x="34725" y="3903"/>
                      <a:pt x="34325" y="3870"/>
                      <a:pt x="33992" y="3670"/>
                    </a:cubicBezTo>
                    <a:cubicBezTo>
                      <a:pt x="31823" y="2335"/>
                      <a:pt x="30289" y="1735"/>
                      <a:pt x="28921" y="1935"/>
                    </a:cubicBezTo>
                    <a:cubicBezTo>
                      <a:pt x="27554" y="2102"/>
                      <a:pt x="26219" y="3069"/>
                      <a:pt x="24418" y="4904"/>
                    </a:cubicBezTo>
                    <a:cubicBezTo>
                      <a:pt x="24218" y="5137"/>
                      <a:pt x="23918" y="5237"/>
                      <a:pt x="23618" y="5237"/>
                    </a:cubicBezTo>
                    <a:cubicBezTo>
                      <a:pt x="22684" y="5171"/>
                      <a:pt x="21783" y="5337"/>
                      <a:pt x="20949" y="5738"/>
                    </a:cubicBezTo>
                    <a:cubicBezTo>
                      <a:pt x="20449" y="5938"/>
                      <a:pt x="20115" y="6371"/>
                      <a:pt x="19982" y="6872"/>
                    </a:cubicBezTo>
                    <a:cubicBezTo>
                      <a:pt x="19715" y="8740"/>
                      <a:pt x="19348" y="9307"/>
                      <a:pt x="19348" y="9307"/>
                    </a:cubicBezTo>
                    <a:cubicBezTo>
                      <a:pt x="19148" y="9640"/>
                      <a:pt x="18814" y="9841"/>
                      <a:pt x="18447" y="9841"/>
                    </a:cubicBezTo>
                    <a:cubicBezTo>
                      <a:pt x="17813" y="9874"/>
                      <a:pt x="12243" y="10174"/>
                      <a:pt x="11209" y="11675"/>
                    </a:cubicBezTo>
                    <a:cubicBezTo>
                      <a:pt x="10008" y="13376"/>
                      <a:pt x="10341" y="17613"/>
                      <a:pt x="10341" y="17613"/>
                    </a:cubicBezTo>
                    <a:cubicBezTo>
                      <a:pt x="10375" y="18180"/>
                      <a:pt x="9941" y="18680"/>
                      <a:pt x="9374" y="18714"/>
                    </a:cubicBezTo>
                    <a:lnTo>
                      <a:pt x="9241" y="18714"/>
                    </a:lnTo>
                    <a:cubicBezTo>
                      <a:pt x="8674" y="18714"/>
                      <a:pt x="4404" y="18847"/>
                      <a:pt x="3403" y="21682"/>
                    </a:cubicBezTo>
                    <a:cubicBezTo>
                      <a:pt x="2736" y="23517"/>
                      <a:pt x="2969" y="25552"/>
                      <a:pt x="4037" y="27186"/>
                    </a:cubicBezTo>
                    <a:cubicBezTo>
                      <a:pt x="4370" y="27620"/>
                      <a:pt x="4304" y="28254"/>
                      <a:pt x="3837" y="28621"/>
                    </a:cubicBezTo>
                    <a:lnTo>
                      <a:pt x="3737" y="28687"/>
                    </a:lnTo>
                    <a:cubicBezTo>
                      <a:pt x="3737" y="28687"/>
                      <a:pt x="1335" y="30022"/>
                      <a:pt x="1468" y="32157"/>
                    </a:cubicBezTo>
                    <a:cubicBezTo>
                      <a:pt x="1568" y="33624"/>
                      <a:pt x="2169" y="34959"/>
                      <a:pt x="3170" y="36026"/>
                    </a:cubicBezTo>
                    <a:cubicBezTo>
                      <a:pt x="3570" y="36426"/>
                      <a:pt x="3570" y="37060"/>
                      <a:pt x="3170" y="37460"/>
                    </a:cubicBezTo>
                    <a:cubicBezTo>
                      <a:pt x="3103" y="37527"/>
                      <a:pt x="3036" y="37594"/>
                      <a:pt x="2969" y="37627"/>
                    </a:cubicBezTo>
                    <a:cubicBezTo>
                      <a:pt x="2969" y="37627"/>
                      <a:pt x="1" y="39428"/>
                      <a:pt x="134" y="42464"/>
                    </a:cubicBezTo>
                    <a:cubicBezTo>
                      <a:pt x="268" y="45299"/>
                      <a:pt x="3903" y="45933"/>
                      <a:pt x="3903" y="45933"/>
                    </a:cubicBezTo>
                    <a:cubicBezTo>
                      <a:pt x="4404" y="46033"/>
                      <a:pt x="4771" y="46467"/>
                      <a:pt x="4737" y="46967"/>
                    </a:cubicBezTo>
                    <a:cubicBezTo>
                      <a:pt x="4737" y="47367"/>
                      <a:pt x="4938" y="50636"/>
                      <a:pt x="6705" y="50803"/>
                    </a:cubicBezTo>
                    <a:cubicBezTo>
                      <a:pt x="9241" y="51037"/>
                      <a:pt x="10008" y="50770"/>
                      <a:pt x="10008" y="50770"/>
                    </a:cubicBezTo>
                    <a:cubicBezTo>
                      <a:pt x="10508" y="50570"/>
                      <a:pt x="11109" y="50837"/>
                      <a:pt x="11309" y="51337"/>
                    </a:cubicBezTo>
                    <a:cubicBezTo>
                      <a:pt x="11442" y="51671"/>
                      <a:pt x="12543" y="53839"/>
                      <a:pt x="14978" y="53505"/>
                    </a:cubicBezTo>
                    <a:cubicBezTo>
                      <a:pt x="15645" y="53405"/>
                      <a:pt x="18380" y="52438"/>
                      <a:pt x="18881" y="52571"/>
                    </a:cubicBezTo>
                    <a:cubicBezTo>
                      <a:pt x="19014" y="52605"/>
                      <a:pt x="19181" y="52671"/>
                      <a:pt x="19281" y="52771"/>
                    </a:cubicBezTo>
                    <a:cubicBezTo>
                      <a:pt x="19281" y="52771"/>
                      <a:pt x="23284" y="56441"/>
                      <a:pt x="26786" y="55173"/>
                    </a:cubicBezTo>
                    <a:cubicBezTo>
                      <a:pt x="30289" y="55073"/>
                      <a:pt x="32024" y="52171"/>
                      <a:pt x="32424" y="52404"/>
                    </a:cubicBezTo>
                    <a:cubicBezTo>
                      <a:pt x="32657" y="52538"/>
                      <a:pt x="32891" y="52671"/>
                      <a:pt x="33124" y="52771"/>
                    </a:cubicBezTo>
                    <a:cubicBezTo>
                      <a:pt x="33791" y="53005"/>
                      <a:pt x="35026" y="53205"/>
                      <a:pt x="37060" y="52638"/>
                    </a:cubicBezTo>
                    <a:cubicBezTo>
                      <a:pt x="40296" y="51737"/>
                      <a:pt x="40296" y="51704"/>
                      <a:pt x="40296" y="51704"/>
                    </a:cubicBezTo>
                    <a:cubicBezTo>
                      <a:pt x="40463" y="51170"/>
                      <a:pt x="41063" y="50903"/>
                      <a:pt x="41597" y="51103"/>
                    </a:cubicBezTo>
                    <a:cubicBezTo>
                      <a:pt x="41730" y="51137"/>
                      <a:pt x="41831" y="51204"/>
                      <a:pt x="41931" y="51304"/>
                    </a:cubicBezTo>
                    <a:cubicBezTo>
                      <a:pt x="42331" y="51604"/>
                      <a:pt x="45533" y="53872"/>
                      <a:pt x="49636" y="53672"/>
                    </a:cubicBezTo>
                    <a:cubicBezTo>
                      <a:pt x="51771" y="53539"/>
                      <a:pt x="55073" y="52404"/>
                      <a:pt x="56541" y="50970"/>
                    </a:cubicBezTo>
                    <a:cubicBezTo>
                      <a:pt x="56841" y="50737"/>
                      <a:pt x="57208" y="50636"/>
                      <a:pt x="57575" y="50737"/>
                    </a:cubicBezTo>
                    <a:cubicBezTo>
                      <a:pt x="61978" y="51937"/>
                      <a:pt x="63112" y="50603"/>
                      <a:pt x="66081" y="48068"/>
                    </a:cubicBezTo>
                    <a:cubicBezTo>
                      <a:pt x="66381" y="47834"/>
                      <a:pt x="66782" y="47768"/>
                      <a:pt x="67115" y="47901"/>
                    </a:cubicBezTo>
                    <a:cubicBezTo>
                      <a:pt x="74220" y="50069"/>
                      <a:pt x="76589" y="44199"/>
                      <a:pt x="74154" y="40629"/>
                    </a:cubicBezTo>
                    <a:cubicBezTo>
                      <a:pt x="74020" y="40262"/>
                      <a:pt x="74087" y="39829"/>
                      <a:pt x="74320" y="39529"/>
                    </a:cubicBezTo>
                    <a:cubicBezTo>
                      <a:pt x="74320" y="39529"/>
                      <a:pt x="77256" y="36326"/>
                      <a:pt x="76422" y="33858"/>
                    </a:cubicBezTo>
                    <a:cubicBezTo>
                      <a:pt x="75988" y="32624"/>
                      <a:pt x="75354" y="31489"/>
                      <a:pt x="74521" y="30489"/>
                    </a:cubicBezTo>
                    <a:cubicBezTo>
                      <a:pt x="74020" y="29788"/>
                      <a:pt x="73653" y="29355"/>
                      <a:pt x="73753" y="28687"/>
                    </a:cubicBezTo>
                    <a:cubicBezTo>
                      <a:pt x="73820" y="28387"/>
                      <a:pt x="73920" y="28087"/>
                      <a:pt x="74087" y="278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9"/>
              <p:cNvSpPr/>
              <p:nvPr/>
            </p:nvSpPr>
            <p:spPr>
              <a:xfrm>
                <a:off x="2034950" y="4134225"/>
                <a:ext cx="10783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43132" h="13611" extrusionOk="0">
                    <a:moveTo>
                      <a:pt x="1" y="8640"/>
                    </a:moveTo>
                    <a:cubicBezTo>
                      <a:pt x="268" y="9207"/>
                      <a:pt x="1402" y="11009"/>
                      <a:pt x="3603" y="10675"/>
                    </a:cubicBezTo>
                    <a:cubicBezTo>
                      <a:pt x="4271" y="10575"/>
                      <a:pt x="7039" y="9608"/>
                      <a:pt x="7506" y="9741"/>
                    </a:cubicBezTo>
                    <a:cubicBezTo>
                      <a:pt x="7640" y="9775"/>
                      <a:pt x="7806" y="9841"/>
                      <a:pt x="7906" y="9941"/>
                    </a:cubicBezTo>
                    <a:cubicBezTo>
                      <a:pt x="7906" y="9941"/>
                      <a:pt x="11909" y="13611"/>
                      <a:pt x="15412" y="12343"/>
                    </a:cubicBezTo>
                    <a:cubicBezTo>
                      <a:pt x="18914" y="12243"/>
                      <a:pt x="20649" y="9341"/>
                      <a:pt x="21049" y="9574"/>
                    </a:cubicBezTo>
                    <a:cubicBezTo>
                      <a:pt x="21283" y="9708"/>
                      <a:pt x="21516" y="9841"/>
                      <a:pt x="21750" y="9941"/>
                    </a:cubicBezTo>
                    <a:cubicBezTo>
                      <a:pt x="22417" y="10175"/>
                      <a:pt x="23651" y="10375"/>
                      <a:pt x="25686" y="9808"/>
                    </a:cubicBezTo>
                    <a:cubicBezTo>
                      <a:pt x="28921" y="8907"/>
                      <a:pt x="28921" y="8874"/>
                      <a:pt x="28921" y="8874"/>
                    </a:cubicBezTo>
                    <a:cubicBezTo>
                      <a:pt x="29088" y="8340"/>
                      <a:pt x="29689" y="8073"/>
                      <a:pt x="30222" y="8273"/>
                    </a:cubicBezTo>
                    <a:cubicBezTo>
                      <a:pt x="30356" y="8307"/>
                      <a:pt x="30456" y="8374"/>
                      <a:pt x="30556" y="8474"/>
                    </a:cubicBezTo>
                    <a:cubicBezTo>
                      <a:pt x="30956" y="8774"/>
                      <a:pt x="34159" y="11042"/>
                      <a:pt x="38261" y="10842"/>
                    </a:cubicBezTo>
                    <a:cubicBezTo>
                      <a:pt x="39963" y="10675"/>
                      <a:pt x="41597" y="10208"/>
                      <a:pt x="43132" y="9474"/>
                    </a:cubicBezTo>
                    <a:cubicBezTo>
                      <a:pt x="41197" y="4804"/>
                      <a:pt x="37161" y="1"/>
                      <a:pt x="37161" y="1"/>
                    </a:cubicBezTo>
                    <a:cubicBezTo>
                      <a:pt x="37161" y="1"/>
                      <a:pt x="36760" y="868"/>
                      <a:pt x="31090" y="3770"/>
                    </a:cubicBezTo>
                    <a:cubicBezTo>
                      <a:pt x="25419" y="6639"/>
                      <a:pt x="21349" y="3570"/>
                      <a:pt x="21349" y="3570"/>
                    </a:cubicBezTo>
                    <a:cubicBezTo>
                      <a:pt x="21349" y="3570"/>
                      <a:pt x="19348" y="6072"/>
                      <a:pt x="14911" y="7673"/>
                    </a:cubicBezTo>
                    <a:cubicBezTo>
                      <a:pt x="10442" y="9241"/>
                      <a:pt x="7306" y="5938"/>
                      <a:pt x="7306" y="5938"/>
                    </a:cubicBezTo>
                    <a:cubicBezTo>
                      <a:pt x="7306" y="5938"/>
                      <a:pt x="7206" y="6039"/>
                      <a:pt x="5471" y="7506"/>
                    </a:cubicBezTo>
                    <a:cubicBezTo>
                      <a:pt x="4070" y="8674"/>
                      <a:pt x="1068" y="8674"/>
                      <a:pt x="1" y="86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9"/>
              <p:cNvSpPr/>
              <p:nvPr/>
            </p:nvSpPr>
            <p:spPr>
              <a:xfrm>
                <a:off x="2805500" y="3103500"/>
                <a:ext cx="875650" cy="1305950"/>
              </a:xfrm>
              <a:custGeom>
                <a:avLst/>
                <a:gdLst/>
                <a:ahLst/>
                <a:cxnLst/>
                <a:rect l="l" t="t" r="r" b="b"/>
                <a:pathLst>
                  <a:path w="35026" h="52238" extrusionOk="0">
                    <a:moveTo>
                      <a:pt x="31857" y="26253"/>
                    </a:moveTo>
                    <a:cubicBezTo>
                      <a:pt x="33225" y="23851"/>
                      <a:pt x="30156" y="21816"/>
                      <a:pt x="28521" y="21416"/>
                    </a:cubicBezTo>
                    <a:cubicBezTo>
                      <a:pt x="27587" y="21216"/>
                      <a:pt x="27187" y="20749"/>
                      <a:pt x="27320" y="19381"/>
                    </a:cubicBezTo>
                    <a:cubicBezTo>
                      <a:pt x="27454" y="17980"/>
                      <a:pt x="27487" y="15545"/>
                      <a:pt x="26353" y="13677"/>
                    </a:cubicBezTo>
                    <a:cubicBezTo>
                      <a:pt x="25452" y="12142"/>
                      <a:pt x="23918" y="11108"/>
                      <a:pt x="22183" y="10841"/>
                    </a:cubicBezTo>
                    <a:cubicBezTo>
                      <a:pt x="21683" y="10808"/>
                      <a:pt x="21283" y="10374"/>
                      <a:pt x="21249" y="9874"/>
                    </a:cubicBezTo>
                    <a:cubicBezTo>
                      <a:pt x="21216" y="9574"/>
                      <a:pt x="20882" y="6372"/>
                      <a:pt x="19315" y="5838"/>
                    </a:cubicBezTo>
                    <a:cubicBezTo>
                      <a:pt x="18080" y="5404"/>
                      <a:pt x="16746" y="5171"/>
                      <a:pt x="15445" y="5171"/>
                    </a:cubicBezTo>
                    <a:cubicBezTo>
                      <a:pt x="14878" y="5204"/>
                      <a:pt x="14378" y="4770"/>
                      <a:pt x="14378" y="4203"/>
                    </a:cubicBezTo>
                    <a:lnTo>
                      <a:pt x="14378" y="4103"/>
                    </a:lnTo>
                    <a:cubicBezTo>
                      <a:pt x="14378" y="1768"/>
                      <a:pt x="11876" y="334"/>
                      <a:pt x="9007" y="0"/>
                    </a:cubicBezTo>
                    <a:cubicBezTo>
                      <a:pt x="12543" y="3069"/>
                      <a:pt x="13477" y="7706"/>
                      <a:pt x="13244" y="8940"/>
                    </a:cubicBezTo>
                    <a:cubicBezTo>
                      <a:pt x="13010" y="10408"/>
                      <a:pt x="19181" y="9707"/>
                      <a:pt x="20149" y="15645"/>
                    </a:cubicBezTo>
                    <a:cubicBezTo>
                      <a:pt x="21083" y="21549"/>
                      <a:pt x="20048" y="23217"/>
                      <a:pt x="20048" y="23217"/>
                    </a:cubicBezTo>
                    <a:cubicBezTo>
                      <a:pt x="22984" y="23617"/>
                      <a:pt x="25219" y="26086"/>
                      <a:pt x="25352" y="29055"/>
                    </a:cubicBezTo>
                    <a:cubicBezTo>
                      <a:pt x="25786" y="34358"/>
                      <a:pt x="20015" y="35492"/>
                      <a:pt x="16513" y="33224"/>
                    </a:cubicBezTo>
                    <a:cubicBezTo>
                      <a:pt x="13043" y="30956"/>
                      <a:pt x="16779" y="37227"/>
                      <a:pt x="8607" y="38194"/>
                    </a:cubicBezTo>
                    <a:cubicBezTo>
                      <a:pt x="1902" y="38962"/>
                      <a:pt x="5805" y="46233"/>
                      <a:pt x="1" y="49903"/>
                    </a:cubicBezTo>
                    <a:cubicBezTo>
                      <a:pt x="935" y="50537"/>
                      <a:pt x="3837" y="52238"/>
                      <a:pt x="7439" y="52071"/>
                    </a:cubicBezTo>
                    <a:cubicBezTo>
                      <a:pt x="9574" y="51938"/>
                      <a:pt x="12843" y="50803"/>
                      <a:pt x="14344" y="49369"/>
                    </a:cubicBezTo>
                    <a:cubicBezTo>
                      <a:pt x="14611" y="49136"/>
                      <a:pt x="15012" y="49035"/>
                      <a:pt x="15345" y="49136"/>
                    </a:cubicBezTo>
                    <a:cubicBezTo>
                      <a:pt x="19782" y="50336"/>
                      <a:pt x="20916" y="49002"/>
                      <a:pt x="23885" y="46467"/>
                    </a:cubicBezTo>
                    <a:cubicBezTo>
                      <a:pt x="24151" y="46233"/>
                      <a:pt x="24552" y="46167"/>
                      <a:pt x="24919" y="46300"/>
                    </a:cubicBezTo>
                    <a:cubicBezTo>
                      <a:pt x="31990" y="48468"/>
                      <a:pt x="34359" y="42598"/>
                      <a:pt x="31957" y="39028"/>
                    </a:cubicBezTo>
                    <a:cubicBezTo>
                      <a:pt x="31790" y="38661"/>
                      <a:pt x="31857" y="38228"/>
                      <a:pt x="32124" y="37928"/>
                    </a:cubicBezTo>
                    <a:cubicBezTo>
                      <a:pt x="32124" y="37928"/>
                      <a:pt x="35026" y="34725"/>
                      <a:pt x="34192" y="32257"/>
                    </a:cubicBezTo>
                    <a:cubicBezTo>
                      <a:pt x="33792" y="31023"/>
                      <a:pt x="33124" y="29888"/>
                      <a:pt x="32324" y="28888"/>
                    </a:cubicBezTo>
                    <a:cubicBezTo>
                      <a:pt x="31790" y="28187"/>
                      <a:pt x="31457" y="27754"/>
                      <a:pt x="31557" y="27086"/>
                    </a:cubicBezTo>
                    <a:cubicBezTo>
                      <a:pt x="31590" y="26786"/>
                      <a:pt x="31690" y="26519"/>
                      <a:pt x="31857" y="262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9"/>
              <p:cNvSpPr/>
              <p:nvPr/>
            </p:nvSpPr>
            <p:spPr>
              <a:xfrm>
                <a:off x="2923100" y="3494600"/>
                <a:ext cx="226000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9075" extrusionOk="0">
                    <a:moveTo>
                      <a:pt x="3803" y="9007"/>
                    </a:moveTo>
                    <a:cubicBezTo>
                      <a:pt x="7239" y="9074"/>
                      <a:pt x="9040" y="4904"/>
                      <a:pt x="6605" y="2469"/>
                    </a:cubicBezTo>
                    <a:cubicBezTo>
                      <a:pt x="4203" y="1"/>
                      <a:pt x="34" y="1702"/>
                      <a:pt x="34" y="5171"/>
                    </a:cubicBezTo>
                    <a:cubicBezTo>
                      <a:pt x="0" y="7273"/>
                      <a:pt x="1701" y="8974"/>
                      <a:pt x="3803" y="90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9"/>
              <p:cNvSpPr/>
              <p:nvPr/>
            </p:nvSpPr>
            <p:spPr>
              <a:xfrm>
                <a:off x="2776325" y="3608850"/>
                <a:ext cx="80075" cy="8927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3571" extrusionOk="0">
                    <a:moveTo>
                      <a:pt x="667" y="368"/>
                    </a:moveTo>
                    <a:cubicBezTo>
                      <a:pt x="701" y="134"/>
                      <a:pt x="934" y="1"/>
                      <a:pt x="1134" y="68"/>
                    </a:cubicBezTo>
                    <a:cubicBezTo>
                      <a:pt x="1335" y="134"/>
                      <a:pt x="1468" y="334"/>
                      <a:pt x="1401" y="535"/>
                    </a:cubicBezTo>
                    <a:cubicBezTo>
                      <a:pt x="1134" y="1569"/>
                      <a:pt x="1802" y="2603"/>
                      <a:pt x="2869" y="2770"/>
                    </a:cubicBezTo>
                    <a:cubicBezTo>
                      <a:pt x="3069" y="2803"/>
                      <a:pt x="3203" y="3036"/>
                      <a:pt x="3136" y="3237"/>
                    </a:cubicBezTo>
                    <a:cubicBezTo>
                      <a:pt x="3103" y="3437"/>
                      <a:pt x="2869" y="3570"/>
                      <a:pt x="2669" y="3537"/>
                    </a:cubicBezTo>
                    <a:cubicBezTo>
                      <a:pt x="0" y="2903"/>
                      <a:pt x="667" y="368"/>
                      <a:pt x="667" y="368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9"/>
              <p:cNvSpPr/>
              <p:nvPr/>
            </p:nvSpPr>
            <p:spPr>
              <a:xfrm>
                <a:off x="2702925" y="3640550"/>
                <a:ext cx="1151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4605" h="3170" extrusionOk="0">
                    <a:moveTo>
                      <a:pt x="3704" y="501"/>
                    </a:moveTo>
                    <a:cubicBezTo>
                      <a:pt x="3870" y="0"/>
                      <a:pt x="4604" y="234"/>
                      <a:pt x="4437" y="734"/>
                    </a:cubicBezTo>
                    <a:cubicBezTo>
                      <a:pt x="4437" y="734"/>
                      <a:pt x="3770" y="3169"/>
                      <a:pt x="401" y="3169"/>
                    </a:cubicBezTo>
                    <a:cubicBezTo>
                      <a:pt x="168" y="3169"/>
                      <a:pt x="1" y="3003"/>
                      <a:pt x="1" y="2769"/>
                    </a:cubicBezTo>
                    <a:cubicBezTo>
                      <a:pt x="1" y="2569"/>
                      <a:pt x="168" y="2369"/>
                      <a:pt x="401" y="2369"/>
                    </a:cubicBezTo>
                    <a:cubicBezTo>
                      <a:pt x="3170" y="2402"/>
                      <a:pt x="3704" y="501"/>
                      <a:pt x="3704" y="5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9"/>
              <p:cNvSpPr/>
              <p:nvPr/>
            </p:nvSpPr>
            <p:spPr>
              <a:xfrm>
                <a:off x="2964800" y="3542150"/>
                <a:ext cx="80075" cy="8007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3203" extrusionOk="0">
                    <a:moveTo>
                      <a:pt x="1334" y="3203"/>
                    </a:moveTo>
                    <a:cubicBezTo>
                      <a:pt x="2569" y="3203"/>
                      <a:pt x="3202" y="1735"/>
                      <a:pt x="2335" y="868"/>
                    </a:cubicBezTo>
                    <a:cubicBezTo>
                      <a:pt x="1501" y="0"/>
                      <a:pt x="0" y="601"/>
                      <a:pt x="0" y="1835"/>
                    </a:cubicBezTo>
                    <a:cubicBezTo>
                      <a:pt x="0" y="2569"/>
                      <a:pt x="600" y="3203"/>
                      <a:pt x="1334" y="32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9"/>
              <p:cNvSpPr/>
              <p:nvPr/>
            </p:nvSpPr>
            <p:spPr>
              <a:xfrm>
                <a:off x="2311825" y="3494600"/>
                <a:ext cx="226025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9075" extrusionOk="0">
                    <a:moveTo>
                      <a:pt x="3803" y="9007"/>
                    </a:moveTo>
                    <a:cubicBezTo>
                      <a:pt x="7239" y="9074"/>
                      <a:pt x="9040" y="4904"/>
                      <a:pt x="6605" y="2469"/>
                    </a:cubicBezTo>
                    <a:cubicBezTo>
                      <a:pt x="4203" y="1"/>
                      <a:pt x="34" y="1702"/>
                      <a:pt x="34" y="5171"/>
                    </a:cubicBezTo>
                    <a:cubicBezTo>
                      <a:pt x="0" y="7273"/>
                      <a:pt x="1702" y="8974"/>
                      <a:pt x="3803" y="90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9"/>
              <p:cNvSpPr/>
              <p:nvPr/>
            </p:nvSpPr>
            <p:spPr>
              <a:xfrm>
                <a:off x="2565325" y="3608850"/>
                <a:ext cx="82600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637" extrusionOk="0">
                    <a:moveTo>
                      <a:pt x="1936" y="535"/>
                    </a:moveTo>
                    <a:cubicBezTo>
                      <a:pt x="1869" y="334"/>
                      <a:pt x="2002" y="134"/>
                      <a:pt x="2203" y="68"/>
                    </a:cubicBezTo>
                    <a:cubicBezTo>
                      <a:pt x="2403" y="1"/>
                      <a:pt x="2636" y="134"/>
                      <a:pt x="2670" y="368"/>
                    </a:cubicBezTo>
                    <a:cubicBezTo>
                      <a:pt x="2670" y="368"/>
                      <a:pt x="3303" y="2903"/>
                      <a:pt x="668" y="3537"/>
                    </a:cubicBezTo>
                    <a:cubicBezTo>
                      <a:pt x="168" y="3637"/>
                      <a:pt x="1" y="2870"/>
                      <a:pt x="501" y="2770"/>
                    </a:cubicBezTo>
                    <a:cubicBezTo>
                      <a:pt x="1535" y="2569"/>
                      <a:pt x="2203" y="1569"/>
                      <a:pt x="1936" y="535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9"/>
              <p:cNvSpPr/>
              <p:nvPr/>
            </p:nvSpPr>
            <p:spPr>
              <a:xfrm>
                <a:off x="2609525" y="3644725"/>
                <a:ext cx="113450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3003" extrusionOk="0">
                    <a:moveTo>
                      <a:pt x="68" y="567"/>
                    </a:moveTo>
                    <a:cubicBezTo>
                      <a:pt x="1" y="367"/>
                      <a:pt x="134" y="134"/>
                      <a:pt x="334" y="67"/>
                    </a:cubicBezTo>
                    <a:cubicBezTo>
                      <a:pt x="535" y="0"/>
                      <a:pt x="735" y="134"/>
                      <a:pt x="801" y="334"/>
                    </a:cubicBezTo>
                    <a:cubicBezTo>
                      <a:pt x="801" y="334"/>
                      <a:pt x="1335" y="2202"/>
                      <a:pt x="4137" y="2202"/>
                    </a:cubicBezTo>
                    <a:cubicBezTo>
                      <a:pt x="4337" y="2235"/>
                      <a:pt x="4537" y="2402"/>
                      <a:pt x="4537" y="2602"/>
                    </a:cubicBezTo>
                    <a:cubicBezTo>
                      <a:pt x="4537" y="2836"/>
                      <a:pt x="4371" y="3002"/>
                      <a:pt x="4137" y="3002"/>
                    </a:cubicBezTo>
                    <a:cubicBezTo>
                      <a:pt x="768" y="3002"/>
                      <a:pt x="68" y="567"/>
                      <a:pt x="68" y="5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9"/>
              <p:cNvSpPr/>
              <p:nvPr/>
            </p:nvSpPr>
            <p:spPr>
              <a:xfrm>
                <a:off x="2392725" y="3542150"/>
                <a:ext cx="80075" cy="8007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3203" extrusionOk="0">
                    <a:moveTo>
                      <a:pt x="1368" y="3203"/>
                    </a:moveTo>
                    <a:cubicBezTo>
                      <a:pt x="2569" y="3203"/>
                      <a:pt x="3202" y="1735"/>
                      <a:pt x="2368" y="868"/>
                    </a:cubicBezTo>
                    <a:cubicBezTo>
                      <a:pt x="1501" y="0"/>
                      <a:pt x="33" y="601"/>
                      <a:pt x="33" y="1835"/>
                    </a:cubicBezTo>
                    <a:cubicBezTo>
                      <a:pt x="0" y="2569"/>
                      <a:pt x="600" y="3203"/>
                      <a:pt x="1368" y="320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9"/>
              <p:cNvSpPr/>
              <p:nvPr/>
            </p:nvSpPr>
            <p:spPr>
              <a:xfrm>
                <a:off x="2318500" y="3753125"/>
                <a:ext cx="1985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9" extrusionOk="0">
                    <a:moveTo>
                      <a:pt x="3970" y="2069"/>
                    </a:moveTo>
                    <a:cubicBezTo>
                      <a:pt x="6171" y="2069"/>
                      <a:pt x="7939" y="1602"/>
                      <a:pt x="7939" y="1035"/>
                    </a:cubicBezTo>
                    <a:cubicBezTo>
                      <a:pt x="7939" y="468"/>
                      <a:pt x="6138" y="1"/>
                      <a:pt x="3970" y="1"/>
                    </a:cubicBezTo>
                    <a:cubicBezTo>
                      <a:pt x="1802" y="1"/>
                      <a:pt x="0" y="468"/>
                      <a:pt x="0" y="1035"/>
                    </a:cubicBezTo>
                    <a:cubicBezTo>
                      <a:pt x="0" y="1602"/>
                      <a:pt x="1802" y="2069"/>
                      <a:pt x="3970" y="20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9"/>
              <p:cNvSpPr/>
              <p:nvPr/>
            </p:nvSpPr>
            <p:spPr>
              <a:xfrm>
                <a:off x="2908075" y="3753125"/>
                <a:ext cx="198500" cy="51725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9" extrusionOk="0">
                    <a:moveTo>
                      <a:pt x="3970" y="2069"/>
                    </a:moveTo>
                    <a:cubicBezTo>
                      <a:pt x="6172" y="2069"/>
                      <a:pt x="7940" y="1602"/>
                      <a:pt x="7940" y="1035"/>
                    </a:cubicBezTo>
                    <a:cubicBezTo>
                      <a:pt x="7940" y="468"/>
                      <a:pt x="6172" y="1"/>
                      <a:pt x="3970" y="1"/>
                    </a:cubicBezTo>
                    <a:cubicBezTo>
                      <a:pt x="1802" y="1"/>
                      <a:pt x="1" y="468"/>
                      <a:pt x="1" y="1035"/>
                    </a:cubicBezTo>
                    <a:cubicBezTo>
                      <a:pt x="1" y="1602"/>
                      <a:pt x="1802" y="2069"/>
                      <a:pt x="3970" y="20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9"/>
              <p:cNvSpPr/>
              <p:nvPr/>
            </p:nvSpPr>
            <p:spPr>
              <a:xfrm>
                <a:off x="3439300" y="3603025"/>
                <a:ext cx="1935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3370" extrusionOk="0">
                    <a:moveTo>
                      <a:pt x="7539" y="2202"/>
                    </a:moveTo>
                    <a:cubicBezTo>
                      <a:pt x="7739" y="2435"/>
                      <a:pt x="7639" y="2802"/>
                      <a:pt x="7272" y="3069"/>
                    </a:cubicBezTo>
                    <a:cubicBezTo>
                      <a:pt x="6972" y="3336"/>
                      <a:pt x="6538" y="3369"/>
                      <a:pt x="6205" y="3169"/>
                    </a:cubicBezTo>
                    <a:cubicBezTo>
                      <a:pt x="5404" y="2369"/>
                      <a:pt x="4370" y="1802"/>
                      <a:pt x="3269" y="1535"/>
                    </a:cubicBezTo>
                    <a:cubicBezTo>
                      <a:pt x="2402" y="1335"/>
                      <a:pt x="1501" y="1235"/>
                      <a:pt x="601" y="1235"/>
                    </a:cubicBezTo>
                    <a:cubicBezTo>
                      <a:pt x="200" y="1235"/>
                      <a:pt x="0" y="968"/>
                      <a:pt x="134" y="634"/>
                    </a:cubicBezTo>
                    <a:cubicBezTo>
                      <a:pt x="334" y="267"/>
                      <a:pt x="734" y="34"/>
                      <a:pt x="1134" y="34"/>
                    </a:cubicBezTo>
                    <a:cubicBezTo>
                      <a:pt x="2135" y="0"/>
                      <a:pt x="3169" y="134"/>
                      <a:pt x="4137" y="367"/>
                    </a:cubicBezTo>
                    <a:cubicBezTo>
                      <a:pt x="5404" y="667"/>
                      <a:pt x="6572" y="1301"/>
                      <a:pt x="7539" y="2202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9"/>
              <p:cNvSpPr/>
              <p:nvPr/>
            </p:nvSpPr>
            <p:spPr>
              <a:xfrm>
                <a:off x="2104175" y="3946600"/>
                <a:ext cx="262700" cy="8507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3403" extrusionOk="0">
                    <a:moveTo>
                      <a:pt x="10341" y="2235"/>
                    </a:moveTo>
                    <a:cubicBezTo>
                      <a:pt x="10408" y="2135"/>
                      <a:pt x="10441" y="2035"/>
                      <a:pt x="10475" y="1969"/>
                    </a:cubicBezTo>
                    <a:cubicBezTo>
                      <a:pt x="10508" y="1869"/>
                      <a:pt x="10508" y="1802"/>
                      <a:pt x="10508" y="1702"/>
                    </a:cubicBezTo>
                    <a:cubicBezTo>
                      <a:pt x="10475" y="1135"/>
                      <a:pt x="9707" y="1035"/>
                      <a:pt x="9474" y="1568"/>
                    </a:cubicBezTo>
                    <a:cubicBezTo>
                      <a:pt x="9474" y="1602"/>
                      <a:pt x="9441" y="1668"/>
                      <a:pt x="9407" y="1702"/>
                    </a:cubicBezTo>
                    <a:cubicBezTo>
                      <a:pt x="9307" y="1935"/>
                      <a:pt x="9107" y="2102"/>
                      <a:pt x="8907" y="2202"/>
                    </a:cubicBezTo>
                    <a:cubicBezTo>
                      <a:pt x="8807" y="2235"/>
                      <a:pt x="8707" y="2269"/>
                      <a:pt x="8607" y="2269"/>
                    </a:cubicBezTo>
                    <a:cubicBezTo>
                      <a:pt x="8340" y="2369"/>
                      <a:pt x="8073" y="2369"/>
                      <a:pt x="7773" y="2269"/>
                    </a:cubicBezTo>
                    <a:lnTo>
                      <a:pt x="7773" y="2269"/>
                    </a:lnTo>
                    <a:lnTo>
                      <a:pt x="7706" y="2269"/>
                    </a:lnTo>
                    <a:cubicBezTo>
                      <a:pt x="7439" y="2002"/>
                      <a:pt x="7206" y="1702"/>
                      <a:pt x="7072" y="1368"/>
                    </a:cubicBezTo>
                    <a:cubicBezTo>
                      <a:pt x="6972" y="1201"/>
                      <a:pt x="6839" y="1035"/>
                      <a:pt x="6705" y="901"/>
                    </a:cubicBezTo>
                    <a:cubicBezTo>
                      <a:pt x="6472" y="634"/>
                      <a:pt x="6071" y="701"/>
                      <a:pt x="5905" y="1001"/>
                    </a:cubicBezTo>
                    <a:cubicBezTo>
                      <a:pt x="5404" y="1702"/>
                      <a:pt x="4670" y="2169"/>
                      <a:pt x="3803" y="2302"/>
                    </a:cubicBezTo>
                    <a:cubicBezTo>
                      <a:pt x="3470" y="2336"/>
                      <a:pt x="3103" y="2302"/>
                      <a:pt x="2769" y="2235"/>
                    </a:cubicBezTo>
                    <a:cubicBezTo>
                      <a:pt x="2436" y="2135"/>
                      <a:pt x="2135" y="1969"/>
                      <a:pt x="1868" y="1768"/>
                    </a:cubicBezTo>
                    <a:cubicBezTo>
                      <a:pt x="1435" y="1468"/>
                      <a:pt x="1168" y="1035"/>
                      <a:pt x="1068" y="534"/>
                    </a:cubicBezTo>
                    <a:cubicBezTo>
                      <a:pt x="1035" y="234"/>
                      <a:pt x="768" y="1"/>
                      <a:pt x="501" y="67"/>
                    </a:cubicBezTo>
                    <a:cubicBezTo>
                      <a:pt x="201" y="101"/>
                      <a:pt x="0" y="334"/>
                      <a:pt x="34" y="634"/>
                    </a:cubicBezTo>
                    <a:cubicBezTo>
                      <a:pt x="134" y="1435"/>
                      <a:pt x="568" y="2135"/>
                      <a:pt x="1235" y="2602"/>
                    </a:cubicBezTo>
                    <a:cubicBezTo>
                      <a:pt x="1602" y="2869"/>
                      <a:pt x="2035" y="3103"/>
                      <a:pt x="2469" y="3203"/>
                    </a:cubicBezTo>
                    <a:cubicBezTo>
                      <a:pt x="2969" y="3336"/>
                      <a:pt x="3436" y="3370"/>
                      <a:pt x="3937" y="3336"/>
                    </a:cubicBezTo>
                    <a:cubicBezTo>
                      <a:pt x="4137" y="3303"/>
                      <a:pt x="4304" y="3270"/>
                      <a:pt x="4470" y="3236"/>
                    </a:cubicBezTo>
                    <a:cubicBezTo>
                      <a:pt x="4971" y="3103"/>
                      <a:pt x="5438" y="2869"/>
                      <a:pt x="5838" y="2536"/>
                    </a:cubicBezTo>
                    <a:cubicBezTo>
                      <a:pt x="6005" y="2436"/>
                      <a:pt x="6138" y="2269"/>
                      <a:pt x="6305" y="2135"/>
                    </a:cubicBezTo>
                    <a:cubicBezTo>
                      <a:pt x="6338" y="2202"/>
                      <a:pt x="6405" y="2302"/>
                      <a:pt x="6438" y="2369"/>
                    </a:cubicBezTo>
                    <a:cubicBezTo>
                      <a:pt x="6639" y="2702"/>
                      <a:pt x="6939" y="2969"/>
                      <a:pt x="7239" y="3169"/>
                    </a:cubicBezTo>
                    <a:lnTo>
                      <a:pt x="7406" y="3236"/>
                    </a:lnTo>
                    <a:cubicBezTo>
                      <a:pt x="7906" y="3403"/>
                      <a:pt x="8406" y="3403"/>
                      <a:pt x="8873" y="3303"/>
                    </a:cubicBezTo>
                    <a:cubicBezTo>
                      <a:pt x="9507" y="3169"/>
                      <a:pt x="10041" y="2769"/>
                      <a:pt x="10341" y="22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9"/>
              <p:cNvSpPr/>
              <p:nvPr/>
            </p:nvSpPr>
            <p:spPr>
              <a:xfrm>
                <a:off x="3114050" y="4009975"/>
                <a:ext cx="265225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3670" extrusionOk="0">
                    <a:moveTo>
                      <a:pt x="3470" y="1602"/>
                    </a:moveTo>
                    <a:cubicBezTo>
                      <a:pt x="3303" y="1935"/>
                      <a:pt x="3070" y="2236"/>
                      <a:pt x="2803" y="2469"/>
                    </a:cubicBezTo>
                    <a:lnTo>
                      <a:pt x="2770" y="2502"/>
                    </a:lnTo>
                    <a:lnTo>
                      <a:pt x="2736" y="2502"/>
                    </a:lnTo>
                    <a:cubicBezTo>
                      <a:pt x="2469" y="2569"/>
                      <a:pt x="2169" y="2569"/>
                      <a:pt x="1902" y="2502"/>
                    </a:cubicBezTo>
                    <a:cubicBezTo>
                      <a:pt x="1802" y="2469"/>
                      <a:pt x="1702" y="2436"/>
                      <a:pt x="1635" y="2402"/>
                    </a:cubicBezTo>
                    <a:cubicBezTo>
                      <a:pt x="1402" y="2302"/>
                      <a:pt x="1235" y="2169"/>
                      <a:pt x="1102" y="1935"/>
                    </a:cubicBezTo>
                    <a:cubicBezTo>
                      <a:pt x="1068" y="1902"/>
                      <a:pt x="1068" y="1869"/>
                      <a:pt x="1035" y="1802"/>
                    </a:cubicBezTo>
                    <a:cubicBezTo>
                      <a:pt x="835" y="1268"/>
                      <a:pt x="68" y="1402"/>
                      <a:pt x="1" y="1969"/>
                    </a:cubicBezTo>
                    <a:cubicBezTo>
                      <a:pt x="1" y="2035"/>
                      <a:pt x="1" y="2102"/>
                      <a:pt x="34" y="2202"/>
                    </a:cubicBezTo>
                    <a:cubicBezTo>
                      <a:pt x="68" y="2269"/>
                      <a:pt x="134" y="2369"/>
                      <a:pt x="168" y="2469"/>
                    </a:cubicBezTo>
                    <a:cubicBezTo>
                      <a:pt x="501" y="3003"/>
                      <a:pt x="1035" y="3403"/>
                      <a:pt x="1635" y="3537"/>
                    </a:cubicBezTo>
                    <a:cubicBezTo>
                      <a:pt x="2136" y="3670"/>
                      <a:pt x="2636" y="3637"/>
                      <a:pt x="3103" y="3503"/>
                    </a:cubicBezTo>
                    <a:lnTo>
                      <a:pt x="3270" y="3403"/>
                    </a:lnTo>
                    <a:cubicBezTo>
                      <a:pt x="3604" y="3203"/>
                      <a:pt x="3870" y="2936"/>
                      <a:pt x="4071" y="2636"/>
                    </a:cubicBezTo>
                    <a:cubicBezTo>
                      <a:pt x="4137" y="2536"/>
                      <a:pt x="4171" y="2436"/>
                      <a:pt x="4237" y="2369"/>
                    </a:cubicBezTo>
                    <a:cubicBezTo>
                      <a:pt x="4371" y="2536"/>
                      <a:pt x="4538" y="2669"/>
                      <a:pt x="4704" y="2803"/>
                    </a:cubicBezTo>
                    <a:cubicBezTo>
                      <a:pt x="5105" y="3103"/>
                      <a:pt x="5538" y="3336"/>
                      <a:pt x="6039" y="3470"/>
                    </a:cubicBezTo>
                    <a:cubicBezTo>
                      <a:pt x="6239" y="3503"/>
                      <a:pt x="6406" y="3570"/>
                      <a:pt x="6606" y="3570"/>
                    </a:cubicBezTo>
                    <a:cubicBezTo>
                      <a:pt x="7540" y="3670"/>
                      <a:pt x="8507" y="3403"/>
                      <a:pt x="9308" y="2836"/>
                    </a:cubicBezTo>
                    <a:cubicBezTo>
                      <a:pt x="9941" y="2369"/>
                      <a:pt x="10375" y="1669"/>
                      <a:pt x="10508" y="868"/>
                    </a:cubicBezTo>
                    <a:cubicBezTo>
                      <a:pt x="10609" y="134"/>
                      <a:pt x="9474" y="1"/>
                      <a:pt x="9441" y="768"/>
                    </a:cubicBezTo>
                    <a:cubicBezTo>
                      <a:pt x="9341" y="1268"/>
                      <a:pt x="9074" y="1702"/>
                      <a:pt x="8640" y="2002"/>
                    </a:cubicBezTo>
                    <a:cubicBezTo>
                      <a:pt x="8374" y="2202"/>
                      <a:pt x="8073" y="2336"/>
                      <a:pt x="7740" y="2436"/>
                    </a:cubicBezTo>
                    <a:cubicBezTo>
                      <a:pt x="7406" y="2536"/>
                      <a:pt x="7073" y="2569"/>
                      <a:pt x="6706" y="2536"/>
                    </a:cubicBezTo>
                    <a:cubicBezTo>
                      <a:pt x="5872" y="2402"/>
                      <a:pt x="5105" y="1902"/>
                      <a:pt x="4638" y="1202"/>
                    </a:cubicBezTo>
                    <a:cubicBezTo>
                      <a:pt x="4471" y="901"/>
                      <a:pt x="4071" y="868"/>
                      <a:pt x="3837" y="1101"/>
                    </a:cubicBezTo>
                    <a:cubicBezTo>
                      <a:pt x="3670" y="1235"/>
                      <a:pt x="3537" y="1402"/>
                      <a:pt x="3470" y="1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5" name="Google Shape;1265;p39"/>
            <p:cNvGrpSpPr/>
            <p:nvPr/>
          </p:nvGrpSpPr>
          <p:grpSpPr>
            <a:xfrm>
              <a:off x="4672798" y="2955784"/>
              <a:ext cx="332267" cy="318193"/>
              <a:chOff x="2442750" y="3130575"/>
              <a:chExt cx="488700" cy="468000"/>
            </a:xfrm>
          </p:grpSpPr>
          <p:sp>
            <p:nvSpPr>
              <p:cNvPr id="1266" name="Google Shape;1266;p39"/>
              <p:cNvSpPr/>
              <p:nvPr/>
            </p:nvSpPr>
            <p:spPr>
              <a:xfrm>
                <a:off x="2457750" y="3150875"/>
                <a:ext cx="469525" cy="436500"/>
              </a:xfrm>
              <a:custGeom>
                <a:avLst/>
                <a:gdLst/>
                <a:ahLst/>
                <a:cxnLst/>
                <a:rect l="l" t="t" r="r" b="b"/>
                <a:pathLst>
                  <a:path w="18781" h="17460" extrusionOk="0">
                    <a:moveTo>
                      <a:pt x="8788" y="1"/>
                    </a:moveTo>
                    <a:cubicBezTo>
                      <a:pt x="8761" y="1"/>
                      <a:pt x="8734" y="3"/>
                      <a:pt x="8707" y="7"/>
                    </a:cubicBezTo>
                    <a:cubicBezTo>
                      <a:pt x="7406" y="207"/>
                      <a:pt x="6472" y="4343"/>
                      <a:pt x="6472" y="4343"/>
                    </a:cubicBezTo>
                    <a:lnTo>
                      <a:pt x="5638" y="6545"/>
                    </a:lnTo>
                    <a:cubicBezTo>
                      <a:pt x="5638" y="6545"/>
                      <a:pt x="4325" y="6271"/>
                      <a:pt x="3022" y="6271"/>
                    </a:cubicBezTo>
                    <a:cubicBezTo>
                      <a:pt x="1875" y="6271"/>
                      <a:pt x="735" y="6483"/>
                      <a:pt x="501" y="7279"/>
                    </a:cubicBezTo>
                    <a:cubicBezTo>
                      <a:pt x="1" y="8946"/>
                      <a:pt x="4571" y="11181"/>
                      <a:pt x="4571" y="11181"/>
                    </a:cubicBezTo>
                    <a:cubicBezTo>
                      <a:pt x="4571" y="11181"/>
                      <a:pt x="4404" y="16452"/>
                      <a:pt x="5972" y="17352"/>
                    </a:cubicBezTo>
                    <a:cubicBezTo>
                      <a:pt x="6094" y="17426"/>
                      <a:pt x="6224" y="17459"/>
                      <a:pt x="6360" y="17459"/>
                    </a:cubicBezTo>
                    <a:cubicBezTo>
                      <a:pt x="7956" y="17459"/>
                      <a:pt x="10308" y="12783"/>
                      <a:pt x="10308" y="12783"/>
                    </a:cubicBezTo>
                    <a:cubicBezTo>
                      <a:pt x="10308" y="12783"/>
                      <a:pt x="13993" y="15790"/>
                      <a:pt x="15349" y="15790"/>
                    </a:cubicBezTo>
                    <a:cubicBezTo>
                      <a:pt x="15436" y="15790"/>
                      <a:pt x="15513" y="15777"/>
                      <a:pt x="15579" y="15751"/>
                    </a:cubicBezTo>
                    <a:cubicBezTo>
                      <a:pt x="16713" y="15318"/>
                      <a:pt x="15579" y="9480"/>
                      <a:pt x="15579" y="9480"/>
                    </a:cubicBezTo>
                    <a:cubicBezTo>
                      <a:pt x="15579" y="9480"/>
                      <a:pt x="18781" y="5911"/>
                      <a:pt x="18014" y="4577"/>
                    </a:cubicBezTo>
                    <a:cubicBezTo>
                      <a:pt x="17762" y="4139"/>
                      <a:pt x="17048" y="3992"/>
                      <a:pt x="16202" y="3992"/>
                    </a:cubicBezTo>
                    <a:cubicBezTo>
                      <a:pt x="14467" y="3992"/>
                      <a:pt x="12176" y="4610"/>
                      <a:pt x="12176" y="4610"/>
                    </a:cubicBezTo>
                    <a:cubicBezTo>
                      <a:pt x="12176" y="4610"/>
                      <a:pt x="10096" y="1"/>
                      <a:pt x="87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9"/>
              <p:cNvSpPr/>
              <p:nvPr/>
            </p:nvSpPr>
            <p:spPr>
              <a:xfrm>
                <a:off x="2672425" y="3210300"/>
                <a:ext cx="75575" cy="976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905" extrusionOk="0">
                    <a:moveTo>
                      <a:pt x="760" y="0"/>
                    </a:moveTo>
                    <a:cubicBezTo>
                      <a:pt x="378" y="0"/>
                      <a:pt x="0" y="294"/>
                      <a:pt x="153" y="732"/>
                    </a:cubicBezTo>
                    <a:cubicBezTo>
                      <a:pt x="354" y="1299"/>
                      <a:pt x="587" y="1866"/>
                      <a:pt x="821" y="2433"/>
                    </a:cubicBezTo>
                    <a:cubicBezTo>
                      <a:pt x="1023" y="2955"/>
                      <a:pt x="1251" y="3904"/>
                      <a:pt x="1854" y="3904"/>
                    </a:cubicBezTo>
                    <a:cubicBezTo>
                      <a:pt x="1946" y="3904"/>
                      <a:pt x="2045" y="3882"/>
                      <a:pt x="2155" y="3834"/>
                    </a:cubicBezTo>
                    <a:cubicBezTo>
                      <a:pt x="3022" y="3467"/>
                      <a:pt x="2422" y="2467"/>
                      <a:pt x="2155" y="1933"/>
                    </a:cubicBezTo>
                    <a:cubicBezTo>
                      <a:pt x="1921" y="1366"/>
                      <a:pt x="1621" y="799"/>
                      <a:pt x="1288" y="265"/>
                    </a:cubicBezTo>
                    <a:cubicBezTo>
                      <a:pt x="1161" y="81"/>
                      <a:pt x="960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9"/>
              <p:cNvSpPr/>
              <p:nvPr/>
            </p:nvSpPr>
            <p:spPr>
              <a:xfrm>
                <a:off x="2610975" y="3376425"/>
                <a:ext cx="251275" cy="187675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7507" extrusionOk="0">
                    <a:moveTo>
                      <a:pt x="3891" y="1"/>
                    </a:moveTo>
                    <a:cubicBezTo>
                      <a:pt x="3199" y="1"/>
                      <a:pt x="2571" y="414"/>
                      <a:pt x="2278" y="1059"/>
                    </a:cubicBezTo>
                    <a:cubicBezTo>
                      <a:pt x="2011" y="1626"/>
                      <a:pt x="1778" y="2193"/>
                      <a:pt x="1511" y="2760"/>
                    </a:cubicBezTo>
                    <a:cubicBezTo>
                      <a:pt x="1244" y="3360"/>
                      <a:pt x="944" y="4027"/>
                      <a:pt x="710" y="4695"/>
                    </a:cubicBezTo>
                    <a:cubicBezTo>
                      <a:pt x="443" y="5362"/>
                      <a:pt x="343" y="5929"/>
                      <a:pt x="110" y="6496"/>
                    </a:cubicBezTo>
                    <a:cubicBezTo>
                      <a:pt x="0" y="7088"/>
                      <a:pt x="467" y="7507"/>
                      <a:pt x="942" y="7507"/>
                    </a:cubicBezTo>
                    <a:cubicBezTo>
                      <a:pt x="1189" y="7507"/>
                      <a:pt x="1439" y="7393"/>
                      <a:pt x="1611" y="7130"/>
                    </a:cubicBezTo>
                    <a:cubicBezTo>
                      <a:pt x="1878" y="6629"/>
                      <a:pt x="2245" y="6196"/>
                      <a:pt x="2511" y="5729"/>
                    </a:cubicBezTo>
                    <a:cubicBezTo>
                      <a:pt x="2778" y="5228"/>
                      <a:pt x="3045" y="4761"/>
                      <a:pt x="3312" y="4261"/>
                    </a:cubicBezTo>
                    <a:lnTo>
                      <a:pt x="4046" y="2760"/>
                    </a:lnTo>
                    <a:lnTo>
                      <a:pt x="4113" y="2618"/>
                    </a:lnTo>
                    <a:lnTo>
                      <a:pt x="4113" y="2618"/>
                    </a:lnTo>
                    <a:cubicBezTo>
                      <a:pt x="4388" y="2767"/>
                      <a:pt x="4659" y="2921"/>
                      <a:pt x="4913" y="3060"/>
                    </a:cubicBezTo>
                    <a:cubicBezTo>
                      <a:pt x="5113" y="3193"/>
                      <a:pt x="5313" y="3327"/>
                      <a:pt x="5480" y="3460"/>
                    </a:cubicBezTo>
                    <a:lnTo>
                      <a:pt x="5758" y="3655"/>
                    </a:lnTo>
                    <a:lnTo>
                      <a:pt x="5758" y="3655"/>
                    </a:lnTo>
                    <a:cubicBezTo>
                      <a:pt x="5740" y="3644"/>
                      <a:pt x="5727" y="3636"/>
                      <a:pt x="5727" y="3636"/>
                    </a:cubicBezTo>
                    <a:lnTo>
                      <a:pt x="5727" y="3636"/>
                    </a:lnTo>
                    <a:cubicBezTo>
                      <a:pt x="5727" y="3636"/>
                      <a:pt x="5750" y="3651"/>
                      <a:pt x="5814" y="3694"/>
                    </a:cubicBezTo>
                    <a:lnTo>
                      <a:pt x="5758" y="3655"/>
                    </a:lnTo>
                    <a:lnTo>
                      <a:pt x="5758" y="3655"/>
                    </a:lnTo>
                    <a:cubicBezTo>
                      <a:pt x="5794" y="3677"/>
                      <a:pt x="5850" y="3712"/>
                      <a:pt x="5880" y="3727"/>
                    </a:cubicBezTo>
                    <a:cubicBezTo>
                      <a:pt x="6247" y="4027"/>
                      <a:pt x="6581" y="4328"/>
                      <a:pt x="6915" y="4661"/>
                    </a:cubicBezTo>
                    <a:cubicBezTo>
                      <a:pt x="7248" y="5095"/>
                      <a:pt x="7615" y="5462"/>
                      <a:pt x="8015" y="5829"/>
                    </a:cubicBezTo>
                    <a:cubicBezTo>
                      <a:pt x="8220" y="5931"/>
                      <a:pt x="8443" y="5982"/>
                      <a:pt x="8663" y="5982"/>
                    </a:cubicBezTo>
                    <a:cubicBezTo>
                      <a:pt x="8947" y="5982"/>
                      <a:pt x="9225" y="5898"/>
                      <a:pt x="9450" y="5729"/>
                    </a:cubicBezTo>
                    <a:cubicBezTo>
                      <a:pt x="9850" y="5395"/>
                      <a:pt x="10050" y="4861"/>
                      <a:pt x="9917" y="4361"/>
                    </a:cubicBezTo>
                    <a:cubicBezTo>
                      <a:pt x="9616" y="3761"/>
                      <a:pt x="9183" y="3193"/>
                      <a:pt x="8649" y="2760"/>
                    </a:cubicBezTo>
                    <a:cubicBezTo>
                      <a:pt x="8215" y="2326"/>
                      <a:pt x="7748" y="1926"/>
                      <a:pt x="7248" y="1559"/>
                    </a:cubicBezTo>
                    <a:cubicBezTo>
                      <a:pt x="6814" y="1259"/>
                      <a:pt x="6381" y="959"/>
                      <a:pt x="5914" y="725"/>
                    </a:cubicBezTo>
                    <a:cubicBezTo>
                      <a:pt x="5380" y="391"/>
                      <a:pt x="4780" y="158"/>
                      <a:pt x="4179" y="25"/>
                    </a:cubicBezTo>
                    <a:cubicBezTo>
                      <a:pt x="4082" y="8"/>
                      <a:pt x="3986" y="1"/>
                      <a:pt x="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9"/>
              <p:cNvSpPr/>
              <p:nvPr/>
            </p:nvSpPr>
            <p:spPr>
              <a:xfrm>
                <a:off x="2442750" y="3130575"/>
                <a:ext cx="488700" cy="468000"/>
              </a:xfrm>
              <a:custGeom>
                <a:avLst/>
                <a:gdLst/>
                <a:ahLst/>
                <a:cxnLst/>
                <a:rect l="l" t="t" r="r" b="b"/>
                <a:pathLst>
                  <a:path w="19548" h="18720" extrusionOk="0">
                    <a:moveTo>
                      <a:pt x="9389" y="1269"/>
                    </a:moveTo>
                    <a:cubicBezTo>
                      <a:pt x="10029" y="1269"/>
                      <a:pt x="10609" y="2210"/>
                      <a:pt x="10875" y="2653"/>
                    </a:cubicBezTo>
                    <a:cubicBezTo>
                      <a:pt x="11142" y="3120"/>
                      <a:pt x="11409" y="3587"/>
                      <a:pt x="11642" y="4088"/>
                    </a:cubicBezTo>
                    <a:cubicBezTo>
                      <a:pt x="11842" y="4621"/>
                      <a:pt x="12076" y="5155"/>
                      <a:pt x="12376" y="5656"/>
                    </a:cubicBezTo>
                    <a:cubicBezTo>
                      <a:pt x="12443" y="5756"/>
                      <a:pt x="12543" y="5822"/>
                      <a:pt x="12676" y="5856"/>
                    </a:cubicBezTo>
                    <a:cubicBezTo>
                      <a:pt x="12776" y="5931"/>
                      <a:pt x="12895" y="5968"/>
                      <a:pt x="13019" y="5968"/>
                    </a:cubicBezTo>
                    <a:cubicBezTo>
                      <a:pt x="13060" y="5968"/>
                      <a:pt x="13101" y="5964"/>
                      <a:pt x="13143" y="5956"/>
                    </a:cubicBezTo>
                    <a:cubicBezTo>
                      <a:pt x="14111" y="5756"/>
                      <a:pt x="15045" y="5522"/>
                      <a:pt x="16012" y="5255"/>
                    </a:cubicBezTo>
                    <a:cubicBezTo>
                      <a:pt x="16243" y="5198"/>
                      <a:pt x="16561" y="5134"/>
                      <a:pt x="16872" y="5134"/>
                    </a:cubicBezTo>
                    <a:cubicBezTo>
                      <a:pt x="17280" y="5134"/>
                      <a:pt x="17676" y="5244"/>
                      <a:pt x="17847" y="5622"/>
                    </a:cubicBezTo>
                    <a:cubicBezTo>
                      <a:pt x="17947" y="5956"/>
                      <a:pt x="17880" y="6323"/>
                      <a:pt x="17680" y="6623"/>
                    </a:cubicBezTo>
                    <a:cubicBezTo>
                      <a:pt x="17480" y="7023"/>
                      <a:pt x="17279" y="7390"/>
                      <a:pt x="17079" y="7757"/>
                    </a:cubicBezTo>
                    <a:cubicBezTo>
                      <a:pt x="16879" y="8124"/>
                      <a:pt x="16646" y="8458"/>
                      <a:pt x="16412" y="8758"/>
                    </a:cubicBezTo>
                    <a:cubicBezTo>
                      <a:pt x="16112" y="9058"/>
                      <a:pt x="15845" y="9392"/>
                      <a:pt x="15612" y="9725"/>
                    </a:cubicBezTo>
                    <a:cubicBezTo>
                      <a:pt x="15578" y="9792"/>
                      <a:pt x="15545" y="9859"/>
                      <a:pt x="15545" y="9892"/>
                    </a:cubicBezTo>
                    <a:cubicBezTo>
                      <a:pt x="15445" y="9992"/>
                      <a:pt x="15378" y="10125"/>
                      <a:pt x="15411" y="10259"/>
                    </a:cubicBezTo>
                    <a:cubicBezTo>
                      <a:pt x="15545" y="11126"/>
                      <a:pt x="15745" y="11960"/>
                      <a:pt x="16012" y="12761"/>
                    </a:cubicBezTo>
                    <a:cubicBezTo>
                      <a:pt x="16212" y="13528"/>
                      <a:pt x="16479" y="14395"/>
                      <a:pt x="16345" y="15162"/>
                    </a:cubicBezTo>
                    <a:cubicBezTo>
                      <a:pt x="16268" y="15538"/>
                      <a:pt x="16024" y="15667"/>
                      <a:pt x="15728" y="15667"/>
                    </a:cubicBezTo>
                    <a:cubicBezTo>
                      <a:pt x="15261" y="15667"/>
                      <a:pt x="14663" y="15346"/>
                      <a:pt x="14377" y="15162"/>
                    </a:cubicBezTo>
                    <a:cubicBezTo>
                      <a:pt x="13443" y="14529"/>
                      <a:pt x="12543" y="13828"/>
                      <a:pt x="11675" y="13061"/>
                    </a:cubicBezTo>
                    <a:cubicBezTo>
                      <a:pt x="11593" y="12950"/>
                      <a:pt x="11441" y="12886"/>
                      <a:pt x="11297" y="12886"/>
                    </a:cubicBezTo>
                    <a:cubicBezTo>
                      <a:pt x="11267" y="12886"/>
                      <a:pt x="11237" y="12888"/>
                      <a:pt x="11208" y="12894"/>
                    </a:cubicBezTo>
                    <a:cubicBezTo>
                      <a:pt x="11167" y="12886"/>
                      <a:pt x="11125" y="12882"/>
                      <a:pt x="11084" y="12882"/>
                    </a:cubicBezTo>
                    <a:cubicBezTo>
                      <a:pt x="10960" y="12882"/>
                      <a:pt x="10842" y="12919"/>
                      <a:pt x="10741" y="12994"/>
                    </a:cubicBezTo>
                    <a:cubicBezTo>
                      <a:pt x="10441" y="13394"/>
                      <a:pt x="10208" y="13828"/>
                      <a:pt x="10041" y="14262"/>
                    </a:cubicBezTo>
                    <a:cubicBezTo>
                      <a:pt x="9807" y="14729"/>
                      <a:pt x="9541" y="15162"/>
                      <a:pt x="9274" y="15563"/>
                    </a:cubicBezTo>
                    <a:cubicBezTo>
                      <a:pt x="8974" y="15963"/>
                      <a:pt x="8673" y="16330"/>
                      <a:pt x="8340" y="16697"/>
                    </a:cubicBezTo>
                    <a:cubicBezTo>
                      <a:pt x="8073" y="17030"/>
                      <a:pt x="7706" y="17331"/>
                      <a:pt x="7272" y="17531"/>
                    </a:cubicBezTo>
                    <a:cubicBezTo>
                      <a:pt x="7205" y="17551"/>
                      <a:pt x="7142" y="17561"/>
                      <a:pt x="7082" y="17561"/>
                    </a:cubicBezTo>
                    <a:cubicBezTo>
                      <a:pt x="6365" y="17561"/>
                      <a:pt x="6130" y="16186"/>
                      <a:pt x="6038" y="15663"/>
                    </a:cubicBezTo>
                    <a:cubicBezTo>
                      <a:pt x="5871" y="14595"/>
                      <a:pt x="5838" y="13494"/>
                      <a:pt x="5905" y="12394"/>
                    </a:cubicBezTo>
                    <a:cubicBezTo>
                      <a:pt x="5938" y="12294"/>
                      <a:pt x="5905" y="12194"/>
                      <a:pt x="5838" y="12127"/>
                    </a:cubicBezTo>
                    <a:cubicBezTo>
                      <a:pt x="5871" y="12093"/>
                      <a:pt x="5871" y="12060"/>
                      <a:pt x="5905" y="12027"/>
                    </a:cubicBezTo>
                    <a:cubicBezTo>
                      <a:pt x="5971" y="11760"/>
                      <a:pt x="5838" y="11460"/>
                      <a:pt x="5604" y="11326"/>
                    </a:cubicBezTo>
                    <a:cubicBezTo>
                      <a:pt x="5338" y="11159"/>
                      <a:pt x="5071" y="11026"/>
                      <a:pt x="4771" y="10959"/>
                    </a:cubicBezTo>
                    <a:lnTo>
                      <a:pt x="4070" y="10659"/>
                    </a:lnTo>
                    <a:cubicBezTo>
                      <a:pt x="3636" y="10492"/>
                      <a:pt x="3203" y="10326"/>
                      <a:pt x="2769" y="10125"/>
                    </a:cubicBezTo>
                    <a:cubicBezTo>
                      <a:pt x="2169" y="9859"/>
                      <a:pt x="1368" y="9425"/>
                      <a:pt x="1468" y="8658"/>
                    </a:cubicBezTo>
                    <a:cubicBezTo>
                      <a:pt x="1502" y="8424"/>
                      <a:pt x="1668" y="8324"/>
                      <a:pt x="1935" y="8257"/>
                    </a:cubicBezTo>
                    <a:cubicBezTo>
                      <a:pt x="2402" y="8157"/>
                      <a:pt x="2869" y="8091"/>
                      <a:pt x="3336" y="8057"/>
                    </a:cubicBezTo>
                    <a:cubicBezTo>
                      <a:pt x="4404" y="7957"/>
                      <a:pt x="5504" y="7924"/>
                      <a:pt x="6572" y="7924"/>
                    </a:cubicBezTo>
                    <a:cubicBezTo>
                      <a:pt x="6872" y="7924"/>
                      <a:pt x="7139" y="7690"/>
                      <a:pt x="7139" y="7390"/>
                    </a:cubicBezTo>
                    <a:cubicBezTo>
                      <a:pt x="7239" y="7323"/>
                      <a:pt x="7306" y="7223"/>
                      <a:pt x="7306" y="7090"/>
                    </a:cubicBezTo>
                    <a:cubicBezTo>
                      <a:pt x="7339" y="6489"/>
                      <a:pt x="7439" y="5889"/>
                      <a:pt x="7573" y="5322"/>
                    </a:cubicBezTo>
                    <a:cubicBezTo>
                      <a:pt x="7673" y="4788"/>
                      <a:pt x="7773" y="4221"/>
                      <a:pt x="7939" y="3687"/>
                    </a:cubicBezTo>
                    <a:cubicBezTo>
                      <a:pt x="8073" y="3187"/>
                      <a:pt x="8240" y="2653"/>
                      <a:pt x="8440" y="2153"/>
                    </a:cubicBezTo>
                    <a:cubicBezTo>
                      <a:pt x="8573" y="1786"/>
                      <a:pt x="8807" y="1519"/>
                      <a:pt x="9140" y="1319"/>
                    </a:cubicBezTo>
                    <a:cubicBezTo>
                      <a:pt x="9224" y="1285"/>
                      <a:pt x="9307" y="1269"/>
                      <a:pt x="9389" y="1269"/>
                    </a:cubicBezTo>
                    <a:close/>
                    <a:moveTo>
                      <a:pt x="9349" y="0"/>
                    </a:moveTo>
                    <a:cubicBezTo>
                      <a:pt x="8776" y="0"/>
                      <a:pt x="8210" y="251"/>
                      <a:pt x="7806" y="719"/>
                    </a:cubicBezTo>
                    <a:cubicBezTo>
                      <a:pt x="7206" y="1486"/>
                      <a:pt x="6939" y="2520"/>
                      <a:pt x="6705" y="3454"/>
                    </a:cubicBezTo>
                    <a:cubicBezTo>
                      <a:pt x="6572" y="4021"/>
                      <a:pt x="6472" y="4621"/>
                      <a:pt x="6438" y="5255"/>
                    </a:cubicBezTo>
                    <a:cubicBezTo>
                      <a:pt x="6405" y="5756"/>
                      <a:pt x="6438" y="6289"/>
                      <a:pt x="6472" y="6823"/>
                    </a:cubicBezTo>
                    <a:cubicBezTo>
                      <a:pt x="5838" y="6756"/>
                      <a:pt x="5204" y="6723"/>
                      <a:pt x="4570" y="6723"/>
                    </a:cubicBezTo>
                    <a:cubicBezTo>
                      <a:pt x="3937" y="6723"/>
                      <a:pt x="3303" y="6756"/>
                      <a:pt x="2669" y="6823"/>
                    </a:cubicBezTo>
                    <a:cubicBezTo>
                      <a:pt x="2069" y="6823"/>
                      <a:pt x="1468" y="6956"/>
                      <a:pt x="901" y="7257"/>
                    </a:cubicBezTo>
                    <a:cubicBezTo>
                      <a:pt x="434" y="7557"/>
                      <a:pt x="167" y="8057"/>
                      <a:pt x="134" y="8591"/>
                    </a:cubicBezTo>
                    <a:cubicBezTo>
                      <a:pt x="0" y="9725"/>
                      <a:pt x="801" y="10626"/>
                      <a:pt x="1735" y="11093"/>
                    </a:cubicBezTo>
                    <a:cubicBezTo>
                      <a:pt x="2269" y="11360"/>
                      <a:pt x="2802" y="11560"/>
                      <a:pt x="3336" y="11793"/>
                    </a:cubicBezTo>
                    <a:cubicBezTo>
                      <a:pt x="3837" y="11993"/>
                      <a:pt x="4337" y="12227"/>
                      <a:pt x="4871" y="12394"/>
                    </a:cubicBezTo>
                    <a:cubicBezTo>
                      <a:pt x="4771" y="13428"/>
                      <a:pt x="4771" y="14428"/>
                      <a:pt x="4871" y="15463"/>
                    </a:cubicBezTo>
                    <a:cubicBezTo>
                      <a:pt x="4971" y="16397"/>
                      <a:pt x="5171" y="17431"/>
                      <a:pt x="5805" y="18164"/>
                    </a:cubicBezTo>
                    <a:cubicBezTo>
                      <a:pt x="6159" y="18553"/>
                      <a:pt x="6608" y="18719"/>
                      <a:pt x="7065" y="18719"/>
                    </a:cubicBezTo>
                    <a:cubicBezTo>
                      <a:pt x="7509" y="18719"/>
                      <a:pt x="7961" y="18561"/>
                      <a:pt x="8340" y="18298"/>
                    </a:cubicBezTo>
                    <a:cubicBezTo>
                      <a:pt x="9541" y="17331"/>
                      <a:pt x="10475" y="16130"/>
                      <a:pt x="11075" y="14729"/>
                    </a:cubicBezTo>
                    <a:cubicBezTo>
                      <a:pt x="11142" y="14562"/>
                      <a:pt x="11208" y="14395"/>
                      <a:pt x="11275" y="14195"/>
                    </a:cubicBezTo>
                    <a:cubicBezTo>
                      <a:pt x="11942" y="14795"/>
                      <a:pt x="12609" y="15362"/>
                      <a:pt x="13310" y="15863"/>
                    </a:cubicBezTo>
                    <a:cubicBezTo>
                      <a:pt x="14009" y="16358"/>
                      <a:pt x="14759" y="16828"/>
                      <a:pt x="15604" y="16828"/>
                    </a:cubicBezTo>
                    <a:cubicBezTo>
                      <a:pt x="15727" y="16828"/>
                      <a:pt x="15852" y="16818"/>
                      <a:pt x="15979" y="16797"/>
                    </a:cubicBezTo>
                    <a:cubicBezTo>
                      <a:pt x="18047" y="16463"/>
                      <a:pt x="17580" y="13961"/>
                      <a:pt x="17213" y="12527"/>
                    </a:cubicBezTo>
                    <a:cubicBezTo>
                      <a:pt x="17046" y="11760"/>
                      <a:pt x="16812" y="11059"/>
                      <a:pt x="16512" y="10359"/>
                    </a:cubicBezTo>
                    <a:cubicBezTo>
                      <a:pt x="16879" y="10159"/>
                      <a:pt x="17213" y="9859"/>
                      <a:pt x="17480" y="9558"/>
                    </a:cubicBezTo>
                    <a:cubicBezTo>
                      <a:pt x="17780" y="9158"/>
                      <a:pt x="18080" y="8724"/>
                      <a:pt x="18314" y="8257"/>
                    </a:cubicBezTo>
                    <a:cubicBezTo>
                      <a:pt x="18847" y="7290"/>
                      <a:pt x="19548" y="6123"/>
                      <a:pt x="19014" y="4988"/>
                    </a:cubicBezTo>
                    <a:cubicBezTo>
                      <a:pt x="18569" y="4154"/>
                      <a:pt x="17661" y="3853"/>
                      <a:pt x="16792" y="3853"/>
                    </a:cubicBezTo>
                    <a:cubicBezTo>
                      <a:pt x="16618" y="3853"/>
                      <a:pt x="16446" y="3865"/>
                      <a:pt x="16279" y="3888"/>
                    </a:cubicBezTo>
                    <a:cubicBezTo>
                      <a:pt x="15211" y="4121"/>
                      <a:pt x="14177" y="4455"/>
                      <a:pt x="13177" y="4888"/>
                    </a:cubicBezTo>
                    <a:cubicBezTo>
                      <a:pt x="13110" y="4521"/>
                      <a:pt x="13010" y="4188"/>
                      <a:pt x="12876" y="3888"/>
                    </a:cubicBezTo>
                    <a:cubicBezTo>
                      <a:pt x="12676" y="3387"/>
                      <a:pt x="12443" y="2887"/>
                      <a:pt x="12209" y="2420"/>
                    </a:cubicBezTo>
                    <a:cubicBezTo>
                      <a:pt x="11776" y="1586"/>
                      <a:pt x="11208" y="685"/>
                      <a:pt x="10308" y="252"/>
                    </a:cubicBezTo>
                    <a:cubicBezTo>
                      <a:pt x="10005" y="82"/>
                      <a:pt x="9676" y="0"/>
                      <a:pt x="93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0" name="Google Shape;1270;p39"/>
          <p:cNvGrpSpPr/>
          <p:nvPr/>
        </p:nvGrpSpPr>
        <p:grpSpPr>
          <a:xfrm>
            <a:off x="7886085" y="-25671"/>
            <a:ext cx="1253725" cy="1309800"/>
            <a:chOff x="4796643" y="1336341"/>
            <a:chExt cx="1253725" cy="1309800"/>
          </a:xfrm>
        </p:grpSpPr>
        <p:grpSp>
          <p:nvGrpSpPr>
            <p:cNvPr id="1271" name="Google Shape;1271;p39"/>
            <p:cNvGrpSpPr/>
            <p:nvPr/>
          </p:nvGrpSpPr>
          <p:grpSpPr>
            <a:xfrm>
              <a:off x="4796643" y="1563672"/>
              <a:ext cx="1148645" cy="1082469"/>
              <a:chOff x="4269050" y="911925"/>
              <a:chExt cx="1823825" cy="1718750"/>
            </a:xfrm>
          </p:grpSpPr>
          <p:sp>
            <p:nvSpPr>
              <p:cNvPr id="1272" name="Google Shape;1272;p39"/>
              <p:cNvSpPr/>
              <p:nvPr/>
            </p:nvSpPr>
            <p:spPr>
              <a:xfrm>
                <a:off x="4319925" y="911925"/>
                <a:ext cx="1698725" cy="1552800"/>
              </a:xfrm>
              <a:custGeom>
                <a:avLst/>
                <a:gdLst/>
                <a:ahLst/>
                <a:cxnLst/>
                <a:rect l="l" t="t" r="r" b="b"/>
                <a:pathLst>
                  <a:path w="67949" h="62112" extrusionOk="0">
                    <a:moveTo>
                      <a:pt x="40863" y="44132"/>
                    </a:moveTo>
                    <a:cubicBezTo>
                      <a:pt x="40696" y="43298"/>
                      <a:pt x="40396" y="42398"/>
                      <a:pt x="41397" y="41630"/>
                    </a:cubicBezTo>
                    <a:cubicBezTo>
                      <a:pt x="42431" y="40897"/>
                      <a:pt x="43765" y="41397"/>
                      <a:pt x="44766" y="41964"/>
                    </a:cubicBezTo>
                    <a:cubicBezTo>
                      <a:pt x="45800" y="42564"/>
                      <a:pt x="46767" y="43232"/>
                      <a:pt x="47668" y="43965"/>
                    </a:cubicBezTo>
                    <a:cubicBezTo>
                      <a:pt x="50470" y="46167"/>
                      <a:pt x="52972" y="48769"/>
                      <a:pt x="55106" y="51604"/>
                    </a:cubicBezTo>
                    <a:cubicBezTo>
                      <a:pt x="56307" y="53205"/>
                      <a:pt x="57475" y="55307"/>
                      <a:pt x="57575" y="57342"/>
                    </a:cubicBezTo>
                    <a:cubicBezTo>
                      <a:pt x="57642" y="58109"/>
                      <a:pt x="57475" y="58876"/>
                      <a:pt x="57108" y="59543"/>
                    </a:cubicBezTo>
                    <a:cubicBezTo>
                      <a:pt x="56741" y="60177"/>
                      <a:pt x="56140" y="60644"/>
                      <a:pt x="55440" y="60844"/>
                    </a:cubicBezTo>
                    <a:cubicBezTo>
                      <a:pt x="54539" y="61044"/>
                      <a:pt x="53572" y="60978"/>
                      <a:pt x="52705" y="60611"/>
                    </a:cubicBezTo>
                    <a:cubicBezTo>
                      <a:pt x="50570" y="59810"/>
                      <a:pt x="48635" y="57775"/>
                      <a:pt x="47234" y="56074"/>
                    </a:cubicBezTo>
                    <a:cubicBezTo>
                      <a:pt x="45233" y="53472"/>
                      <a:pt x="43531" y="50670"/>
                      <a:pt x="42197" y="47701"/>
                    </a:cubicBezTo>
                    <a:cubicBezTo>
                      <a:pt x="41630" y="46567"/>
                      <a:pt x="41163" y="45366"/>
                      <a:pt x="40863" y="44132"/>
                    </a:cubicBezTo>
                    <a:close/>
                    <a:moveTo>
                      <a:pt x="50170" y="23984"/>
                    </a:moveTo>
                    <a:lnTo>
                      <a:pt x="50170" y="23984"/>
                    </a:lnTo>
                    <a:cubicBezTo>
                      <a:pt x="52905" y="21950"/>
                      <a:pt x="55907" y="20349"/>
                      <a:pt x="59109" y="19248"/>
                    </a:cubicBezTo>
                    <a:cubicBezTo>
                      <a:pt x="60911" y="18647"/>
                      <a:pt x="63045" y="18247"/>
                      <a:pt x="64913" y="18747"/>
                    </a:cubicBezTo>
                    <a:cubicBezTo>
                      <a:pt x="65781" y="18948"/>
                      <a:pt x="66548" y="19415"/>
                      <a:pt x="67115" y="20082"/>
                    </a:cubicBezTo>
                    <a:cubicBezTo>
                      <a:pt x="67649" y="20715"/>
                      <a:pt x="67949" y="21516"/>
                      <a:pt x="67916" y="22317"/>
                    </a:cubicBezTo>
                    <a:cubicBezTo>
                      <a:pt x="67882" y="23417"/>
                      <a:pt x="67482" y="24485"/>
                      <a:pt x="66815" y="25352"/>
                    </a:cubicBezTo>
                    <a:cubicBezTo>
                      <a:pt x="64747" y="28187"/>
                      <a:pt x="58609" y="30322"/>
                      <a:pt x="55307" y="31123"/>
                    </a:cubicBezTo>
                    <a:cubicBezTo>
                      <a:pt x="53839" y="31490"/>
                      <a:pt x="52338" y="31690"/>
                      <a:pt x="50803" y="31757"/>
                    </a:cubicBezTo>
                    <a:cubicBezTo>
                      <a:pt x="49669" y="31757"/>
                      <a:pt x="48302" y="31657"/>
                      <a:pt x="47368" y="30956"/>
                    </a:cubicBezTo>
                    <a:cubicBezTo>
                      <a:pt x="46901" y="30623"/>
                      <a:pt x="46567" y="30122"/>
                      <a:pt x="46434" y="29555"/>
                    </a:cubicBezTo>
                    <a:cubicBezTo>
                      <a:pt x="45900" y="27387"/>
                      <a:pt x="48668" y="25152"/>
                      <a:pt x="50170" y="23984"/>
                    </a:cubicBezTo>
                    <a:close/>
                    <a:moveTo>
                      <a:pt x="25519" y="49203"/>
                    </a:moveTo>
                    <a:lnTo>
                      <a:pt x="25519" y="49203"/>
                    </a:lnTo>
                    <a:cubicBezTo>
                      <a:pt x="24218" y="52038"/>
                      <a:pt x="22550" y="54673"/>
                      <a:pt x="20482" y="57008"/>
                    </a:cubicBezTo>
                    <a:cubicBezTo>
                      <a:pt x="18881" y="58809"/>
                      <a:pt x="16646" y="60811"/>
                      <a:pt x="14377" y="61678"/>
                    </a:cubicBezTo>
                    <a:cubicBezTo>
                      <a:pt x="13477" y="62045"/>
                      <a:pt x="12543" y="62112"/>
                      <a:pt x="11609" y="61878"/>
                    </a:cubicBezTo>
                    <a:cubicBezTo>
                      <a:pt x="10908" y="61678"/>
                      <a:pt x="10308" y="61244"/>
                      <a:pt x="9941" y="60611"/>
                    </a:cubicBezTo>
                    <a:cubicBezTo>
                      <a:pt x="9574" y="59910"/>
                      <a:pt x="9407" y="59143"/>
                      <a:pt x="9474" y="58376"/>
                    </a:cubicBezTo>
                    <a:cubicBezTo>
                      <a:pt x="9574" y="56374"/>
                      <a:pt x="10775" y="54273"/>
                      <a:pt x="11942" y="52672"/>
                    </a:cubicBezTo>
                    <a:cubicBezTo>
                      <a:pt x="14077" y="49803"/>
                      <a:pt x="16579" y="47234"/>
                      <a:pt x="19381" y="45000"/>
                    </a:cubicBezTo>
                    <a:cubicBezTo>
                      <a:pt x="20315" y="44266"/>
                      <a:pt x="21282" y="43599"/>
                      <a:pt x="22283" y="42998"/>
                    </a:cubicBezTo>
                    <a:cubicBezTo>
                      <a:pt x="23284" y="42431"/>
                      <a:pt x="24585" y="41931"/>
                      <a:pt x="25652" y="42698"/>
                    </a:cubicBezTo>
                    <a:cubicBezTo>
                      <a:pt x="26553" y="43365"/>
                      <a:pt x="26653" y="44599"/>
                      <a:pt x="26553" y="45600"/>
                    </a:cubicBezTo>
                    <a:cubicBezTo>
                      <a:pt x="26419" y="46868"/>
                      <a:pt x="26086" y="48068"/>
                      <a:pt x="25519" y="49203"/>
                    </a:cubicBezTo>
                    <a:close/>
                    <a:moveTo>
                      <a:pt x="14010" y="33658"/>
                    </a:moveTo>
                    <a:lnTo>
                      <a:pt x="14010" y="33658"/>
                    </a:lnTo>
                    <a:cubicBezTo>
                      <a:pt x="11242" y="33358"/>
                      <a:pt x="8540" y="32624"/>
                      <a:pt x="6005" y="31456"/>
                    </a:cubicBezTo>
                    <a:cubicBezTo>
                      <a:pt x="4103" y="30556"/>
                      <a:pt x="2069" y="29188"/>
                      <a:pt x="934" y="27354"/>
                    </a:cubicBezTo>
                    <a:cubicBezTo>
                      <a:pt x="301" y="26420"/>
                      <a:pt x="0" y="25319"/>
                      <a:pt x="34" y="24218"/>
                    </a:cubicBezTo>
                    <a:cubicBezTo>
                      <a:pt x="67" y="23417"/>
                      <a:pt x="367" y="22717"/>
                      <a:pt x="868" y="22116"/>
                    </a:cubicBezTo>
                    <a:cubicBezTo>
                      <a:pt x="1401" y="21516"/>
                      <a:pt x="2135" y="21116"/>
                      <a:pt x="2936" y="20949"/>
                    </a:cubicBezTo>
                    <a:cubicBezTo>
                      <a:pt x="4437" y="20649"/>
                      <a:pt x="6105" y="21049"/>
                      <a:pt x="7506" y="21616"/>
                    </a:cubicBezTo>
                    <a:cubicBezTo>
                      <a:pt x="10441" y="22884"/>
                      <a:pt x="13176" y="24585"/>
                      <a:pt x="15578" y="26686"/>
                    </a:cubicBezTo>
                    <a:cubicBezTo>
                      <a:pt x="16479" y="27420"/>
                      <a:pt x="17313" y="28254"/>
                      <a:pt x="18047" y="29155"/>
                    </a:cubicBezTo>
                    <a:cubicBezTo>
                      <a:pt x="18714" y="29989"/>
                      <a:pt x="19314" y="31056"/>
                      <a:pt x="19081" y="32190"/>
                    </a:cubicBezTo>
                    <a:cubicBezTo>
                      <a:pt x="18881" y="33191"/>
                      <a:pt x="18080" y="33558"/>
                      <a:pt x="17246" y="33725"/>
                    </a:cubicBezTo>
                    <a:cubicBezTo>
                      <a:pt x="16145" y="33858"/>
                      <a:pt x="15044" y="33858"/>
                      <a:pt x="13977" y="33691"/>
                    </a:cubicBezTo>
                    <a:close/>
                    <a:moveTo>
                      <a:pt x="29521" y="18981"/>
                    </a:moveTo>
                    <a:lnTo>
                      <a:pt x="29521" y="18981"/>
                    </a:lnTo>
                    <a:cubicBezTo>
                      <a:pt x="28587" y="15845"/>
                      <a:pt x="28087" y="12610"/>
                      <a:pt x="27920" y="9374"/>
                    </a:cubicBezTo>
                    <a:cubicBezTo>
                      <a:pt x="27887" y="7172"/>
                      <a:pt x="28054" y="4370"/>
                      <a:pt x="29155" y="2369"/>
                    </a:cubicBezTo>
                    <a:cubicBezTo>
                      <a:pt x="29555" y="1502"/>
                      <a:pt x="30255" y="768"/>
                      <a:pt x="31123" y="334"/>
                    </a:cubicBezTo>
                    <a:cubicBezTo>
                      <a:pt x="31790" y="34"/>
                      <a:pt x="32524" y="1"/>
                      <a:pt x="33224" y="234"/>
                    </a:cubicBezTo>
                    <a:cubicBezTo>
                      <a:pt x="33925" y="501"/>
                      <a:pt x="34558" y="968"/>
                      <a:pt x="34992" y="1602"/>
                    </a:cubicBezTo>
                    <a:cubicBezTo>
                      <a:pt x="36226" y="3170"/>
                      <a:pt x="36660" y="5505"/>
                      <a:pt x="36793" y="7439"/>
                    </a:cubicBezTo>
                    <a:cubicBezTo>
                      <a:pt x="37060" y="10775"/>
                      <a:pt x="36960" y="14111"/>
                      <a:pt x="36426" y="17380"/>
                    </a:cubicBezTo>
                    <a:cubicBezTo>
                      <a:pt x="36126" y="19014"/>
                      <a:pt x="35592" y="22083"/>
                      <a:pt x="33524" y="22317"/>
                    </a:cubicBezTo>
                    <a:lnTo>
                      <a:pt x="33358" y="22317"/>
                    </a:lnTo>
                    <a:cubicBezTo>
                      <a:pt x="31089" y="22717"/>
                      <a:pt x="30055" y="20882"/>
                      <a:pt x="29521" y="189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9"/>
              <p:cNvSpPr/>
              <p:nvPr/>
            </p:nvSpPr>
            <p:spPr>
              <a:xfrm>
                <a:off x="5380675" y="1981025"/>
                <a:ext cx="336100" cy="412825"/>
              </a:xfrm>
              <a:custGeom>
                <a:avLst/>
                <a:gdLst/>
                <a:ahLst/>
                <a:cxnLst/>
                <a:rect l="l" t="t" r="r" b="b"/>
                <a:pathLst>
                  <a:path w="13444" h="16513" extrusionOk="0">
                    <a:moveTo>
                      <a:pt x="167" y="1035"/>
                    </a:moveTo>
                    <a:cubicBezTo>
                      <a:pt x="434" y="2135"/>
                      <a:pt x="835" y="3203"/>
                      <a:pt x="1335" y="4204"/>
                    </a:cubicBezTo>
                    <a:cubicBezTo>
                      <a:pt x="2636" y="7072"/>
                      <a:pt x="4270" y="9741"/>
                      <a:pt x="6172" y="12243"/>
                    </a:cubicBezTo>
                    <a:cubicBezTo>
                      <a:pt x="7906" y="14378"/>
                      <a:pt x="9541" y="15712"/>
                      <a:pt x="10875" y="16212"/>
                    </a:cubicBezTo>
                    <a:cubicBezTo>
                      <a:pt x="11409" y="16446"/>
                      <a:pt x="11976" y="16512"/>
                      <a:pt x="12510" y="16412"/>
                    </a:cubicBezTo>
                    <a:cubicBezTo>
                      <a:pt x="12776" y="16346"/>
                      <a:pt x="13010" y="16145"/>
                      <a:pt x="13177" y="15912"/>
                    </a:cubicBezTo>
                    <a:cubicBezTo>
                      <a:pt x="13377" y="15512"/>
                      <a:pt x="13444" y="15078"/>
                      <a:pt x="13410" y="14678"/>
                    </a:cubicBezTo>
                    <a:cubicBezTo>
                      <a:pt x="13344" y="13477"/>
                      <a:pt x="12710" y="11842"/>
                      <a:pt x="11275" y="9908"/>
                    </a:cubicBezTo>
                    <a:cubicBezTo>
                      <a:pt x="9207" y="7172"/>
                      <a:pt x="6839" y="4704"/>
                      <a:pt x="4170" y="2602"/>
                    </a:cubicBezTo>
                    <a:cubicBezTo>
                      <a:pt x="2136" y="1001"/>
                      <a:pt x="468" y="1"/>
                      <a:pt x="1" y="301"/>
                    </a:cubicBezTo>
                    <a:cubicBezTo>
                      <a:pt x="1" y="334"/>
                      <a:pt x="34" y="534"/>
                      <a:pt x="167" y="10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9"/>
              <p:cNvSpPr/>
              <p:nvPr/>
            </p:nvSpPr>
            <p:spPr>
              <a:xfrm>
                <a:off x="5480750" y="1415625"/>
                <a:ext cx="493700" cy="247700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908" extrusionOk="0">
                    <a:moveTo>
                      <a:pt x="4103" y="5071"/>
                    </a:moveTo>
                    <a:cubicBezTo>
                      <a:pt x="1602" y="7005"/>
                      <a:pt x="1" y="9907"/>
                      <a:pt x="4370" y="9841"/>
                    </a:cubicBezTo>
                    <a:cubicBezTo>
                      <a:pt x="5738" y="9807"/>
                      <a:pt x="7139" y="9607"/>
                      <a:pt x="8473" y="9274"/>
                    </a:cubicBezTo>
                    <a:cubicBezTo>
                      <a:pt x="12776" y="8240"/>
                      <a:pt x="17580" y="6105"/>
                      <a:pt x="18981" y="4170"/>
                    </a:cubicBezTo>
                    <a:cubicBezTo>
                      <a:pt x="19448" y="3603"/>
                      <a:pt x="19715" y="2902"/>
                      <a:pt x="19748" y="2169"/>
                    </a:cubicBezTo>
                    <a:cubicBezTo>
                      <a:pt x="19748" y="1768"/>
                      <a:pt x="19615" y="1368"/>
                      <a:pt x="19348" y="1034"/>
                    </a:cubicBezTo>
                    <a:cubicBezTo>
                      <a:pt x="19014" y="668"/>
                      <a:pt x="18547" y="401"/>
                      <a:pt x="18047" y="301"/>
                    </a:cubicBezTo>
                    <a:cubicBezTo>
                      <a:pt x="16913" y="0"/>
                      <a:pt x="15312" y="100"/>
                      <a:pt x="13243" y="768"/>
                    </a:cubicBezTo>
                    <a:cubicBezTo>
                      <a:pt x="10208" y="1802"/>
                      <a:pt x="6372" y="3369"/>
                      <a:pt x="4103" y="50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9"/>
              <p:cNvSpPr/>
              <p:nvPr/>
            </p:nvSpPr>
            <p:spPr>
              <a:xfrm>
                <a:off x="4599300" y="2006875"/>
                <a:ext cx="342750" cy="413650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16546" extrusionOk="0">
                    <a:moveTo>
                      <a:pt x="12776" y="4671"/>
                    </a:moveTo>
                    <a:cubicBezTo>
                      <a:pt x="13243" y="3737"/>
                      <a:pt x="13543" y="2736"/>
                      <a:pt x="13643" y="1702"/>
                    </a:cubicBezTo>
                    <a:cubicBezTo>
                      <a:pt x="13710" y="835"/>
                      <a:pt x="13576" y="401"/>
                      <a:pt x="13443" y="334"/>
                    </a:cubicBezTo>
                    <a:cubicBezTo>
                      <a:pt x="13009" y="1"/>
                      <a:pt x="11341" y="1001"/>
                      <a:pt x="9307" y="2603"/>
                    </a:cubicBezTo>
                    <a:cubicBezTo>
                      <a:pt x="6638" y="4704"/>
                      <a:pt x="4236" y="7172"/>
                      <a:pt x="2168" y="9908"/>
                    </a:cubicBezTo>
                    <a:cubicBezTo>
                      <a:pt x="767" y="11842"/>
                      <a:pt x="133" y="13477"/>
                      <a:pt x="67" y="14678"/>
                    </a:cubicBezTo>
                    <a:cubicBezTo>
                      <a:pt x="0" y="15111"/>
                      <a:pt x="100" y="15545"/>
                      <a:pt x="267" y="15912"/>
                    </a:cubicBezTo>
                    <a:cubicBezTo>
                      <a:pt x="434" y="16179"/>
                      <a:pt x="667" y="16346"/>
                      <a:pt x="934" y="16412"/>
                    </a:cubicBezTo>
                    <a:cubicBezTo>
                      <a:pt x="1468" y="16546"/>
                      <a:pt x="2035" y="16479"/>
                      <a:pt x="2569" y="16246"/>
                    </a:cubicBezTo>
                    <a:cubicBezTo>
                      <a:pt x="4003" y="15679"/>
                      <a:pt x="5971" y="14311"/>
                      <a:pt x="7972" y="12043"/>
                    </a:cubicBezTo>
                    <a:cubicBezTo>
                      <a:pt x="9940" y="9841"/>
                      <a:pt x="11542" y="7339"/>
                      <a:pt x="12776" y="46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9"/>
              <p:cNvSpPr/>
              <p:nvPr/>
            </p:nvSpPr>
            <p:spPr>
              <a:xfrm>
                <a:off x="4364125" y="1474000"/>
                <a:ext cx="436175" cy="251875"/>
              </a:xfrm>
              <a:custGeom>
                <a:avLst/>
                <a:gdLst/>
                <a:ahLst/>
                <a:cxnLst/>
                <a:rect l="l" t="t" r="r" b="b"/>
                <a:pathLst>
                  <a:path w="17447" h="10075" extrusionOk="0">
                    <a:moveTo>
                      <a:pt x="12443" y="9440"/>
                    </a:moveTo>
                    <a:cubicBezTo>
                      <a:pt x="17446" y="10074"/>
                      <a:pt x="16179" y="8039"/>
                      <a:pt x="12910" y="5204"/>
                    </a:cubicBezTo>
                    <a:cubicBezTo>
                      <a:pt x="10775" y="3336"/>
                      <a:pt x="7639" y="1768"/>
                      <a:pt x="5104" y="768"/>
                    </a:cubicBezTo>
                    <a:cubicBezTo>
                      <a:pt x="3603" y="167"/>
                      <a:pt x="2402" y="0"/>
                      <a:pt x="1535" y="201"/>
                    </a:cubicBezTo>
                    <a:cubicBezTo>
                      <a:pt x="1101" y="267"/>
                      <a:pt x="701" y="467"/>
                      <a:pt x="401" y="801"/>
                    </a:cubicBezTo>
                    <a:cubicBezTo>
                      <a:pt x="167" y="1068"/>
                      <a:pt x="0" y="1468"/>
                      <a:pt x="0" y="1835"/>
                    </a:cubicBezTo>
                    <a:cubicBezTo>
                      <a:pt x="0" y="2602"/>
                      <a:pt x="200" y="3303"/>
                      <a:pt x="634" y="3937"/>
                    </a:cubicBezTo>
                    <a:cubicBezTo>
                      <a:pt x="1401" y="5171"/>
                      <a:pt x="2869" y="6372"/>
                      <a:pt x="5004" y="7372"/>
                    </a:cubicBezTo>
                    <a:cubicBezTo>
                      <a:pt x="7339" y="8440"/>
                      <a:pt x="9874" y="9140"/>
                      <a:pt x="12443" y="944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9"/>
              <p:cNvSpPr/>
              <p:nvPr/>
            </p:nvSpPr>
            <p:spPr>
              <a:xfrm>
                <a:off x="5060450" y="956125"/>
                <a:ext cx="142625" cy="476200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19048" extrusionOk="0">
                    <a:moveTo>
                      <a:pt x="1602" y="16746"/>
                    </a:moveTo>
                    <a:cubicBezTo>
                      <a:pt x="2235" y="19048"/>
                      <a:pt x="3003" y="18914"/>
                      <a:pt x="3470" y="18814"/>
                    </a:cubicBezTo>
                    <a:lnTo>
                      <a:pt x="3737" y="18781"/>
                    </a:lnTo>
                    <a:cubicBezTo>
                      <a:pt x="4237" y="18714"/>
                      <a:pt x="4737" y="17313"/>
                      <a:pt x="5104" y="15278"/>
                    </a:cubicBezTo>
                    <a:cubicBezTo>
                      <a:pt x="5605" y="12143"/>
                      <a:pt x="5705" y="8940"/>
                      <a:pt x="5471" y="5805"/>
                    </a:cubicBezTo>
                    <a:cubicBezTo>
                      <a:pt x="5304" y="3436"/>
                      <a:pt x="4737" y="1802"/>
                      <a:pt x="4037" y="868"/>
                    </a:cubicBezTo>
                    <a:cubicBezTo>
                      <a:pt x="3803" y="534"/>
                      <a:pt x="3470" y="267"/>
                      <a:pt x="3069" y="101"/>
                    </a:cubicBezTo>
                    <a:cubicBezTo>
                      <a:pt x="2803" y="1"/>
                      <a:pt x="2502" y="34"/>
                      <a:pt x="2235" y="167"/>
                    </a:cubicBezTo>
                    <a:cubicBezTo>
                      <a:pt x="1735" y="434"/>
                      <a:pt x="1301" y="868"/>
                      <a:pt x="1068" y="1402"/>
                    </a:cubicBezTo>
                    <a:cubicBezTo>
                      <a:pt x="367" y="2702"/>
                      <a:pt x="1" y="4804"/>
                      <a:pt x="67" y="7539"/>
                    </a:cubicBezTo>
                    <a:cubicBezTo>
                      <a:pt x="201" y="10642"/>
                      <a:pt x="734" y="13744"/>
                      <a:pt x="1602" y="1674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4269050" y="936100"/>
                <a:ext cx="1823825" cy="1694575"/>
              </a:xfrm>
              <a:custGeom>
                <a:avLst/>
                <a:gdLst/>
                <a:ahLst/>
                <a:cxnLst/>
                <a:rect l="l" t="t" r="r" b="b"/>
                <a:pathLst>
                  <a:path w="72953" h="67783" extrusionOk="0">
                    <a:moveTo>
                      <a:pt x="24451" y="46668"/>
                    </a:moveTo>
                    <a:cubicBezTo>
                      <a:pt x="23150" y="46568"/>
                      <a:pt x="21850" y="46868"/>
                      <a:pt x="20715" y="47535"/>
                    </a:cubicBezTo>
                    <a:lnTo>
                      <a:pt x="20649" y="47568"/>
                    </a:lnTo>
                    <a:cubicBezTo>
                      <a:pt x="19948" y="48002"/>
                      <a:pt x="19281" y="48469"/>
                      <a:pt x="18581" y="48936"/>
                    </a:cubicBezTo>
                    <a:cubicBezTo>
                      <a:pt x="16646" y="50270"/>
                      <a:pt x="14678" y="51571"/>
                      <a:pt x="12510" y="52472"/>
                    </a:cubicBezTo>
                    <a:cubicBezTo>
                      <a:pt x="11842" y="52739"/>
                      <a:pt x="11142" y="52906"/>
                      <a:pt x="10408" y="52906"/>
                    </a:cubicBezTo>
                    <a:cubicBezTo>
                      <a:pt x="8373" y="52872"/>
                      <a:pt x="6572" y="51638"/>
                      <a:pt x="5238" y="50204"/>
                    </a:cubicBezTo>
                    <a:cubicBezTo>
                      <a:pt x="3637" y="48502"/>
                      <a:pt x="2402" y="46534"/>
                      <a:pt x="1568" y="44366"/>
                    </a:cubicBezTo>
                    <a:cubicBezTo>
                      <a:pt x="568" y="42031"/>
                      <a:pt x="34" y="39496"/>
                      <a:pt x="1" y="36961"/>
                    </a:cubicBezTo>
                    <a:cubicBezTo>
                      <a:pt x="1" y="36194"/>
                      <a:pt x="134" y="35426"/>
                      <a:pt x="334" y="34692"/>
                    </a:cubicBezTo>
                    <a:cubicBezTo>
                      <a:pt x="901" y="32858"/>
                      <a:pt x="2236" y="31357"/>
                      <a:pt x="3970" y="30590"/>
                    </a:cubicBezTo>
                    <a:cubicBezTo>
                      <a:pt x="5638" y="29856"/>
                      <a:pt x="7406" y="29522"/>
                      <a:pt x="9207" y="29622"/>
                    </a:cubicBezTo>
                    <a:cubicBezTo>
                      <a:pt x="10575" y="29622"/>
                      <a:pt x="11942" y="29822"/>
                      <a:pt x="13243" y="30223"/>
                    </a:cubicBezTo>
                    <a:cubicBezTo>
                      <a:pt x="14478" y="30590"/>
                      <a:pt x="15745" y="30856"/>
                      <a:pt x="17013" y="30990"/>
                    </a:cubicBezTo>
                    <a:cubicBezTo>
                      <a:pt x="17613" y="31057"/>
                      <a:pt x="19681" y="31190"/>
                      <a:pt x="20148" y="30690"/>
                    </a:cubicBezTo>
                    <a:cubicBezTo>
                      <a:pt x="20215" y="30523"/>
                      <a:pt x="20215" y="30389"/>
                      <a:pt x="20215" y="30223"/>
                    </a:cubicBezTo>
                    <a:cubicBezTo>
                      <a:pt x="20215" y="30089"/>
                      <a:pt x="20182" y="29989"/>
                      <a:pt x="20148" y="29856"/>
                    </a:cubicBezTo>
                    <a:cubicBezTo>
                      <a:pt x="19781" y="28355"/>
                      <a:pt x="17847" y="26887"/>
                      <a:pt x="16646" y="26053"/>
                    </a:cubicBezTo>
                    <a:cubicBezTo>
                      <a:pt x="15111" y="24952"/>
                      <a:pt x="13277" y="23918"/>
                      <a:pt x="11909" y="22651"/>
                    </a:cubicBezTo>
                    <a:cubicBezTo>
                      <a:pt x="9341" y="20282"/>
                      <a:pt x="6672" y="17981"/>
                      <a:pt x="6805" y="14178"/>
                    </a:cubicBezTo>
                    <a:cubicBezTo>
                      <a:pt x="6939" y="10875"/>
                      <a:pt x="9741" y="8240"/>
                      <a:pt x="12309" y="6572"/>
                    </a:cubicBezTo>
                    <a:cubicBezTo>
                      <a:pt x="15545" y="4504"/>
                      <a:pt x="20415" y="2036"/>
                      <a:pt x="24285" y="2036"/>
                    </a:cubicBezTo>
                    <a:cubicBezTo>
                      <a:pt x="25986" y="2002"/>
                      <a:pt x="27620" y="2636"/>
                      <a:pt x="28821" y="3804"/>
                    </a:cubicBezTo>
                    <a:cubicBezTo>
                      <a:pt x="31089" y="6005"/>
                      <a:pt x="31423" y="9741"/>
                      <a:pt x="31190" y="12743"/>
                    </a:cubicBezTo>
                    <a:cubicBezTo>
                      <a:pt x="31123" y="14178"/>
                      <a:pt x="31290" y="15612"/>
                      <a:pt x="31790" y="16946"/>
                    </a:cubicBezTo>
                    <a:cubicBezTo>
                      <a:pt x="32390" y="18614"/>
                      <a:pt x="33358" y="19748"/>
                      <a:pt x="35259" y="19615"/>
                    </a:cubicBezTo>
                    <a:cubicBezTo>
                      <a:pt x="36093" y="19582"/>
                      <a:pt x="36960" y="18881"/>
                      <a:pt x="37461" y="18247"/>
                    </a:cubicBezTo>
                    <a:cubicBezTo>
                      <a:pt x="38395" y="17013"/>
                      <a:pt x="38495" y="15412"/>
                      <a:pt x="38195" y="13911"/>
                    </a:cubicBezTo>
                    <a:cubicBezTo>
                      <a:pt x="37861" y="12310"/>
                      <a:pt x="37728" y="10709"/>
                      <a:pt x="37794" y="9074"/>
                    </a:cubicBezTo>
                    <a:cubicBezTo>
                      <a:pt x="38028" y="5038"/>
                      <a:pt x="39962" y="1869"/>
                      <a:pt x="44165" y="1135"/>
                    </a:cubicBezTo>
                    <a:cubicBezTo>
                      <a:pt x="50670" y="1"/>
                      <a:pt x="60144" y="5105"/>
                      <a:pt x="62845" y="11109"/>
                    </a:cubicBezTo>
                    <a:cubicBezTo>
                      <a:pt x="63346" y="12176"/>
                      <a:pt x="63479" y="13377"/>
                      <a:pt x="63246" y="14511"/>
                    </a:cubicBezTo>
                    <a:cubicBezTo>
                      <a:pt x="62378" y="18948"/>
                      <a:pt x="56141" y="21550"/>
                      <a:pt x="52638" y="23685"/>
                    </a:cubicBezTo>
                    <a:cubicBezTo>
                      <a:pt x="52371" y="23851"/>
                      <a:pt x="52104" y="24018"/>
                      <a:pt x="51871" y="24218"/>
                    </a:cubicBezTo>
                    <a:cubicBezTo>
                      <a:pt x="50970" y="24952"/>
                      <a:pt x="49436" y="26653"/>
                      <a:pt x="49903" y="27954"/>
                    </a:cubicBezTo>
                    <a:cubicBezTo>
                      <a:pt x="50070" y="28355"/>
                      <a:pt x="50970" y="28988"/>
                      <a:pt x="51337" y="29189"/>
                    </a:cubicBezTo>
                    <a:cubicBezTo>
                      <a:pt x="52905" y="30022"/>
                      <a:pt x="57275" y="29189"/>
                      <a:pt x="59043" y="28955"/>
                    </a:cubicBezTo>
                    <a:cubicBezTo>
                      <a:pt x="62512" y="28455"/>
                      <a:pt x="66882" y="27988"/>
                      <a:pt x="69617" y="30656"/>
                    </a:cubicBezTo>
                    <a:cubicBezTo>
                      <a:pt x="72953" y="33859"/>
                      <a:pt x="71051" y="39796"/>
                      <a:pt x="69584" y="43432"/>
                    </a:cubicBezTo>
                    <a:cubicBezTo>
                      <a:pt x="68249" y="46801"/>
                      <a:pt x="65681" y="52605"/>
                      <a:pt x="61678" y="53439"/>
                    </a:cubicBezTo>
                    <a:cubicBezTo>
                      <a:pt x="58709" y="54040"/>
                      <a:pt x="56074" y="51771"/>
                      <a:pt x="54106" y="49870"/>
                    </a:cubicBezTo>
                    <a:lnTo>
                      <a:pt x="53105" y="48803"/>
                    </a:lnTo>
                    <a:cubicBezTo>
                      <a:pt x="51838" y="47535"/>
                      <a:pt x="50303" y="46534"/>
                      <a:pt x="48602" y="45901"/>
                    </a:cubicBezTo>
                    <a:cubicBezTo>
                      <a:pt x="48202" y="45767"/>
                      <a:pt x="46734" y="45367"/>
                      <a:pt x="46367" y="45700"/>
                    </a:cubicBezTo>
                    <a:cubicBezTo>
                      <a:pt x="46267" y="45800"/>
                      <a:pt x="46300" y="46334"/>
                      <a:pt x="46300" y="46468"/>
                    </a:cubicBezTo>
                    <a:cubicBezTo>
                      <a:pt x="46467" y="47635"/>
                      <a:pt x="47134" y="49036"/>
                      <a:pt x="47735" y="50037"/>
                    </a:cubicBezTo>
                    <a:cubicBezTo>
                      <a:pt x="48835" y="52005"/>
                      <a:pt x="49936" y="54006"/>
                      <a:pt x="50904" y="56041"/>
                    </a:cubicBezTo>
                    <a:cubicBezTo>
                      <a:pt x="51204" y="56708"/>
                      <a:pt x="51404" y="57375"/>
                      <a:pt x="51471" y="58109"/>
                    </a:cubicBezTo>
                    <a:cubicBezTo>
                      <a:pt x="51637" y="59610"/>
                      <a:pt x="51104" y="61078"/>
                      <a:pt x="50103" y="62212"/>
                    </a:cubicBezTo>
                    <a:cubicBezTo>
                      <a:pt x="49002" y="63346"/>
                      <a:pt x="47701" y="64247"/>
                      <a:pt x="46267" y="64881"/>
                    </a:cubicBezTo>
                    <a:cubicBezTo>
                      <a:pt x="43532" y="66115"/>
                      <a:pt x="41097" y="67049"/>
                      <a:pt x="38128" y="67383"/>
                    </a:cubicBezTo>
                    <a:cubicBezTo>
                      <a:pt x="34358" y="67783"/>
                      <a:pt x="29789" y="67216"/>
                      <a:pt x="26119" y="66115"/>
                    </a:cubicBezTo>
                    <a:cubicBezTo>
                      <a:pt x="23751" y="65414"/>
                      <a:pt x="21516" y="64114"/>
                      <a:pt x="20815" y="61612"/>
                    </a:cubicBezTo>
                    <a:cubicBezTo>
                      <a:pt x="19881" y="58476"/>
                      <a:pt x="21850" y="54874"/>
                      <a:pt x="23384" y="52238"/>
                    </a:cubicBezTo>
                    <a:cubicBezTo>
                      <a:pt x="23918" y="51338"/>
                      <a:pt x="26453" y="46868"/>
                      <a:pt x="24451" y="466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4312425" y="982800"/>
                <a:ext cx="1717075" cy="1601175"/>
              </a:xfrm>
              <a:custGeom>
                <a:avLst/>
                <a:gdLst/>
                <a:ahLst/>
                <a:cxnLst/>
                <a:rect l="l" t="t" r="r" b="b"/>
                <a:pathLst>
                  <a:path w="68683" h="64047" extrusionOk="0">
                    <a:moveTo>
                      <a:pt x="0" y="35093"/>
                    </a:moveTo>
                    <a:cubicBezTo>
                      <a:pt x="34" y="37428"/>
                      <a:pt x="534" y="39696"/>
                      <a:pt x="1468" y="41831"/>
                    </a:cubicBezTo>
                    <a:cubicBezTo>
                      <a:pt x="2235" y="43766"/>
                      <a:pt x="3336" y="45567"/>
                      <a:pt x="4770" y="47101"/>
                    </a:cubicBezTo>
                    <a:cubicBezTo>
                      <a:pt x="6004" y="48402"/>
                      <a:pt x="7372" y="49236"/>
                      <a:pt x="8740" y="49270"/>
                    </a:cubicBezTo>
                    <a:cubicBezTo>
                      <a:pt x="9207" y="49270"/>
                      <a:pt x="9674" y="49170"/>
                      <a:pt x="10141" y="49003"/>
                    </a:cubicBezTo>
                    <a:cubicBezTo>
                      <a:pt x="12176" y="48169"/>
                      <a:pt x="14144" y="46801"/>
                      <a:pt x="15878" y="45634"/>
                    </a:cubicBezTo>
                    <a:cubicBezTo>
                      <a:pt x="16679" y="45067"/>
                      <a:pt x="17413" y="44566"/>
                      <a:pt x="18046" y="44199"/>
                    </a:cubicBezTo>
                    <a:cubicBezTo>
                      <a:pt x="18046" y="44166"/>
                      <a:pt x="18080" y="44166"/>
                      <a:pt x="18080" y="44166"/>
                    </a:cubicBezTo>
                    <a:cubicBezTo>
                      <a:pt x="19547" y="43299"/>
                      <a:pt x="21215" y="42932"/>
                      <a:pt x="22917" y="43065"/>
                    </a:cubicBezTo>
                    <a:cubicBezTo>
                      <a:pt x="26986" y="43465"/>
                      <a:pt x="24451" y="49103"/>
                      <a:pt x="23183" y="51271"/>
                    </a:cubicBezTo>
                    <a:cubicBezTo>
                      <a:pt x="20648" y="55607"/>
                      <a:pt x="18280" y="60611"/>
                      <a:pt x="24885" y="62579"/>
                    </a:cubicBezTo>
                    <a:cubicBezTo>
                      <a:pt x="28554" y="63647"/>
                      <a:pt x="32390" y="64047"/>
                      <a:pt x="36226" y="63780"/>
                    </a:cubicBezTo>
                    <a:cubicBezTo>
                      <a:pt x="38895" y="63480"/>
                      <a:pt x="41029" y="62713"/>
                      <a:pt x="43798" y="61412"/>
                    </a:cubicBezTo>
                    <a:cubicBezTo>
                      <a:pt x="45032" y="60911"/>
                      <a:pt x="46133" y="60144"/>
                      <a:pt x="47067" y="59177"/>
                    </a:cubicBezTo>
                    <a:cubicBezTo>
                      <a:pt x="47768" y="58443"/>
                      <a:pt x="48101" y="57442"/>
                      <a:pt x="48001" y="56441"/>
                    </a:cubicBezTo>
                    <a:cubicBezTo>
                      <a:pt x="47968" y="55908"/>
                      <a:pt x="47801" y="55407"/>
                      <a:pt x="47601" y="54940"/>
                    </a:cubicBezTo>
                    <a:cubicBezTo>
                      <a:pt x="46633" y="52839"/>
                      <a:pt x="45499" y="50837"/>
                      <a:pt x="44499" y="49036"/>
                    </a:cubicBezTo>
                    <a:cubicBezTo>
                      <a:pt x="39328" y="39930"/>
                      <a:pt x="47401" y="40530"/>
                      <a:pt x="52638" y="45700"/>
                    </a:cubicBezTo>
                    <a:lnTo>
                      <a:pt x="53672" y="46734"/>
                    </a:lnTo>
                    <a:cubicBezTo>
                      <a:pt x="55707" y="48703"/>
                      <a:pt x="57708" y="50237"/>
                      <a:pt x="59643" y="49803"/>
                    </a:cubicBezTo>
                    <a:cubicBezTo>
                      <a:pt x="61678" y="49403"/>
                      <a:pt x="63879" y="46935"/>
                      <a:pt x="66281" y="40897"/>
                    </a:cubicBezTo>
                    <a:cubicBezTo>
                      <a:pt x="68683" y="34926"/>
                      <a:pt x="68416" y="31657"/>
                      <a:pt x="66715" y="30056"/>
                    </a:cubicBezTo>
                    <a:cubicBezTo>
                      <a:pt x="62612" y="26086"/>
                      <a:pt x="52905" y="31023"/>
                      <a:pt x="48835" y="28888"/>
                    </a:cubicBezTo>
                    <a:cubicBezTo>
                      <a:pt x="48001" y="28455"/>
                      <a:pt x="46867" y="27521"/>
                      <a:pt x="46533" y="26687"/>
                    </a:cubicBezTo>
                    <a:cubicBezTo>
                      <a:pt x="44999" y="22350"/>
                      <a:pt x="51670" y="19415"/>
                      <a:pt x="54406" y="17814"/>
                    </a:cubicBezTo>
                    <a:cubicBezTo>
                      <a:pt x="57841" y="15779"/>
                      <a:pt x="61010" y="13244"/>
                      <a:pt x="59543" y="9975"/>
                    </a:cubicBezTo>
                    <a:cubicBezTo>
                      <a:pt x="57141" y="4671"/>
                      <a:pt x="48435" y="1"/>
                      <a:pt x="42764" y="1002"/>
                    </a:cubicBezTo>
                    <a:cubicBezTo>
                      <a:pt x="39262" y="1602"/>
                      <a:pt x="38061" y="4237"/>
                      <a:pt x="37861" y="7006"/>
                    </a:cubicBezTo>
                    <a:cubicBezTo>
                      <a:pt x="37594" y="10275"/>
                      <a:pt x="38061" y="19215"/>
                      <a:pt x="33658" y="19515"/>
                    </a:cubicBezTo>
                    <a:cubicBezTo>
                      <a:pt x="30255" y="19715"/>
                      <a:pt x="29221" y="17680"/>
                      <a:pt x="28654" y="14778"/>
                    </a:cubicBezTo>
                    <a:cubicBezTo>
                      <a:pt x="28054" y="12043"/>
                      <a:pt x="27853" y="8540"/>
                      <a:pt x="27486" y="6572"/>
                    </a:cubicBezTo>
                    <a:cubicBezTo>
                      <a:pt x="26986" y="4037"/>
                      <a:pt x="25618" y="1936"/>
                      <a:pt x="22550" y="1936"/>
                    </a:cubicBezTo>
                    <a:cubicBezTo>
                      <a:pt x="18780" y="1936"/>
                      <a:pt x="13777" y="4738"/>
                      <a:pt x="11542" y="6172"/>
                    </a:cubicBezTo>
                    <a:cubicBezTo>
                      <a:pt x="8706" y="8007"/>
                      <a:pt x="6938" y="10208"/>
                      <a:pt x="6838" y="12377"/>
                    </a:cubicBezTo>
                    <a:cubicBezTo>
                      <a:pt x="6705" y="15312"/>
                      <a:pt x="8806" y="17113"/>
                      <a:pt x="11375" y="19482"/>
                    </a:cubicBezTo>
                    <a:cubicBezTo>
                      <a:pt x="13843" y="21783"/>
                      <a:pt x="19948" y="24318"/>
                      <a:pt x="20248" y="28221"/>
                    </a:cubicBezTo>
                    <a:cubicBezTo>
                      <a:pt x="20548" y="32391"/>
                      <a:pt x="13343" y="30723"/>
                      <a:pt x="11008" y="30022"/>
                    </a:cubicBezTo>
                    <a:cubicBezTo>
                      <a:pt x="9841" y="29689"/>
                      <a:pt x="8640" y="29489"/>
                      <a:pt x="7439" y="29489"/>
                    </a:cubicBezTo>
                    <a:cubicBezTo>
                      <a:pt x="5904" y="29422"/>
                      <a:pt x="4403" y="29689"/>
                      <a:pt x="2969" y="30323"/>
                    </a:cubicBezTo>
                    <a:cubicBezTo>
                      <a:pt x="1668" y="30856"/>
                      <a:pt x="701" y="31991"/>
                      <a:pt x="300" y="33325"/>
                    </a:cubicBezTo>
                    <a:cubicBezTo>
                      <a:pt x="100" y="33892"/>
                      <a:pt x="34" y="34492"/>
                      <a:pt x="0" y="3509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5084625" y="1958500"/>
                <a:ext cx="1518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3804" extrusionOk="0">
                    <a:moveTo>
                      <a:pt x="1769" y="668"/>
                    </a:moveTo>
                    <a:cubicBezTo>
                      <a:pt x="1469" y="468"/>
                      <a:pt x="1168" y="335"/>
                      <a:pt x="835" y="234"/>
                    </a:cubicBezTo>
                    <a:cubicBezTo>
                      <a:pt x="1" y="134"/>
                      <a:pt x="68" y="1302"/>
                      <a:pt x="368" y="1802"/>
                    </a:cubicBezTo>
                    <a:cubicBezTo>
                      <a:pt x="1635" y="3804"/>
                      <a:pt x="4571" y="3737"/>
                      <a:pt x="5738" y="1669"/>
                    </a:cubicBezTo>
                    <a:cubicBezTo>
                      <a:pt x="6039" y="1168"/>
                      <a:pt x="6072" y="1"/>
                      <a:pt x="5238" y="134"/>
                    </a:cubicBezTo>
                    <a:cubicBezTo>
                      <a:pt x="4904" y="234"/>
                      <a:pt x="4604" y="401"/>
                      <a:pt x="4337" y="601"/>
                    </a:cubicBezTo>
                    <a:cubicBezTo>
                      <a:pt x="3537" y="1035"/>
                      <a:pt x="2569" y="1068"/>
                      <a:pt x="1769" y="6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4913675" y="1979350"/>
                <a:ext cx="14762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703" extrusionOk="0">
                    <a:moveTo>
                      <a:pt x="3003" y="1602"/>
                    </a:moveTo>
                    <a:cubicBezTo>
                      <a:pt x="4604" y="1535"/>
                      <a:pt x="5905" y="1102"/>
                      <a:pt x="5905" y="701"/>
                    </a:cubicBezTo>
                    <a:cubicBezTo>
                      <a:pt x="5872" y="268"/>
                      <a:pt x="4537" y="1"/>
                      <a:pt x="2903" y="101"/>
                    </a:cubicBezTo>
                    <a:cubicBezTo>
                      <a:pt x="1268" y="201"/>
                      <a:pt x="1" y="601"/>
                      <a:pt x="1" y="1035"/>
                    </a:cubicBezTo>
                    <a:cubicBezTo>
                      <a:pt x="1" y="1435"/>
                      <a:pt x="1368" y="1702"/>
                      <a:pt x="3003" y="160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5251425" y="1971850"/>
                <a:ext cx="147625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536" extrusionOk="0">
                    <a:moveTo>
                      <a:pt x="2936" y="1535"/>
                    </a:moveTo>
                    <a:cubicBezTo>
                      <a:pt x="4570" y="1535"/>
                      <a:pt x="5905" y="1202"/>
                      <a:pt x="5905" y="768"/>
                    </a:cubicBezTo>
                    <a:cubicBezTo>
                      <a:pt x="5905" y="334"/>
                      <a:pt x="4570" y="1"/>
                      <a:pt x="2936" y="1"/>
                    </a:cubicBezTo>
                    <a:cubicBezTo>
                      <a:pt x="1301" y="1"/>
                      <a:pt x="0" y="368"/>
                      <a:pt x="0" y="768"/>
                    </a:cubicBezTo>
                    <a:cubicBezTo>
                      <a:pt x="0" y="1202"/>
                      <a:pt x="1335" y="1535"/>
                      <a:pt x="2936" y="153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5262250" y="1828425"/>
                <a:ext cx="126800" cy="126775"/>
              </a:xfrm>
              <a:custGeom>
                <a:avLst/>
                <a:gdLst/>
                <a:ahLst/>
                <a:cxnLst/>
                <a:rect l="l" t="t" r="r" b="b"/>
                <a:pathLst>
                  <a:path w="5072" h="5071" extrusionOk="0">
                    <a:moveTo>
                      <a:pt x="2102" y="5004"/>
                    </a:moveTo>
                    <a:cubicBezTo>
                      <a:pt x="4037" y="5071"/>
                      <a:pt x="5071" y="2802"/>
                      <a:pt x="3770" y="1401"/>
                    </a:cubicBezTo>
                    <a:cubicBezTo>
                      <a:pt x="2436" y="0"/>
                      <a:pt x="101" y="901"/>
                      <a:pt x="68" y="2802"/>
                    </a:cubicBezTo>
                    <a:cubicBezTo>
                      <a:pt x="1" y="3970"/>
                      <a:pt x="935" y="4970"/>
                      <a:pt x="2102" y="50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5281450" y="1860950"/>
                <a:ext cx="483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1501"/>
                    </a:moveTo>
                    <a:cubicBezTo>
                      <a:pt x="1902" y="1468"/>
                      <a:pt x="1935" y="67"/>
                      <a:pt x="1001" y="0"/>
                    </a:cubicBezTo>
                    <a:cubicBezTo>
                      <a:pt x="34" y="33"/>
                      <a:pt x="0" y="1434"/>
                      <a:pt x="968" y="15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4938700" y="1838425"/>
                <a:ext cx="1267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5105" extrusionOk="0">
                    <a:moveTo>
                      <a:pt x="2102" y="5004"/>
                    </a:moveTo>
                    <a:cubicBezTo>
                      <a:pt x="4037" y="5104"/>
                      <a:pt x="5071" y="2802"/>
                      <a:pt x="3770" y="1401"/>
                    </a:cubicBezTo>
                    <a:cubicBezTo>
                      <a:pt x="2435" y="0"/>
                      <a:pt x="67" y="901"/>
                      <a:pt x="34" y="2836"/>
                    </a:cubicBezTo>
                    <a:cubicBezTo>
                      <a:pt x="0" y="4003"/>
                      <a:pt x="934" y="4971"/>
                      <a:pt x="2102" y="50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9"/>
              <p:cNvSpPr/>
              <p:nvPr/>
            </p:nvSpPr>
            <p:spPr>
              <a:xfrm>
                <a:off x="4984575" y="1865100"/>
                <a:ext cx="450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803" extrusionOk="0">
                    <a:moveTo>
                      <a:pt x="767" y="1769"/>
                    </a:moveTo>
                    <a:cubicBezTo>
                      <a:pt x="1434" y="1802"/>
                      <a:pt x="1801" y="1002"/>
                      <a:pt x="1334" y="501"/>
                    </a:cubicBezTo>
                    <a:cubicBezTo>
                      <a:pt x="867" y="1"/>
                      <a:pt x="33" y="334"/>
                      <a:pt x="0" y="1002"/>
                    </a:cubicBezTo>
                    <a:cubicBezTo>
                      <a:pt x="0" y="1435"/>
                      <a:pt x="334" y="1769"/>
                      <a:pt x="767" y="17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9"/>
              <p:cNvSpPr/>
              <p:nvPr/>
            </p:nvSpPr>
            <p:spPr>
              <a:xfrm>
                <a:off x="4825275" y="1470650"/>
                <a:ext cx="660500" cy="34112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13645" extrusionOk="0">
                    <a:moveTo>
                      <a:pt x="1" y="701"/>
                    </a:moveTo>
                    <a:cubicBezTo>
                      <a:pt x="34" y="1"/>
                      <a:pt x="1068" y="34"/>
                      <a:pt x="1068" y="735"/>
                    </a:cubicBezTo>
                    <a:cubicBezTo>
                      <a:pt x="1035" y="1535"/>
                      <a:pt x="1102" y="2303"/>
                      <a:pt x="1202" y="3103"/>
                    </a:cubicBezTo>
                    <a:cubicBezTo>
                      <a:pt x="1535" y="5438"/>
                      <a:pt x="2503" y="7640"/>
                      <a:pt x="4037" y="9441"/>
                    </a:cubicBezTo>
                    <a:cubicBezTo>
                      <a:pt x="5672" y="11242"/>
                      <a:pt x="8107" y="12510"/>
                      <a:pt x="11576" y="12577"/>
                    </a:cubicBezTo>
                    <a:cubicBezTo>
                      <a:pt x="12576" y="12610"/>
                      <a:pt x="13577" y="12543"/>
                      <a:pt x="14578" y="12376"/>
                    </a:cubicBezTo>
                    <a:cubicBezTo>
                      <a:pt x="25252" y="10775"/>
                      <a:pt x="23918" y="902"/>
                      <a:pt x="23918" y="868"/>
                    </a:cubicBezTo>
                    <a:cubicBezTo>
                      <a:pt x="23818" y="168"/>
                      <a:pt x="24885" y="34"/>
                      <a:pt x="24952" y="735"/>
                    </a:cubicBezTo>
                    <a:cubicBezTo>
                      <a:pt x="24952" y="768"/>
                      <a:pt x="26420" y="11643"/>
                      <a:pt x="14745" y="13411"/>
                    </a:cubicBezTo>
                    <a:cubicBezTo>
                      <a:pt x="13677" y="13577"/>
                      <a:pt x="12643" y="13644"/>
                      <a:pt x="11576" y="13644"/>
                    </a:cubicBezTo>
                    <a:cubicBezTo>
                      <a:pt x="7773" y="13544"/>
                      <a:pt x="5071" y="12143"/>
                      <a:pt x="3270" y="10142"/>
                    </a:cubicBezTo>
                    <a:cubicBezTo>
                      <a:pt x="1602" y="8173"/>
                      <a:pt x="535" y="5772"/>
                      <a:pt x="168" y="3237"/>
                    </a:cubicBezTo>
                    <a:cubicBezTo>
                      <a:pt x="68" y="2403"/>
                      <a:pt x="1" y="1535"/>
                      <a:pt x="1" y="7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9"/>
              <p:cNvSpPr/>
              <p:nvPr/>
            </p:nvSpPr>
            <p:spPr>
              <a:xfrm>
                <a:off x="4967050" y="1530700"/>
                <a:ext cx="356950" cy="278550"/>
              </a:xfrm>
              <a:custGeom>
                <a:avLst/>
                <a:gdLst/>
                <a:ahLst/>
                <a:cxnLst/>
                <a:rect l="l" t="t" r="r" b="b"/>
                <a:pathLst>
                  <a:path w="14278" h="11142" extrusionOk="0">
                    <a:moveTo>
                      <a:pt x="1" y="701"/>
                    </a:moveTo>
                    <a:cubicBezTo>
                      <a:pt x="34" y="1"/>
                      <a:pt x="1068" y="34"/>
                      <a:pt x="1068" y="735"/>
                    </a:cubicBezTo>
                    <a:cubicBezTo>
                      <a:pt x="1035" y="2169"/>
                      <a:pt x="1168" y="3570"/>
                      <a:pt x="1502" y="4938"/>
                    </a:cubicBezTo>
                    <a:cubicBezTo>
                      <a:pt x="1768" y="6272"/>
                      <a:pt x="2336" y="7506"/>
                      <a:pt x="3169" y="8540"/>
                    </a:cubicBezTo>
                    <a:cubicBezTo>
                      <a:pt x="3937" y="9507"/>
                      <a:pt x="5071" y="10041"/>
                      <a:pt x="6272" y="10075"/>
                    </a:cubicBezTo>
                    <a:cubicBezTo>
                      <a:pt x="6772" y="10075"/>
                      <a:pt x="7272" y="10008"/>
                      <a:pt x="7739" y="9908"/>
                    </a:cubicBezTo>
                    <a:cubicBezTo>
                      <a:pt x="13177" y="8607"/>
                      <a:pt x="12543" y="735"/>
                      <a:pt x="12543" y="701"/>
                    </a:cubicBezTo>
                    <a:cubicBezTo>
                      <a:pt x="12509" y="401"/>
                      <a:pt x="12743" y="134"/>
                      <a:pt x="13010" y="134"/>
                    </a:cubicBezTo>
                    <a:cubicBezTo>
                      <a:pt x="13310" y="101"/>
                      <a:pt x="13544" y="334"/>
                      <a:pt x="13577" y="634"/>
                    </a:cubicBezTo>
                    <a:cubicBezTo>
                      <a:pt x="13577" y="634"/>
                      <a:pt x="14277" y="9407"/>
                      <a:pt x="8006" y="10908"/>
                    </a:cubicBezTo>
                    <a:cubicBezTo>
                      <a:pt x="7406" y="11075"/>
                      <a:pt x="6839" y="11142"/>
                      <a:pt x="6238" y="11109"/>
                    </a:cubicBezTo>
                    <a:cubicBezTo>
                      <a:pt x="4737" y="11109"/>
                      <a:pt x="3303" y="10408"/>
                      <a:pt x="2369" y="9207"/>
                    </a:cubicBezTo>
                    <a:cubicBezTo>
                      <a:pt x="1435" y="8040"/>
                      <a:pt x="801" y="6672"/>
                      <a:pt x="501" y="5204"/>
                    </a:cubicBezTo>
                    <a:cubicBezTo>
                      <a:pt x="134" y="3737"/>
                      <a:pt x="1" y="2236"/>
                      <a:pt x="1" y="7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9"/>
              <p:cNvSpPr/>
              <p:nvPr/>
            </p:nvSpPr>
            <p:spPr>
              <a:xfrm>
                <a:off x="5050450" y="1527375"/>
                <a:ext cx="17597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11342" extrusionOk="0">
                    <a:moveTo>
                      <a:pt x="100" y="934"/>
                    </a:moveTo>
                    <a:cubicBezTo>
                      <a:pt x="100" y="234"/>
                      <a:pt x="1168" y="267"/>
                      <a:pt x="1134" y="968"/>
                    </a:cubicBezTo>
                    <a:cubicBezTo>
                      <a:pt x="1068" y="3203"/>
                      <a:pt x="1234" y="5437"/>
                      <a:pt x="1668" y="7639"/>
                    </a:cubicBezTo>
                    <a:cubicBezTo>
                      <a:pt x="1802" y="8373"/>
                      <a:pt x="2035" y="9040"/>
                      <a:pt x="2402" y="9674"/>
                    </a:cubicBezTo>
                    <a:cubicBezTo>
                      <a:pt x="2635" y="10041"/>
                      <a:pt x="2902" y="10241"/>
                      <a:pt x="3203" y="10208"/>
                    </a:cubicBezTo>
                    <a:cubicBezTo>
                      <a:pt x="3336" y="10174"/>
                      <a:pt x="3469" y="10107"/>
                      <a:pt x="3569" y="10041"/>
                    </a:cubicBezTo>
                    <a:cubicBezTo>
                      <a:pt x="5971" y="8706"/>
                      <a:pt x="5771" y="734"/>
                      <a:pt x="5771" y="701"/>
                    </a:cubicBezTo>
                    <a:cubicBezTo>
                      <a:pt x="5771" y="0"/>
                      <a:pt x="6805" y="0"/>
                      <a:pt x="6838" y="701"/>
                    </a:cubicBezTo>
                    <a:cubicBezTo>
                      <a:pt x="6838" y="701"/>
                      <a:pt x="7039" y="9340"/>
                      <a:pt x="4070" y="10975"/>
                    </a:cubicBezTo>
                    <a:cubicBezTo>
                      <a:pt x="3870" y="11108"/>
                      <a:pt x="3603" y="11175"/>
                      <a:pt x="3369" y="11242"/>
                    </a:cubicBezTo>
                    <a:cubicBezTo>
                      <a:pt x="2602" y="11342"/>
                      <a:pt x="2002" y="10975"/>
                      <a:pt x="1535" y="10274"/>
                    </a:cubicBezTo>
                    <a:cubicBezTo>
                      <a:pt x="1101" y="9507"/>
                      <a:pt x="801" y="8706"/>
                      <a:pt x="634" y="7873"/>
                    </a:cubicBezTo>
                    <a:cubicBezTo>
                      <a:pt x="200" y="5571"/>
                      <a:pt x="0" y="3236"/>
                      <a:pt x="100" y="9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39"/>
              <p:cNvSpPr/>
              <p:nvPr/>
            </p:nvSpPr>
            <p:spPr>
              <a:xfrm>
                <a:off x="4938700" y="1477325"/>
                <a:ext cx="10010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204" extrusionOk="0">
                    <a:moveTo>
                      <a:pt x="1935" y="1"/>
                    </a:moveTo>
                    <a:cubicBezTo>
                      <a:pt x="2402" y="34"/>
                      <a:pt x="2836" y="168"/>
                      <a:pt x="3203" y="434"/>
                    </a:cubicBezTo>
                    <a:cubicBezTo>
                      <a:pt x="4003" y="968"/>
                      <a:pt x="4003" y="2169"/>
                      <a:pt x="3136" y="2703"/>
                    </a:cubicBezTo>
                    <a:cubicBezTo>
                      <a:pt x="2369" y="3203"/>
                      <a:pt x="1335" y="3170"/>
                      <a:pt x="601" y="2636"/>
                    </a:cubicBezTo>
                    <a:cubicBezTo>
                      <a:pt x="201" y="2369"/>
                      <a:pt x="0" y="1936"/>
                      <a:pt x="0" y="1502"/>
                    </a:cubicBezTo>
                    <a:cubicBezTo>
                      <a:pt x="0" y="1035"/>
                      <a:pt x="267" y="635"/>
                      <a:pt x="634" y="368"/>
                    </a:cubicBezTo>
                    <a:cubicBezTo>
                      <a:pt x="1034" y="134"/>
                      <a:pt x="1468" y="1"/>
                      <a:pt x="19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39"/>
              <p:cNvSpPr/>
              <p:nvPr/>
            </p:nvSpPr>
            <p:spPr>
              <a:xfrm>
                <a:off x="5012925" y="1480675"/>
                <a:ext cx="100925" cy="8007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3203" extrusionOk="0">
                    <a:moveTo>
                      <a:pt x="2168" y="34"/>
                    </a:moveTo>
                    <a:cubicBezTo>
                      <a:pt x="2635" y="34"/>
                      <a:pt x="3069" y="167"/>
                      <a:pt x="3436" y="434"/>
                    </a:cubicBezTo>
                    <a:cubicBezTo>
                      <a:pt x="3803" y="701"/>
                      <a:pt x="4036" y="1134"/>
                      <a:pt x="4036" y="1601"/>
                    </a:cubicBezTo>
                    <a:cubicBezTo>
                      <a:pt x="4003" y="2035"/>
                      <a:pt x="3770" y="2469"/>
                      <a:pt x="3369" y="2702"/>
                    </a:cubicBezTo>
                    <a:cubicBezTo>
                      <a:pt x="2602" y="3203"/>
                      <a:pt x="1601" y="3203"/>
                      <a:pt x="834" y="2635"/>
                    </a:cubicBezTo>
                    <a:cubicBezTo>
                      <a:pt x="0" y="2102"/>
                      <a:pt x="34" y="901"/>
                      <a:pt x="867" y="367"/>
                    </a:cubicBezTo>
                    <a:cubicBezTo>
                      <a:pt x="1268" y="134"/>
                      <a:pt x="1701" y="0"/>
                      <a:pt x="2168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39"/>
              <p:cNvSpPr/>
              <p:nvPr/>
            </p:nvSpPr>
            <p:spPr>
              <a:xfrm>
                <a:off x="5150525" y="1484000"/>
                <a:ext cx="105925" cy="80075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3203" extrusionOk="0">
                    <a:moveTo>
                      <a:pt x="2168" y="34"/>
                    </a:moveTo>
                    <a:cubicBezTo>
                      <a:pt x="2602" y="34"/>
                      <a:pt x="3036" y="167"/>
                      <a:pt x="3403" y="434"/>
                    </a:cubicBezTo>
                    <a:cubicBezTo>
                      <a:pt x="4236" y="968"/>
                      <a:pt x="4203" y="2202"/>
                      <a:pt x="3369" y="2703"/>
                    </a:cubicBezTo>
                    <a:cubicBezTo>
                      <a:pt x="2602" y="3203"/>
                      <a:pt x="1568" y="3203"/>
                      <a:pt x="834" y="2636"/>
                    </a:cubicBezTo>
                    <a:cubicBezTo>
                      <a:pt x="0" y="2102"/>
                      <a:pt x="33" y="901"/>
                      <a:pt x="867" y="401"/>
                    </a:cubicBezTo>
                    <a:cubicBezTo>
                      <a:pt x="1234" y="134"/>
                      <a:pt x="1701" y="1"/>
                      <a:pt x="2168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39"/>
              <p:cNvSpPr/>
              <p:nvPr/>
            </p:nvSpPr>
            <p:spPr>
              <a:xfrm>
                <a:off x="5233900" y="1476500"/>
                <a:ext cx="95100" cy="80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3203" extrusionOk="0">
                    <a:moveTo>
                      <a:pt x="1936" y="34"/>
                    </a:moveTo>
                    <a:cubicBezTo>
                      <a:pt x="2403" y="34"/>
                      <a:pt x="2836" y="167"/>
                      <a:pt x="3203" y="434"/>
                    </a:cubicBezTo>
                    <a:cubicBezTo>
                      <a:pt x="3570" y="701"/>
                      <a:pt x="3770" y="1135"/>
                      <a:pt x="3804" y="1568"/>
                    </a:cubicBezTo>
                    <a:cubicBezTo>
                      <a:pt x="3770" y="2035"/>
                      <a:pt x="3537" y="2436"/>
                      <a:pt x="3136" y="2702"/>
                    </a:cubicBezTo>
                    <a:cubicBezTo>
                      <a:pt x="2369" y="3203"/>
                      <a:pt x="1335" y="3169"/>
                      <a:pt x="568" y="2636"/>
                    </a:cubicBezTo>
                    <a:cubicBezTo>
                      <a:pt x="201" y="2369"/>
                      <a:pt x="1" y="1935"/>
                      <a:pt x="1" y="1502"/>
                    </a:cubicBezTo>
                    <a:cubicBezTo>
                      <a:pt x="1" y="1035"/>
                      <a:pt x="234" y="634"/>
                      <a:pt x="635" y="367"/>
                    </a:cubicBezTo>
                    <a:cubicBezTo>
                      <a:pt x="1002" y="134"/>
                      <a:pt x="1469" y="0"/>
                      <a:pt x="1936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39"/>
              <p:cNvSpPr/>
              <p:nvPr/>
            </p:nvSpPr>
            <p:spPr>
              <a:xfrm>
                <a:off x="5385675" y="1431475"/>
                <a:ext cx="10010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3103" extrusionOk="0">
                    <a:moveTo>
                      <a:pt x="1936" y="34"/>
                    </a:moveTo>
                    <a:cubicBezTo>
                      <a:pt x="2369" y="34"/>
                      <a:pt x="2803" y="167"/>
                      <a:pt x="3170" y="434"/>
                    </a:cubicBezTo>
                    <a:cubicBezTo>
                      <a:pt x="4004" y="968"/>
                      <a:pt x="3970" y="2202"/>
                      <a:pt x="3136" y="2735"/>
                    </a:cubicBezTo>
                    <a:cubicBezTo>
                      <a:pt x="2769" y="2969"/>
                      <a:pt x="2302" y="3102"/>
                      <a:pt x="1835" y="3069"/>
                    </a:cubicBezTo>
                    <a:cubicBezTo>
                      <a:pt x="1402" y="3069"/>
                      <a:pt x="968" y="2936"/>
                      <a:pt x="601" y="2669"/>
                    </a:cubicBezTo>
                    <a:cubicBezTo>
                      <a:pt x="234" y="2402"/>
                      <a:pt x="1" y="1968"/>
                      <a:pt x="1" y="1501"/>
                    </a:cubicBezTo>
                    <a:cubicBezTo>
                      <a:pt x="34" y="1068"/>
                      <a:pt x="268" y="634"/>
                      <a:pt x="668" y="400"/>
                    </a:cubicBezTo>
                    <a:cubicBezTo>
                      <a:pt x="1035" y="134"/>
                      <a:pt x="1469" y="0"/>
                      <a:pt x="1936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39"/>
              <p:cNvSpPr/>
              <p:nvPr/>
            </p:nvSpPr>
            <p:spPr>
              <a:xfrm>
                <a:off x="4791100" y="1423950"/>
                <a:ext cx="1059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3204" extrusionOk="0">
                    <a:moveTo>
                      <a:pt x="2168" y="34"/>
                    </a:moveTo>
                    <a:cubicBezTo>
                      <a:pt x="2635" y="34"/>
                      <a:pt x="3069" y="168"/>
                      <a:pt x="3436" y="435"/>
                    </a:cubicBezTo>
                    <a:cubicBezTo>
                      <a:pt x="4237" y="968"/>
                      <a:pt x="4237" y="2203"/>
                      <a:pt x="3369" y="2703"/>
                    </a:cubicBezTo>
                    <a:cubicBezTo>
                      <a:pt x="2602" y="3203"/>
                      <a:pt x="1601" y="3170"/>
                      <a:pt x="834" y="2636"/>
                    </a:cubicBezTo>
                    <a:cubicBezTo>
                      <a:pt x="0" y="2102"/>
                      <a:pt x="34" y="902"/>
                      <a:pt x="867" y="368"/>
                    </a:cubicBezTo>
                    <a:cubicBezTo>
                      <a:pt x="1268" y="134"/>
                      <a:pt x="1735" y="1"/>
                      <a:pt x="2168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39"/>
              <p:cNvSpPr/>
              <p:nvPr/>
            </p:nvSpPr>
            <p:spPr>
              <a:xfrm>
                <a:off x="4823625" y="1450650"/>
                <a:ext cx="4337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968" extrusionOk="0">
                    <a:moveTo>
                      <a:pt x="0" y="467"/>
                    </a:moveTo>
                    <a:cubicBezTo>
                      <a:pt x="0" y="567"/>
                      <a:pt x="67" y="701"/>
                      <a:pt x="167" y="768"/>
                    </a:cubicBezTo>
                    <a:cubicBezTo>
                      <a:pt x="367" y="868"/>
                      <a:pt x="601" y="968"/>
                      <a:pt x="834" y="968"/>
                    </a:cubicBezTo>
                    <a:cubicBezTo>
                      <a:pt x="1068" y="968"/>
                      <a:pt x="1301" y="901"/>
                      <a:pt x="1501" y="768"/>
                    </a:cubicBezTo>
                    <a:cubicBezTo>
                      <a:pt x="1735" y="668"/>
                      <a:pt x="1735" y="334"/>
                      <a:pt x="1501" y="201"/>
                    </a:cubicBezTo>
                    <a:cubicBezTo>
                      <a:pt x="1301" y="67"/>
                      <a:pt x="1068" y="0"/>
                      <a:pt x="834" y="0"/>
                    </a:cubicBezTo>
                    <a:cubicBezTo>
                      <a:pt x="601" y="0"/>
                      <a:pt x="367" y="67"/>
                      <a:pt x="167" y="201"/>
                    </a:cubicBezTo>
                    <a:cubicBezTo>
                      <a:pt x="67" y="234"/>
                      <a:pt x="0" y="334"/>
                      <a:pt x="0" y="4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39"/>
              <p:cNvSpPr/>
              <p:nvPr/>
            </p:nvSpPr>
            <p:spPr>
              <a:xfrm>
                <a:off x="4965375" y="1504025"/>
                <a:ext cx="4257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968" extrusionOk="0">
                    <a:moveTo>
                      <a:pt x="201" y="167"/>
                    </a:moveTo>
                    <a:cubicBezTo>
                      <a:pt x="101" y="234"/>
                      <a:pt x="1" y="334"/>
                      <a:pt x="1" y="467"/>
                    </a:cubicBezTo>
                    <a:cubicBezTo>
                      <a:pt x="1" y="567"/>
                      <a:pt x="68" y="667"/>
                      <a:pt x="168" y="734"/>
                    </a:cubicBezTo>
                    <a:cubicBezTo>
                      <a:pt x="368" y="868"/>
                      <a:pt x="601" y="934"/>
                      <a:pt x="835" y="934"/>
                    </a:cubicBezTo>
                    <a:cubicBezTo>
                      <a:pt x="1068" y="968"/>
                      <a:pt x="1302" y="901"/>
                      <a:pt x="1502" y="767"/>
                    </a:cubicBezTo>
                    <a:cubicBezTo>
                      <a:pt x="1602" y="701"/>
                      <a:pt x="1669" y="601"/>
                      <a:pt x="1702" y="501"/>
                    </a:cubicBezTo>
                    <a:cubicBezTo>
                      <a:pt x="1669" y="367"/>
                      <a:pt x="1602" y="267"/>
                      <a:pt x="1502" y="200"/>
                    </a:cubicBezTo>
                    <a:cubicBezTo>
                      <a:pt x="1335" y="67"/>
                      <a:pt x="1102" y="0"/>
                      <a:pt x="868" y="0"/>
                    </a:cubicBezTo>
                    <a:cubicBezTo>
                      <a:pt x="635" y="0"/>
                      <a:pt x="401" y="34"/>
                      <a:pt x="201" y="1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39"/>
              <p:cNvSpPr/>
              <p:nvPr/>
            </p:nvSpPr>
            <p:spPr>
              <a:xfrm>
                <a:off x="5045450" y="1507350"/>
                <a:ext cx="43375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969" extrusionOk="0">
                    <a:moveTo>
                      <a:pt x="167" y="201"/>
                    </a:moveTo>
                    <a:cubicBezTo>
                      <a:pt x="67" y="234"/>
                      <a:pt x="0" y="368"/>
                      <a:pt x="0" y="468"/>
                    </a:cubicBezTo>
                    <a:cubicBezTo>
                      <a:pt x="0" y="601"/>
                      <a:pt x="67" y="701"/>
                      <a:pt x="167" y="768"/>
                    </a:cubicBezTo>
                    <a:cubicBezTo>
                      <a:pt x="367" y="901"/>
                      <a:pt x="601" y="968"/>
                      <a:pt x="834" y="968"/>
                    </a:cubicBezTo>
                    <a:cubicBezTo>
                      <a:pt x="1068" y="968"/>
                      <a:pt x="1301" y="901"/>
                      <a:pt x="1501" y="801"/>
                    </a:cubicBezTo>
                    <a:cubicBezTo>
                      <a:pt x="1735" y="668"/>
                      <a:pt x="1735" y="334"/>
                      <a:pt x="1501" y="201"/>
                    </a:cubicBezTo>
                    <a:cubicBezTo>
                      <a:pt x="1301" y="67"/>
                      <a:pt x="1068" y="1"/>
                      <a:pt x="834" y="1"/>
                    </a:cubicBezTo>
                    <a:cubicBezTo>
                      <a:pt x="601" y="1"/>
                      <a:pt x="367" y="67"/>
                      <a:pt x="167" y="2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39"/>
              <p:cNvSpPr/>
              <p:nvPr/>
            </p:nvSpPr>
            <p:spPr>
              <a:xfrm>
                <a:off x="5182200" y="1510700"/>
                <a:ext cx="4340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968" extrusionOk="0">
                    <a:moveTo>
                      <a:pt x="201" y="167"/>
                    </a:moveTo>
                    <a:cubicBezTo>
                      <a:pt x="101" y="234"/>
                      <a:pt x="34" y="334"/>
                      <a:pt x="1" y="467"/>
                    </a:cubicBezTo>
                    <a:cubicBezTo>
                      <a:pt x="1" y="567"/>
                      <a:pt x="67" y="701"/>
                      <a:pt x="201" y="734"/>
                    </a:cubicBezTo>
                    <a:cubicBezTo>
                      <a:pt x="601" y="934"/>
                      <a:pt x="1068" y="967"/>
                      <a:pt x="1502" y="767"/>
                    </a:cubicBezTo>
                    <a:cubicBezTo>
                      <a:pt x="1735" y="667"/>
                      <a:pt x="1735" y="334"/>
                      <a:pt x="1502" y="200"/>
                    </a:cubicBezTo>
                    <a:cubicBezTo>
                      <a:pt x="1302" y="67"/>
                      <a:pt x="1101" y="0"/>
                      <a:pt x="868" y="0"/>
                    </a:cubicBezTo>
                    <a:cubicBezTo>
                      <a:pt x="634" y="0"/>
                      <a:pt x="401" y="67"/>
                      <a:pt x="201" y="1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39"/>
              <p:cNvSpPr/>
              <p:nvPr/>
            </p:nvSpPr>
            <p:spPr>
              <a:xfrm>
                <a:off x="5260600" y="1501525"/>
                <a:ext cx="42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035" extrusionOk="0">
                    <a:moveTo>
                      <a:pt x="0" y="534"/>
                    </a:moveTo>
                    <a:cubicBezTo>
                      <a:pt x="0" y="634"/>
                      <a:pt x="67" y="734"/>
                      <a:pt x="167" y="801"/>
                    </a:cubicBezTo>
                    <a:cubicBezTo>
                      <a:pt x="367" y="934"/>
                      <a:pt x="601" y="1034"/>
                      <a:pt x="834" y="1001"/>
                    </a:cubicBezTo>
                    <a:cubicBezTo>
                      <a:pt x="1068" y="1034"/>
                      <a:pt x="1301" y="968"/>
                      <a:pt x="1501" y="834"/>
                    </a:cubicBezTo>
                    <a:cubicBezTo>
                      <a:pt x="1601" y="767"/>
                      <a:pt x="1668" y="667"/>
                      <a:pt x="1701" y="567"/>
                    </a:cubicBezTo>
                    <a:cubicBezTo>
                      <a:pt x="1668" y="434"/>
                      <a:pt x="1601" y="334"/>
                      <a:pt x="1501" y="267"/>
                    </a:cubicBezTo>
                    <a:cubicBezTo>
                      <a:pt x="1101" y="0"/>
                      <a:pt x="601" y="0"/>
                      <a:pt x="200" y="234"/>
                    </a:cubicBezTo>
                    <a:cubicBezTo>
                      <a:pt x="67" y="300"/>
                      <a:pt x="0" y="400"/>
                      <a:pt x="0" y="5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39"/>
              <p:cNvSpPr/>
              <p:nvPr/>
            </p:nvSpPr>
            <p:spPr>
              <a:xfrm>
                <a:off x="5412375" y="1458150"/>
                <a:ext cx="417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968" extrusionOk="0">
                    <a:moveTo>
                      <a:pt x="0" y="468"/>
                    </a:moveTo>
                    <a:cubicBezTo>
                      <a:pt x="0" y="568"/>
                      <a:pt x="67" y="701"/>
                      <a:pt x="167" y="768"/>
                    </a:cubicBezTo>
                    <a:cubicBezTo>
                      <a:pt x="401" y="901"/>
                      <a:pt x="701" y="968"/>
                      <a:pt x="1001" y="968"/>
                    </a:cubicBezTo>
                    <a:cubicBezTo>
                      <a:pt x="1335" y="968"/>
                      <a:pt x="1668" y="734"/>
                      <a:pt x="1668" y="501"/>
                    </a:cubicBezTo>
                    <a:cubicBezTo>
                      <a:pt x="1635" y="368"/>
                      <a:pt x="1568" y="267"/>
                      <a:pt x="1501" y="201"/>
                    </a:cubicBezTo>
                    <a:cubicBezTo>
                      <a:pt x="1301" y="67"/>
                      <a:pt x="1068" y="1"/>
                      <a:pt x="834" y="1"/>
                    </a:cubicBezTo>
                    <a:cubicBezTo>
                      <a:pt x="601" y="1"/>
                      <a:pt x="367" y="34"/>
                      <a:pt x="167" y="167"/>
                    </a:cubicBezTo>
                    <a:cubicBezTo>
                      <a:pt x="67" y="234"/>
                      <a:pt x="0" y="334"/>
                      <a:pt x="0" y="4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2" name="Google Shape;1302;p39"/>
            <p:cNvGrpSpPr/>
            <p:nvPr/>
          </p:nvGrpSpPr>
          <p:grpSpPr>
            <a:xfrm>
              <a:off x="5764134" y="1336341"/>
              <a:ext cx="286234" cy="267203"/>
              <a:chOff x="5392350" y="2875050"/>
              <a:chExt cx="373625" cy="348875"/>
            </a:xfrm>
          </p:grpSpPr>
          <p:sp>
            <p:nvSpPr>
              <p:cNvPr id="1303" name="Google Shape;1303;p39"/>
              <p:cNvSpPr/>
              <p:nvPr/>
            </p:nvSpPr>
            <p:spPr>
              <a:xfrm>
                <a:off x="5401525" y="2894400"/>
                <a:ext cx="348600" cy="315225"/>
              </a:xfrm>
              <a:custGeom>
                <a:avLst/>
                <a:gdLst/>
                <a:ahLst/>
                <a:cxnLst/>
                <a:rect l="l" t="t" r="r" b="b"/>
                <a:pathLst>
                  <a:path w="13944" h="12609" extrusionOk="0">
                    <a:moveTo>
                      <a:pt x="4429" y="0"/>
                    </a:moveTo>
                    <a:cubicBezTo>
                      <a:pt x="2603" y="0"/>
                      <a:pt x="1084" y="1266"/>
                      <a:pt x="601" y="3761"/>
                    </a:cubicBezTo>
                    <a:cubicBezTo>
                      <a:pt x="1" y="6863"/>
                      <a:pt x="2002" y="12434"/>
                      <a:pt x="2002" y="12434"/>
                    </a:cubicBezTo>
                    <a:cubicBezTo>
                      <a:pt x="2002" y="12434"/>
                      <a:pt x="3168" y="12608"/>
                      <a:pt x="4615" y="12608"/>
                    </a:cubicBezTo>
                    <a:cubicBezTo>
                      <a:pt x="5700" y="12608"/>
                      <a:pt x="6944" y="12510"/>
                      <a:pt x="7973" y="12167"/>
                    </a:cubicBezTo>
                    <a:cubicBezTo>
                      <a:pt x="10341" y="11333"/>
                      <a:pt x="13077" y="10766"/>
                      <a:pt x="13510" y="8765"/>
                    </a:cubicBezTo>
                    <a:cubicBezTo>
                      <a:pt x="13944" y="6797"/>
                      <a:pt x="13677" y="5296"/>
                      <a:pt x="11942" y="4762"/>
                    </a:cubicBezTo>
                    <a:cubicBezTo>
                      <a:pt x="10842" y="4395"/>
                      <a:pt x="9708" y="4128"/>
                      <a:pt x="8573" y="3928"/>
                    </a:cubicBezTo>
                    <a:lnTo>
                      <a:pt x="8173" y="3461"/>
                    </a:lnTo>
                    <a:cubicBezTo>
                      <a:pt x="8140" y="1993"/>
                      <a:pt x="7206" y="692"/>
                      <a:pt x="5805" y="225"/>
                    </a:cubicBezTo>
                    <a:cubicBezTo>
                      <a:pt x="5335" y="75"/>
                      <a:pt x="4873" y="0"/>
                      <a:pt x="4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9"/>
              <p:cNvSpPr/>
              <p:nvPr/>
            </p:nvSpPr>
            <p:spPr>
              <a:xfrm>
                <a:off x="5582500" y="3055450"/>
                <a:ext cx="115925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983" extrusionOk="0">
                    <a:moveTo>
                      <a:pt x="4064" y="0"/>
                    </a:moveTo>
                    <a:cubicBezTo>
                      <a:pt x="4021" y="0"/>
                      <a:pt x="3978" y="7"/>
                      <a:pt x="3936" y="21"/>
                    </a:cubicBezTo>
                    <a:cubicBezTo>
                      <a:pt x="3736" y="88"/>
                      <a:pt x="3603" y="288"/>
                      <a:pt x="3669" y="521"/>
                    </a:cubicBezTo>
                    <a:cubicBezTo>
                      <a:pt x="3703" y="1122"/>
                      <a:pt x="3069" y="1689"/>
                      <a:pt x="2602" y="1989"/>
                    </a:cubicBezTo>
                    <a:cubicBezTo>
                      <a:pt x="2268" y="2223"/>
                      <a:pt x="1935" y="2423"/>
                      <a:pt x="1568" y="2590"/>
                    </a:cubicBezTo>
                    <a:cubicBezTo>
                      <a:pt x="1168" y="2790"/>
                      <a:pt x="601" y="2856"/>
                      <a:pt x="267" y="3190"/>
                    </a:cubicBezTo>
                    <a:cubicBezTo>
                      <a:pt x="0" y="3390"/>
                      <a:pt x="100" y="3790"/>
                      <a:pt x="400" y="3890"/>
                    </a:cubicBezTo>
                    <a:cubicBezTo>
                      <a:pt x="560" y="3956"/>
                      <a:pt x="732" y="3982"/>
                      <a:pt x="909" y="3982"/>
                    </a:cubicBezTo>
                    <a:cubicBezTo>
                      <a:pt x="1364" y="3982"/>
                      <a:pt x="1851" y="3810"/>
                      <a:pt x="2235" y="3690"/>
                    </a:cubicBezTo>
                    <a:cubicBezTo>
                      <a:pt x="2769" y="3490"/>
                      <a:pt x="3236" y="3223"/>
                      <a:pt x="3636" y="2856"/>
                    </a:cubicBezTo>
                    <a:cubicBezTo>
                      <a:pt x="4003" y="2523"/>
                      <a:pt x="4303" y="2089"/>
                      <a:pt x="4470" y="1656"/>
                    </a:cubicBezTo>
                    <a:cubicBezTo>
                      <a:pt x="4637" y="1189"/>
                      <a:pt x="4603" y="688"/>
                      <a:pt x="4470" y="255"/>
                    </a:cubicBezTo>
                    <a:cubicBezTo>
                      <a:pt x="4391" y="96"/>
                      <a:pt x="4228" y="0"/>
                      <a:pt x="40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9"/>
              <p:cNvSpPr/>
              <p:nvPr/>
            </p:nvSpPr>
            <p:spPr>
              <a:xfrm>
                <a:off x="5438225" y="2936125"/>
                <a:ext cx="1000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7620" extrusionOk="0">
                    <a:moveTo>
                      <a:pt x="2548" y="2294"/>
                    </a:moveTo>
                    <a:cubicBezTo>
                      <a:pt x="2543" y="2304"/>
                      <a:pt x="2539" y="2315"/>
                      <a:pt x="2535" y="2326"/>
                    </a:cubicBezTo>
                    <a:cubicBezTo>
                      <a:pt x="2541" y="2312"/>
                      <a:pt x="2545" y="2301"/>
                      <a:pt x="2548" y="2294"/>
                    </a:cubicBezTo>
                    <a:close/>
                    <a:moveTo>
                      <a:pt x="2627" y="0"/>
                    </a:moveTo>
                    <a:cubicBezTo>
                      <a:pt x="2555" y="0"/>
                      <a:pt x="2480" y="8"/>
                      <a:pt x="2402" y="24"/>
                    </a:cubicBezTo>
                    <a:lnTo>
                      <a:pt x="2435" y="24"/>
                    </a:lnTo>
                    <a:cubicBezTo>
                      <a:pt x="868" y="391"/>
                      <a:pt x="301" y="1925"/>
                      <a:pt x="100" y="3360"/>
                    </a:cubicBezTo>
                    <a:cubicBezTo>
                      <a:pt x="34" y="4027"/>
                      <a:pt x="0" y="4694"/>
                      <a:pt x="67" y="5361"/>
                    </a:cubicBezTo>
                    <a:cubicBezTo>
                      <a:pt x="67" y="5695"/>
                      <a:pt x="134" y="5995"/>
                      <a:pt x="267" y="6295"/>
                    </a:cubicBezTo>
                    <a:cubicBezTo>
                      <a:pt x="301" y="6495"/>
                      <a:pt x="367" y="6662"/>
                      <a:pt x="434" y="6862"/>
                    </a:cubicBezTo>
                    <a:cubicBezTo>
                      <a:pt x="467" y="6962"/>
                      <a:pt x="534" y="7062"/>
                      <a:pt x="601" y="7129"/>
                    </a:cubicBezTo>
                    <a:cubicBezTo>
                      <a:pt x="634" y="7196"/>
                      <a:pt x="667" y="7262"/>
                      <a:pt x="734" y="7296"/>
                    </a:cubicBezTo>
                    <a:cubicBezTo>
                      <a:pt x="777" y="7339"/>
                      <a:pt x="808" y="7363"/>
                      <a:pt x="823" y="7375"/>
                    </a:cubicBezTo>
                    <a:lnTo>
                      <a:pt x="823" y="7375"/>
                    </a:lnTo>
                    <a:cubicBezTo>
                      <a:pt x="818" y="7371"/>
                      <a:pt x="810" y="7367"/>
                      <a:pt x="801" y="7363"/>
                    </a:cubicBezTo>
                    <a:lnTo>
                      <a:pt x="801" y="7363"/>
                    </a:lnTo>
                    <a:cubicBezTo>
                      <a:pt x="948" y="7537"/>
                      <a:pt x="1149" y="7619"/>
                      <a:pt x="1350" y="7619"/>
                    </a:cubicBezTo>
                    <a:cubicBezTo>
                      <a:pt x="1649" y="7619"/>
                      <a:pt x="1949" y="7435"/>
                      <a:pt x="2068" y="7096"/>
                    </a:cubicBezTo>
                    <a:lnTo>
                      <a:pt x="2068" y="7096"/>
                    </a:lnTo>
                    <a:cubicBezTo>
                      <a:pt x="2048" y="7127"/>
                      <a:pt x="2034" y="7142"/>
                      <a:pt x="2028" y="7142"/>
                    </a:cubicBezTo>
                    <a:cubicBezTo>
                      <a:pt x="2015" y="7142"/>
                      <a:pt x="2043" y="7067"/>
                      <a:pt x="2135" y="6929"/>
                    </a:cubicBezTo>
                    <a:lnTo>
                      <a:pt x="2202" y="6595"/>
                    </a:lnTo>
                    <a:lnTo>
                      <a:pt x="2202" y="6195"/>
                    </a:lnTo>
                    <a:lnTo>
                      <a:pt x="2202" y="5461"/>
                    </a:lnTo>
                    <a:cubicBezTo>
                      <a:pt x="2202" y="4927"/>
                      <a:pt x="2169" y="4394"/>
                      <a:pt x="2202" y="3893"/>
                    </a:cubicBezTo>
                    <a:cubicBezTo>
                      <a:pt x="2202" y="3426"/>
                      <a:pt x="2269" y="2959"/>
                      <a:pt x="2435" y="2559"/>
                    </a:cubicBezTo>
                    <a:cubicBezTo>
                      <a:pt x="2435" y="2505"/>
                      <a:pt x="2543" y="2279"/>
                      <a:pt x="2551" y="2279"/>
                    </a:cubicBezTo>
                    <a:lnTo>
                      <a:pt x="2551" y="2279"/>
                    </a:lnTo>
                    <a:cubicBezTo>
                      <a:pt x="2552" y="2279"/>
                      <a:pt x="2551" y="2284"/>
                      <a:pt x="2548" y="2294"/>
                    </a:cubicBezTo>
                    <a:lnTo>
                      <a:pt x="2548" y="2294"/>
                    </a:lnTo>
                    <a:cubicBezTo>
                      <a:pt x="2583" y="2211"/>
                      <a:pt x="2639" y="2148"/>
                      <a:pt x="2669" y="2059"/>
                    </a:cubicBezTo>
                    <a:cubicBezTo>
                      <a:pt x="2736" y="2025"/>
                      <a:pt x="2769" y="1992"/>
                      <a:pt x="2836" y="1959"/>
                    </a:cubicBezTo>
                    <a:lnTo>
                      <a:pt x="2836" y="1959"/>
                    </a:lnTo>
                    <a:cubicBezTo>
                      <a:pt x="2798" y="1981"/>
                      <a:pt x="2784" y="1990"/>
                      <a:pt x="2786" y="1990"/>
                    </a:cubicBezTo>
                    <a:cubicBezTo>
                      <a:pt x="2793" y="1990"/>
                      <a:pt x="2984" y="1884"/>
                      <a:pt x="3036" y="1859"/>
                    </a:cubicBezTo>
                    <a:cubicBezTo>
                      <a:pt x="3999" y="1393"/>
                      <a:pt x="3602" y="0"/>
                      <a:pt x="26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9"/>
              <p:cNvSpPr/>
              <p:nvPr/>
            </p:nvSpPr>
            <p:spPr>
              <a:xfrm>
                <a:off x="5392350" y="2875050"/>
                <a:ext cx="37362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13955" extrusionOk="0">
                    <a:moveTo>
                      <a:pt x="5208" y="1296"/>
                    </a:moveTo>
                    <a:cubicBezTo>
                      <a:pt x="5930" y="1296"/>
                      <a:pt x="6645" y="1584"/>
                      <a:pt x="7172" y="2133"/>
                    </a:cubicBezTo>
                    <a:cubicBezTo>
                      <a:pt x="7673" y="2801"/>
                      <a:pt x="7973" y="3601"/>
                      <a:pt x="8006" y="4435"/>
                    </a:cubicBezTo>
                    <a:cubicBezTo>
                      <a:pt x="8040" y="4835"/>
                      <a:pt x="8073" y="5236"/>
                      <a:pt x="8040" y="5636"/>
                    </a:cubicBezTo>
                    <a:cubicBezTo>
                      <a:pt x="8006" y="6103"/>
                      <a:pt x="8006" y="6570"/>
                      <a:pt x="8040" y="7037"/>
                    </a:cubicBezTo>
                    <a:cubicBezTo>
                      <a:pt x="8079" y="7289"/>
                      <a:pt x="8276" y="7429"/>
                      <a:pt x="8473" y="7429"/>
                    </a:cubicBezTo>
                    <a:cubicBezTo>
                      <a:pt x="8615" y="7429"/>
                      <a:pt x="8757" y="7357"/>
                      <a:pt x="8840" y="7204"/>
                    </a:cubicBezTo>
                    <a:cubicBezTo>
                      <a:pt x="9040" y="6803"/>
                      <a:pt x="9174" y="6336"/>
                      <a:pt x="9207" y="5903"/>
                    </a:cubicBezTo>
                    <a:cubicBezTo>
                      <a:pt x="9207" y="5769"/>
                      <a:pt x="9207" y="5636"/>
                      <a:pt x="9241" y="5469"/>
                    </a:cubicBezTo>
                    <a:cubicBezTo>
                      <a:pt x="9358" y="5466"/>
                      <a:pt x="9477" y="5463"/>
                      <a:pt x="9597" y="5463"/>
                    </a:cubicBezTo>
                    <a:cubicBezTo>
                      <a:pt x="10601" y="5463"/>
                      <a:pt x="11675" y="5607"/>
                      <a:pt x="12510" y="6203"/>
                    </a:cubicBezTo>
                    <a:cubicBezTo>
                      <a:pt x="13344" y="6770"/>
                      <a:pt x="13710" y="7837"/>
                      <a:pt x="13444" y="8805"/>
                    </a:cubicBezTo>
                    <a:cubicBezTo>
                      <a:pt x="12843" y="11507"/>
                      <a:pt x="9641" y="12107"/>
                      <a:pt x="7339" y="12341"/>
                    </a:cubicBezTo>
                    <a:cubicBezTo>
                      <a:pt x="5838" y="12507"/>
                      <a:pt x="4304" y="12674"/>
                      <a:pt x="2769" y="12841"/>
                    </a:cubicBezTo>
                    <a:cubicBezTo>
                      <a:pt x="2603" y="12107"/>
                      <a:pt x="2436" y="11373"/>
                      <a:pt x="2269" y="10639"/>
                    </a:cubicBezTo>
                    <a:cubicBezTo>
                      <a:pt x="2069" y="9906"/>
                      <a:pt x="1835" y="9072"/>
                      <a:pt x="1669" y="8271"/>
                    </a:cubicBezTo>
                    <a:cubicBezTo>
                      <a:pt x="1368" y="6903"/>
                      <a:pt x="1402" y="5469"/>
                      <a:pt x="1769" y="4135"/>
                    </a:cubicBezTo>
                    <a:cubicBezTo>
                      <a:pt x="2102" y="2934"/>
                      <a:pt x="2969" y="2000"/>
                      <a:pt x="4104" y="1533"/>
                    </a:cubicBezTo>
                    <a:cubicBezTo>
                      <a:pt x="4457" y="1373"/>
                      <a:pt x="4834" y="1296"/>
                      <a:pt x="5208" y="1296"/>
                    </a:cubicBezTo>
                    <a:close/>
                    <a:moveTo>
                      <a:pt x="5296" y="1"/>
                    </a:moveTo>
                    <a:cubicBezTo>
                      <a:pt x="5067" y="1"/>
                      <a:pt x="4835" y="22"/>
                      <a:pt x="4604" y="65"/>
                    </a:cubicBezTo>
                    <a:cubicBezTo>
                      <a:pt x="3103" y="299"/>
                      <a:pt x="1802" y="1233"/>
                      <a:pt x="1068" y="2567"/>
                    </a:cubicBezTo>
                    <a:cubicBezTo>
                      <a:pt x="301" y="4035"/>
                      <a:pt x="1" y="5703"/>
                      <a:pt x="234" y="7337"/>
                    </a:cubicBezTo>
                    <a:cubicBezTo>
                      <a:pt x="334" y="8371"/>
                      <a:pt x="568" y="9372"/>
                      <a:pt x="901" y="10339"/>
                    </a:cubicBezTo>
                    <a:cubicBezTo>
                      <a:pt x="1202" y="11340"/>
                      <a:pt x="1635" y="12307"/>
                      <a:pt x="1935" y="13341"/>
                    </a:cubicBezTo>
                    <a:cubicBezTo>
                      <a:pt x="1969" y="13408"/>
                      <a:pt x="2002" y="13475"/>
                      <a:pt x="2035" y="13542"/>
                    </a:cubicBezTo>
                    <a:cubicBezTo>
                      <a:pt x="2093" y="13773"/>
                      <a:pt x="2302" y="13955"/>
                      <a:pt x="2553" y="13955"/>
                    </a:cubicBezTo>
                    <a:cubicBezTo>
                      <a:pt x="2591" y="13955"/>
                      <a:pt x="2630" y="13951"/>
                      <a:pt x="2669" y="13942"/>
                    </a:cubicBezTo>
                    <a:cubicBezTo>
                      <a:pt x="4304" y="13808"/>
                      <a:pt x="5938" y="13675"/>
                      <a:pt x="7573" y="13508"/>
                    </a:cubicBezTo>
                    <a:cubicBezTo>
                      <a:pt x="9074" y="13341"/>
                      <a:pt x="10608" y="13108"/>
                      <a:pt x="11943" y="12374"/>
                    </a:cubicBezTo>
                    <a:cubicBezTo>
                      <a:pt x="13243" y="11707"/>
                      <a:pt x="14211" y="10539"/>
                      <a:pt x="14611" y="9138"/>
                    </a:cubicBezTo>
                    <a:cubicBezTo>
                      <a:pt x="14945" y="7871"/>
                      <a:pt x="14578" y="6503"/>
                      <a:pt x="13610" y="5569"/>
                    </a:cubicBezTo>
                    <a:cubicBezTo>
                      <a:pt x="12505" y="4590"/>
                      <a:pt x="10981" y="4299"/>
                      <a:pt x="9549" y="4299"/>
                    </a:cubicBezTo>
                    <a:cubicBezTo>
                      <a:pt x="9468" y="4299"/>
                      <a:pt x="9387" y="4300"/>
                      <a:pt x="9307" y="4302"/>
                    </a:cubicBezTo>
                    <a:cubicBezTo>
                      <a:pt x="9274" y="3468"/>
                      <a:pt x="9007" y="2667"/>
                      <a:pt x="8607" y="1967"/>
                    </a:cubicBezTo>
                    <a:cubicBezTo>
                      <a:pt x="7922" y="740"/>
                      <a:pt x="6651" y="1"/>
                      <a:pt x="5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07" name="Google Shape;1307;p39"/>
          <p:cNvGrpSpPr/>
          <p:nvPr/>
        </p:nvGrpSpPr>
        <p:grpSpPr>
          <a:xfrm>
            <a:off x="-49590" y="3943390"/>
            <a:ext cx="1321565" cy="1207462"/>
            <a:chOff x="893955" y="3084951"/>
            <a:chExt cx="1321565" cy="1207462"/>
          </a:xfrm>
        </p:grpSpPr>
        <p:grpSp>
          <p:nvGrpSpPr>
            <p:cNvPr id="1308" name="Google Shape;1308;p39"/>
            <p:cNvGrpSpPr/>
            <p:nvPr/>
          </p:nvGrpSpPr>
          <p:grpSpPr>
            <a:xfrm>
              <a:off x="1154574" y="3246709"/>
              <a:ext cx="1060945" cy="1045704"/>
              <a:chOff x="4379125" y="3114350"/>
              <a:chExt cx="1684575" cy="1660375"/>
            </a:xfrm>
          </p:grpSpPr>
          <p:sp>
            <p:nvSpPr>
              <p:cNvPr id="1309" name="Google Shape;1309;p39"/>
              <p:cNvSpPr/>
              <p:nvPr/>
            </p:nvSpPr>
            <p:spPr>
              <a:xfrm>
                <a:off x="4379125" y="3114350"/>
                <a:ext cx="1684575" cy="1660375"/>
              </a:xfrm>
              <a:custGeom>
                <a:avLst/>
                <a:gdLst/>
                <a:ahLst/>
                <a:cxnLst/>
                <a:rect l="l" t="t" r="r" b="b"/>
                <a:pathLst>
                  <a:path w="67383" h="66415" extrusionOk="0">
                    <a:moveTo>
                      <a:pt x="65014" y="33391"/>
                    </a:moveTo>
                    <a:cubicBezTo>
                      <a:pt x="64947" y="32657"/>
                      <a:pt x="64113" y="32223"/>
                      <a:pt x="63513" y="32657"/>
                    </a:cubicBezTo>
                    <a:cubicBezTo>
                      <a:pt x="63513" y="32657"/>
                      <a:pt x="62078" y="33657"/>
                      <a:pt x="51738" y="33958"/>
                    </a:cubicBezTo>
                    <a:cubicBezTo>
                      <a:pt x="46034" y="34158"/>
                      <a:pt x="42331" y="37093"/>
                      <a:pt x="39929" y="40863"/>
                    </a:cubicBezTo>
                    <a:cubicBezTo>
                      <a:pt x="38562" y="43098"/>
                      <a:pt x="37528" y="45533"/>
                      <a:pt x="36860" y="48068"/>
                    </a:cubicBezTo>
                    <a:cubicBezTo>
                      <a:pt x="36960" y="46200"/>
                      <a:pt x="37427" y="44365"/>
                      <a:pt x="38228" y="42664"/>
                    </a:cubicBezTo>
                    <a:cubicBezTo>
                      <a:pt x="41864" y="34825"/>
                      <a:pt x="42264" y="29621"/>
                      <a:pt x="42031" y="26819"/>
                    </a:cubicBezTo>
                    <a:cubicBezTo>
                      <a:pt x="41997" y="26486"/>
                      <a:pt x="41931" y="26185"/>
                      <a:pt x="41764" y="25885"/>
                    </a:cubicBezTo>
                    <a:cubicBezTo>
                      <a:pt x="46534" y="25018"/>
                      <a:pt x="50770" y="22283"/>
                      <a:pt x="53572" y="18313"/>
                    </a:cubicBezTo>
                    <a:cubicBezTo>
                      <a:pt x="58409" y="11308"/>
                      <a:pt x="55574" y="1968"/>
                      <a:pt x="55274" y="1034"/>
                    </a:cubicBezTo>
                    <a:cubicBezTo>
                      <a:pt x="55073" y="200"/>
                      <a:pt x="53973" y="0"/>
                      <a:pt x="53506" y="734"/>
                    </a:cubicBezTo>
                    <a:cubicBezTo>
                      <a:pt x="53506" y="734"/>
                      <a:pt x="51771" y="3469"/>
                      <a:pt x="45900" y="6004"/>
                    </a:cubicBezTo>
                    <a:cubicBezTo>
                      <a:pt x="39529" y="8740"/>
                      <a:pt x="37361" y="11708"/>
                      <a:pt x="36427" y="16178"/>
                    </a:cubicBezTo>
                    <a:cubicBezTo>
                      <a:pt x="35926" y="14444"/>
                      <a:pt x="35226" y="12809"/>
                      <a:pt x="34359" y="11241"/>
                    </a:cubicBezTo>
                    <a:cubicBezTo>
                      <a:pt x="32524" y="7872"/>
                      <a:pt x="28888" y="6138"/>
                      <a:pt x="24952" y="5437"/>
                    </a:cubicBezTo>
                    <a:cubicBezTo>
                      <a:pt x="19348" y="4437"/>
                      <a:pt x="12977" y="5504"/>
                      <a:pt x="10508" y="6738"/>
                    </a:cubicBezTo>
                    <a:cubicBezTo>
                      <a:pt x="9508" y="7138"/>
                      <a:pt x="9774" y="8640"/>
                      <a:pt x="10875" y="8640"/>
                    </a:cubicBezTo>
                    <a:cubicBezTo>
                      <a:pt x="13744" y="8640"/>
                      <a:pt x="16446" y="12309"/>
                      <a:pt x="18981" y="15778"/>
                    </a:cubicBezTo>
                    <a:cubicBezTo>
                      <a:pt x="20749" y="18213"/>
                      <a:pt x="22450" y="20548"/>
                      <a:pt x="24318" y="21682"/>
                    </a:cubicBezTo>
                    <a:cubicBezTo>
                      <a:pt x="27721" y="23750"/>
                      <a:pt x="32724" y="25018"/>
                      <a:pt x="34792" y="25485"/>
                    </a:cubicBezTo>
                    <a:cubicBezTo>
                      <a:pt x="34192" y="30822"/>
                      <a:pt x="29789" y="34825"/>
                      <a:pt x="25386" y="38895"/>
                    </a:cubicBezTo>
                    <a:cubicBezTo>
                      <a:pt x="24151" y="40029"/>
                      <a:pt x="22884" y="41163"/>
                      <a:pt x="21750" y="42330"/>
                    </a:cubicBezTo>
                    <a:cubicBezTo>
                      <a:pt x="24151" y="30088"/>
                      <a:pt x="17713" y="28320"/>
                      <a:pt x="10208" y="26252"/>
                    </a:cubicBezTo>
                    <a:cubicBezTo>
                      <a:pt x="7506" y="25485"/>
                      <a:pt x="4671" y="24718"/>
                      <a:pt x="2136" y="23283"/>
                    </a:cubicBezTo>
                    <a:lnTo>
                      <a:pt x="2136" y="23283"/>
                    </a:lnTo>
                    <a:cubicBezTo>
                      <a:pt x="2102" y="23283"/>
                      <a:pt x="2069" y="23250"/>
                      <a:pt x="2002" y="23250"/>
                    </a:cubicBezTo>
                    <a:cubicBezTo>
                      <a:pt x="1502" y="23050"/>
                      <a:pt x="935" y="23317"/>
                      <a:pt x="768" y="23817"/>
                    </a:cubicBezTo>
                    <a:cubicBezTo>
                      <a:pt x="768" y="23817"/>
                      <a:pt x="1" y="25718"/>
                      <a:pt x="1535" y="35425"/>
                    </a:cubicBezTo>
                    <a:cubicBezTo>
                      <a:pt x="1602" y="35759"/>
                      <a:pt x="1669" y="36093"/>
                      <a:pt x="1735" y="36393"/>
                    </a:cubicBezTo>
                    <a:cubicBezTo>
                      <a:pt x="2736" y="40863"/>
                      <a:pt x="5638" y="43731"/>
                      <a:pt x="9041" y="45366"/>
                    </a:cubicBezTo>
                    <a:cubicBezTo>
                      <a:pt x="11776" y="46633"/>
                      <a:pt x="14778" y="47200"/>
                      <a:pt x="17813" y="47000"/>
                    </a:cubicBezTo>
                    <a:cubicBezTo>
                      <a:pt x="15445" y="50503"/>
                      <a:pt x="14278" y="54539"/>
                      <a:pt x="15645" y="59743"/>
                    </a:cubicBezTo>
                    <a:cubicBezTo>
                      <a:pt x="17447" y="66414"/>
                      <a:pt x="19114" y="66414"/>
                      <a:pt x="23951" y="66414"/>
                    </a:cubicBezTo>
                    <a:lnTo>
                      <a:pt x="43965" y="66414"/>
                    </a:lnTo>
                    <a:cubicBezTo>
                      <a:pt x="44899" y="66414"/>
                      <a:pt x="45300" y="65247"/>
                      <a:pt x="44599" y="64680"/>
                    </a:cubicBezTo>
                    <a:cubicBezTo>
                      <a:pt x="44099" y="64213"/>
                      <a:pt x="39596" y="59910"/>
                      <a:pt x="37694" y="54005"/>
                    </a:cubicBezTo>
                    <a:cubicBezTo>
                      <a:pt x="67382" y="63779"/>
                      <a:pt x="65014" y="33491"/>
                      <a:pt x="65014" y="333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9"/>
              <p:cNvSpPr/>
              <p:nvPr/>
            </p:nvSpPr>
            <p:spPr>
              <a:xfrm>
                <a:off x="4610975" y="3839850"/>
                <a:ext cx="223500" cy="108450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4338" extrusionOk="0">
                    <a:moveTo>
                      <a:pt x="1234" y="868"/>
                    </a:moveTo>
                    <a:cubicBezTo>
                      <a:pt x="1368" y="935"/>
                      <a:pt x="3669" y="1435"/>
                      <a:pt x="5537" y="2403"/>
                    </a:cubicBezTo>
                    <a:cubicBezTo>
                      <a:pt x="6405" y="2903"/>
                      <a:pt x="7138" y="3537"/>
                      <a:pt x="7806" y="4271"/>
                    </a:cubicBezTo>
                    <a:cubicBezTo>
                      <a:pt x="8940" y="4337"/>
                      <a:pt x="6071" y="1902"/>
                      <a:pt x="6004" y="1835"/>
                    </a:cubicBezTo>
                    <a:cubicBezTo>
                      <a:pt x="5537" y="1535"/>
                      <a:pt x="2235" y="635"/>
                      <a:pt x="1001" y="168"/>
                    </a:cubicBezTo>
                    <a:cubicBezTo>
                      <a:pt x="500" y="1"/>
                      <a:pt x="0" y="101"/>
                      <a:pt x="1234" y="868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9"/>
              <p:cNvSpPr/>
              <p:nvPr/>
            </p:nvSpPr>
            <p:spPr>
              <a:xfrm>
                <a:off x="4820275" y="3958275"/>
                <a:ext cx="292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02" extrusionOk="0">
                    <a:moveTo>
                      <a:pt x="434" y="67"/>
                    </a:moveTo>
                    <a:cubicBezTo>
                      <a:pt x="134" y="1"/>
                      <a:pt x="1" y="334"/>
                      <a:pt x="201" y="568"/>
                    </a:cubicBezTo>
                    <a:cubicBezTo>
                      <a:pt x="634" y="1101"/>
                      <a:pt x="1168" y="167"/>
                      <a:pt x="434" y="6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9"/>
              <p:cNvSpPr/>
              <p:nvPr/>
            </p:nvSpPr>
            <p:spPr>
              <a:xfrm>
                <a:off x="5460725" y="4034175"/>
                <a:ext cx="224375" cy="109250"/>
              </a:xfrm>
              <a:custGeom>
                <a:avLst/>
                <a:gdLst/>
                <a:ahLst/>
                <a:cxnLst/>
                <a:rect l="l" t="t" r="r" b="b"/>
                <a:pathLst>
                  <a:path w="8975" h="4370" extrusionOk="0">
                    <a:moveTo>
                      <a:pt x="7940" y="200"/>
                    </a:moveTo>
                    <a:cubicBezTo>
                      <a:pt x="6706" y="667"/>
                      <a:pt x="3437" y="1568"/>
                      <a:pt x="2936" y="1868"/>
                    </a:cubicBezTo>
                    <a:cubicBezTo>
                      <a:pt x="2870" y="1901"/>
                      <a:pt x="1" y="4370"/>
                      <a:pt x="1135" y="4303"/>
                    </a:cubicBezTo>
                    <a:cubicBezTo>
                      <a:pt x="1802" y="3569"/>
                      <a:pt x="2569" y="2935"/>
                      <a:pt x="3403" y="2435"/>
                    </a:cubicBezTo>
                    <a:cubicBezTo>
                      <a:pt x="5271" y="1468"/>
                      <a:pt x="7573" y="967"/>
                      <a:pt x="7706" y="901"/>
                    </a:cubicBezTo>
                    <a:cubicBezTo>
                      <a:pt x="8974" y="100"/>
                      <a:pt x="8440" y="0"/>
                      <a:pt x="7940" y="200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9"/>
              <p:cNvSpPr/>
              <p:nvPr/>
            </p:nvSpPr>
            <p:spPr>
              <a:xfrm>
                <a:off x="5447400" y="4154250"/>
                <a:ext cx="2755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035" extrusionOk="0">
                    <a:moveTo>
                      <a:pt x="701" y="34"/>
                    </a:moveTo>
                    <a:cubicBezTo>
                      <a:pt x="0" y="134"/>
                      <a:pt x="501" y="1035"/>
                      <a:pt x="934" y="534"/>
                    </a:cubicBezTo>
                    <a:cubicBezTo>
                      <a:pt x="1101" y="301"/>
                      <a:pt x="1001" y="0"/>
                      <a:pt x="701" y="3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39"/>
              <p:cNvSpPr/>
              <p:nvPr/>
            </p:nvSpPr>
            <p:spPr>
              <a:xfrm>
                <a:off x="4847800" y="4104225"/>
                <a:ext cx="260200" cy="26855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10742" extrusionOk="0">
                    <a:moveTo>
                      <a:pt x="9307" y="400"/>
                    </a:moveTo>
                    <a:cubicBezTo>
                      <a:pt x="8040" y="1301"/>
                      <a:pt x="2969" y="6671"/>
                      <a:pt x="2536" y="7105"/>
                    </a:cubicBezTo>
                    <a:cubicBezTo>
                      <a:pt x="2469" y="7172"/>
                      <a:pt x="0" y="10741"/>
                      <a:pt x="1268" y="10341"/>
                    </a:cubicBezTo>
                    <a:cubicBezTo>
                      <a:pt x="1768" y="9340"/>
                      <a:pt x="2402" y="8406"/>
                      <a:pt x="3203" y="7605"/>
                    </a:cubicBezTo>
                    <a:cubicBezTo>
                      <a:pt x="4971" y="5971"/>
                      <a:pt x="9140" y="1368"/>
                      <a:pt x="9274" y="1234"/>
                    </a:cubicBezTo>
                    <a:cubicBezTo>
                      <a:pt x="10408" y="0"/>
                      <a:pt x="9807" y="67"/>
                      <a:pt x="9307" y="400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9"/>
              <p:cNvSpPr/>
              <p:nvPr/>
            </p:nvSpPr>
            <p:spPr>
              <a:xfrm>
                <a:off x="4836950" y="4381075"/>
                <a:ext cx="31725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302" extrusionOk="0">
                    <a:moveTo>
                      <a:pt x="735" y="134"/>
                    </a:moveTo>
                    <a:cubicBezTo>
                      <a:pt x="1" y="434"/>
                      <a:pt x="835" y="1302"/>
                      <a:pt x="1135" y="634"/>
                    </a:cubicBezTo>
                    <a:cubicBezTo>
                      <a:pt x="1268" y="301"/>
                      <a:pt x="1068" y="1"/>
                      <a:pt x="735" y="13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9"/>
              <p:cNvSpPr/>
              <p:nvPr/>
            </p:nvSpPr>
            <p:spPr>
              <a:xfrm>
                <a:off x="4937875" y="3479600"/>
                <a:ext cx="180150" cy="170150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6806" extrusionOk="0">
                    <a:moveTo>
                      <a:pt x="4170" y="4337"/>
                    </a:moveTo>
                    <a:cubicBezTo>
                      <a:pt x="2602" y="2936"/>
                      <a:pt x="1301" y="968"/>
                      <a:pt x="1168" y="868"/>
                    </a:cubicBezTo>
                    <a:cubicBezTo>
                      <a:pt x="0" y="0"/>
                      <a:pt x="100" y="501"/>
                      <a:pt x="467" y="901"/>
                    </a:cubicBezTo>
                    <a:cubicBezTo>
                      <a:pt x="1334" y="1902"/>
                      <a:pt x="3369" y="4604"/>
                      <a:pt x="3803" y="4937"/>
                    </a:cubicBezTo>
                    <a:cubicBezTo>
                      <a:pt x="3869" y="5004"/>
                      <a:pt x="7205" y="6805"/>
                      <a:pt x="6738" y="5738"/>
                    </a:cubicBezTo>
                    <a:cubicBezTo>
                      <a:pt x="5804" y="5404"/>
                      <a:pt x="4937" y="4937"/>
                      <a:pt x="4170" y="433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39"/>
              <p:cNvSpPr/>
              <p:nvPr/>
            </p:nvSpPr>
            <p:spPr>
              <a:xfrm>
                <a:off x="5123825" y="3629700"/>
                <a:ext cx="292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02" extrusionOk="0">
                    <a:moveTo>
                      <a:pt x="534" y="101"/>
                    </a:moveTo>
                    <a:cubicBezTo>
                      <a:pt x="268" y="1"/>
                      <a:pt x="1" y="234"/>
                      <a:pt x="167" y="468"/>
                    </a:cubicBezTo>
                    <a:cubicBezTo>
                      <a:pt x="501" y="1102"/>
                      <a:pt x="1168" y="301"/>
                      <a:pt x="534" y="101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39"/>
              <p:cNvSpPr/>
              <p:nvPr/>
            </p:nvSpPr>
            <p:spPr>
              <a:xfrm>
                <a:off x="4761900" y="3196075"/>
                <a:ext cx="999900" cy="152945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61178" extrusionOk="0">
                    <a:moveTo>
                      <a:pt x="8640" y="61177"/>
                    </a:moveTo>
                    <a:lnTo>
                      <a:pt x="26353" y="61177"/>
                    </a:lnTo>
                    <a:cubicBezTo>
                      <a:pt x="23117" y="57508"/>
                      <a:pt x="16546" y="48401"/>
                      <a:pt x="21149" y="38561"/>
                    </a:cubicBezTo>
                    <a:cubicBezTo>
                      <a:pt x="24918" y="30422"/>
                      <a:pt x="25052" y="25485"/>
                      <a:pt x="24752" y="23250"/>
                    </a:cubicBezTo>
                    <a:cubicBezTo>
                      <a:pt x="24685" y="22883"/>
                      <a:pt x="24585" y="22550"/>
                      <a:pt x="24485" y="22283"/>
                    </a:cubicBezTo>
                    <a:cubicBezTo>
                      <a:pt x="23918" y="21449"/>
                      <a:pt x="22116" y="20014"/>
                      <a:pt x="22583" y="19814"/>
                    </a:cubicBezTo>
                    <a:cubicBezTo>
                      <a:pt x="22817" y="19748"/>
                      <a:pt x="23084" y="19781"/>
                      <a:pt x="23351" y="19881"/>
                    </a:cubicBezTo>
                    <a:cubicBezTo>
                      <a:pt x="27053" y="14310"/>
                      <a:pt x="32791" y="13176"/>
                      <a:pt x="35826" y="4403"/>
                    </a:cubicBezTo>
                    <a:cubicBezTo>
                      <a:pt x="36060" y="3669"/>
                      <a:pt x="37161" y="4036"/>
                      <a:pt x="36927" y="4803"/>
                    </a:cubicBezTo>
                    <a:cubicBezTo>
                      <a:pt x="33892" y="13510"/>
                      <a:pt x="28521" y="14644"/>
                      <a:pt x="24418" y="20415"/>
                    </a:cubicBezTo>
                    <a:cubicBezTo>
                      <a:pt x="24685" y="20581"/>
                      <a:pt x="24918" y="20748"/>
                      <a:pt x="25185" y="20948"/>
                    </a:cubicBezTo>
                    <a:cubicBezTo>
                      <a:pt x="27354" y="20581"/>
                      <a:pt x="33024" y="19180"/>
                      <a:pt x="36660" y="13943"/>
                    </a:cubicBezTo>
                    <a:cubicBezTo>
                      <a:pt x="39996" y="9107"/>
                      <a:pt x="39195" y="2935"/>
                      <a:pt x="38562" y="0"/>
                    </a:cubicBezTo>
                    <a:cubicBezTo>
                      <a:pt x="37327" y="1168"/>
                      <a:pt x="35059" y="2902"/>
                      <a:pt x="31390" y="4537"/>
                    </a:cubicBezTo>
                    <a:cubicBezTo>
                      <a:pt x="22750" y="8239"/>
                      <a:pt x="22550" y="12209"/>
                      <a:pt x="21983" y="20615"/>
                    </a:cubicBezTo>
                    <a:cubicBezTo>
                      <a:pt x="21850" y="21482"/>
                      <a:pt x="21616" y="22349"/>
                      <a:pt x="21349" y="23183"/>
                    </a:cubicBezTo>
                    <a:cubicBezTo>
                      <a:pt x="20382" y="28854"/>
                      <a:pt x="15912" y="32924"/>
                      <a:pt x="11442" y="37060"/>
                    </a:cubicBezTo>
                    <a:cubicBezTo>
                      <a:pt x="5738" y="42264"/>
                      <a:pt x="1" y="47534"/>
                      <a:pt x="2269" y="55973"/>
                    </a:cubicBezTo>
                    <a:cubicBezTo>
                      <a:pt x="3637" y="61177"/>
                      <a:pt x="4938" y="61177"/>
                      <a:pt x="8674" y="611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39"/>
              <p:cNvSpPr/>
              <p:nvPr/>
            </p:nvSpPr>
            <p:spPr>
              <a:xfrm>
                <a:off x="4440850" y="3756475"/>
                <a:ext cx="499550" cy="491200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19648" extrusionOk="0">
                    <a:moveTo>
                      <a:pt x="16946" y="18180"/>
                    </a:moveTo>
                    <a:cubicBezTo>
                      <a:pt x="19981" y="5971"/>
                      <a:pt x="14077" y="4337"/>
                      <a:pt x="7239" y="2469"/>
                    </a:cubicBezTo>
                    <a:cubicBezTo>
                      <a:pt x="4737" y="1835"/>
                      <a:pt x="2335" y="1034"/>
                      <a:pt x="0" y="0"/>
                    </a:cubicBezTo>
                    <a:cubicBezTo>
                      <a:pt x="0" y="1334"/>
                      <a:pt x="134" y="4036"/>
                      <a:pt x="1001" y="9440"/>
                    </a:cubicBezTo>
                    <a:cubicBezTo>
                      <a:pt x="1034" y="9707"/>
                      <a:pt x="1101" y="10007"/>
                      <a:pt x="1168" y="10274"/>
                    </a:cubicBezTo>
                    <a:cubicBezTo>
                      <a:pt x="2035" y="14077"/>
                      <a:pt x="4503" y="16512"/>
                      <a:pt x="7405" y="17880"/>
                    </a:cubicBezTo>
                    <a:cubicBezTo>
                      <a:pt x="10207" y="19180"/>
                      <a:pt x="13343" y="19647"/>
                      <a:pt x="16412" y="19247"/>
                    </a:cubicBezTo>
                    <a:cubicBezTo>
                      <a:pt x="13543" y="16979"/>
                      <a:pt x="5371" y="10141"/>
                      <a:pt x="1635" y="2702"/>
                    </a:cubicBezTo>
                    <a:cubicBezTo>
                      <a:pt x="1301" y="2002"/>
                      <a:pt x="2335" y="1468"/>
                      <a:pt x="2669" y="2168"/>
                    </a:cubicBezTo>
                    <a:cubicBezTo>
                      <a:pt x="6205" y="9307"/>
                      <a:pt x="14010" y="15878"/>
                      <a:pt x="16946" y="18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39"/>
              <p:cNvSpPr/>
              <p:nvPr/>
            </p:nvSpPr>
            <p:spPr>
              <a:xfrm>
                <a:off x="4730225" y="3284450"/>
                <a:ext cx="531225" cy="417825"/>
              </a:xfrm>
              <a:custGeom>
                <a:avLst/>
                <a:gdLst/>
                <a:ahLst/>
                <a:cxnLst/>
                <a:rect l="l" t="t" r="r" b="b"/>
                <a:pathLst>
                  <a:path w="21249" h="16713" extrusionOk="0">
                    <a:moveTo>
                      <a:pt x="11275" y="13210"/>
                    </a:moveTo>
                    <a:cubicBezTo>
                      <a:pt x="14244" y="15045"/>
                      <a:pt x="18680" y="16213"/>
                      <a:pt x="20815" y="16713"/>
                    </a:cubicBezTo>
                    <a:cubicBezTo>
                      <a:pt x="20315" y="14378"/>
                      <a:pt x="19247" y="12210"/>
                      <a:pt x="17746" y="10375"/>
                    </a:cubicBezTo>
                    <a:cubicBezTo>
                      <a:pt x="15711" y="7973"/>
                      <a:pt x="12476" y="5672"/>
                      <a:pt x="7105" y="3637"/>
                    </a:cubicBezTo>
                    <a:cubicBezTo>
                      <a:pt x="6438" y="3337"/>
                      <a:pt x="6838" y="2336"/>
                      <a:pt x="7539" y="2536"/>
                    </a:cubicBezTo>
                    <a:cubicBezTo>
                      <a:pt x="13109" y="4671"/>
                      <a:pt x="16512" y="7073"/>
                      <a:pt x="18647" y="9641"/>
                    </a:cubicBezTo>
                    <a:cubicBezTo>
                      <a:pt x="19748" y="10975"/>
                      <a:pt x="20648" y="12510"/>
                      <a:pt x="21249" y="14144"/>
                    </a:cubicBezTo>
                    <a:cubicBezTo>
                      <a:pt x="21149" y="11976"/>
                      <a:pt x="20548" y="8974"/>
                      <a:pt x="18613" y="5371"/>
                    </a:cubicBezTo>
                    <a:cubicBezTo>
                      <a:pt x="17112" y="2636"/>
                      <a:pt x="14010" y="1168"/>
                      <a:pt x="10574" y="568"/>
                    </a:cubicBezTo>
                    <a:cubicBezTo>
                      <a:pt x="7072" y="1"/>
                      <a:pt x="3469" y="68"/>
                      <a:pt x="0" y="801"/>
                    </a:cubicBezTo>
                    <a:cubicBezTo>
                      <a:pt x="2435" y="2236"/>
                      <a:pt x="4503" y="5105"/>
                      <a:pt x="6505" y="7806"/>
                    </a:cubicBezTo>
                    <a:cubicBezTo>
                      <a:pt x="8173" y="10108"/>
                      <a:pt x="9774" y="12310"/>
                      <a:pt x="11275" y="132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39"/>
              <p:cNvSpPr/>
              <p:nvPr/>
            </p:nvSpPr>
            <p:spPr>
              <a:xfrm>
                <a:off x="5329800" y="3984125"/>
                <a:ext cx="627975" cy="612975"/>
              </a:xfrm>
              <a:custGeom>
                <a:avLst/>
                <a:gdLst/>
                <a:ahLst/>
                <a:cxnLst/>
                <a:rect l="l" t="t" r="r" b="b"/>
                <a:pathLst>
                  <a:path w="25119" h="24519" extrusionOk="0">
                    <a:moveTo>
                      <a:pt x="13777" y="1135"/>
                    </a:moveTo>
                    <a:cubicBezTo>
                      <a:pt x="8841" y="1302"/>
                      <a:pt x="5638" y="3837"/>
                      <a:pt x="3537" y="7139"/>
                    </a:cubicBezTo>
                    <a:cubicBezTo>
                      <a:pt x="1635" y="10141"/>
                      <a:pt x="601" y="13777"/>
                      <a:pt x="1" y="16846"/>
                    </a:cubicBezTo>
                    <a:cubicBezTo>
                      <a:pt x="635" y="16612"/>
                      <a:pt x="1602" y="16246"/>
                      <a:pt x="3036" y="15712"/>
                    </a:cubicBezTo>
                    <a:cubicBezTo>
                      <a:pt x="6572" y="14277"/>
                      <a:pt x="9975" y="12510"/>
                      <a:pt x="13177" y="10408"/>
                    </a:cubicBezTo>
                    <a:cubicBezTo>
                      <a:pt x="16646" y="8140"/>
                      <a:pt x="19882" y="5538"/>
                      <a:pt x="22917" y="2703"/>
                    </a:cubicBezTo>
                    <a:cubicBezTo>
                      <a:pt x="23451" y="2336"/>
                      <a:pt x="24118" y="3003"/>
                      <a:pt x="23718" y="3536"/>
                    </a:cubicBezTo>
                    <a:cubicBezTo>
                      <a:pt x="20649" y="6439"/>
                      <a:pt x="17347" y="9040"/>
                      <a:pt x="13811" y="11375"/>
                    </a:cubicBezTo>
                    <a:cubicBezTo>
                      <a:pt x="10542" y="13510"/>
                      <a:pt x="7073" y="15345"/>
                      <a:pt x="3437" y="16779"/>
                    </a:cubicBezTo>
                    <a:lnTo>
                      <a:pt x="1202" y="17647"/>
                    </a:lnTo>
                    <a:cubicBezTo>
                      <a:pt x="23751" y="24518"/>
                      <a:pt x="25119" y="5204"/>
                      <a:pt x="25086" y="1"/>
                    </a:cubicBezTo>
                    <a:cubicBezTo>
                      <a:pt x="23451" y="401"/>
                      <a:pt x="20149" y="935"/>
                      <a:pt x="13777" y="1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39"/>
              <p:cNvSpPr/>
              <p:nvPr/>
            </p:nvSpPr>
            <p:spPr>
              <a:xfrm>
                <a:off x="5153025" y="4440275"/>
                <a:ext cx="95925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904" extrusionOk="0">
                    <a:moveTo>
                      <a:pt x="1902" y="1"/>
                    </a:moveTo>
                    <a:cubicBezTo>
                      <a:pt x="834" y="34"/>
                      <a:pt x="0" y="902"/>
                      <a:pt x="0" y="1969"/>
                    </a:cubicBezTo>
                    <a:cubicBezTo>
                      <a:pt x="34" y="3037"/>
                      <a:pt x="867" y="3904"/>
                      <a:pt x="1935" y="3904"/>
                    </a:cubicBezTo>
                    <a:cubicBezTo>
                      <a:pt x="3002" y="3870"/>
                      <a:pt x="3836" y="3003"/>
                      <a:pt x="3803" y="1936"/>
                    </a:cubicBezTo>
                    <a:cubicBezTo>
                      <a:pt x="3803" y="868"/>
                      <a:pt x="2936" y="1"/>
                      <a:pt x="1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39"/>
              <p:cNvSpPr/>
              <p:nvPr/>
            </p:nvSpPr>
            <p:spPr>
              <a:xfrm>
                <a:off x="5173875" y="4454475"/>
                <a:ext cx="3420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368" extrusionOk="0">
                    <a:moveTo>
                      <a:pt x="667" y="0"/>
                    </a:moveTo>
                    <a:cubicBezTo>
                      <a:pt x="300" y="0"/>
                      <a:pt x="0" y="300"/>
                      <a:pt x="0" y="701"/>
                    </a:cubicBezTo>
                    <a:cubicBezTo>
                      <a:pt x="0" y="1067"/>
                      <a:pt x="300" y="1368"/>
                      <a:pt x="667" y="1368"/>
                    </a:cubicBezTo>
                    <a:cubicBezTo>
                      <a:pt x="1068" y="1368"/>
                      <a:pt x="1368" y="1034"/>
                      <a:pt x="1334" y="667"/>
                    </a:cubicBezTo>
                    <a:cubicBezTo>
                      <a:pt x="1334" y="300"/>
                      <a:pt x="1034" y="0"/>
                      <a:pt x="6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39"/>
              <p:cNvSpPr/>
              <p:nvPr/>
            </p:nvSpPr>
            <p:spPr>
              <a:xfrm>
                <a:off x="4872825" y="4444425"/>
                <a:ext cx="95925" cy="9680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872" extrusionOk="0">
                    <a:moveTo>
                      <a:pt x="1961" y="1"/>
                    </a:moveTo>
                    <a:cubicBezTo>
                      <a:pt x="1941" y="1"/>
                      <a:pt x="1921" y="1"/>
                      <a:pt x="1902" y="2"/>
                    </a:cubicBezTo>
                    <a:cubicBezTo>
                      <a:pt x="867" y="2"/>
                      <a:pt x="0" y="869"/>
                      <a:pt x="34" y="1936"/>
                    </a:cubicBezTo>
                    <a:cubicBezTo>
                      <a:pt x="34" y="3004"/>
                      <a:pt x="901" y="3871"/>
                      <a:pt x="1968" y="3871"/>
                    </a:cubicBezTo>
                    <a:cubicBezTo>
                      <a:pt x="3002" y="3838"/>
                      <a:pt x="3836" y="2971"/>
                      <a:pt x="3836" y="1903"/>
                    </a:cubicBezTo>
                    <a:cubicBezTo>
                      <a:pt x="3836" y="856"/>
                      <a:pt x="3001" y="1"/>
                      <a:pt x="1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39"/>
              <p:cNvSpPr/>
              <p:nvPr/>
            </p:nvSpPr>
            <p:spPr>
              <a:xfrm>
                <a:off x="4913675" y="4457800"/>
                <a:ext cx="333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69" extrusionOk="0">
                    <a:moveTo>
                      <a:pt x="668" y="0"/>
                    </a:moveTo>
                    <a:cubicBezTo>
                      <a:pt x="301" y="0"/>
                      <a:pt x="1" y="334"/>
                      <a:pt x="1" y="701"/>
                    </a:cubicBezTo>
                    <a:cubicBezTo>
                      <a:pt x="1" y="1068"/>
                      <a:pt x="301" y="1368"/>
                      <a:pt x="668" y="1368"/>
                    </a:cubicBezTo>
                    <a:cubicBezTo>
                      <a:pt x="1035" y="1368"/>
                      <a:pt x="1335" y="1068"/>
                      <a:pt x="1335" y="668"/>
                    </a:cubicBezTo>
                    <a:cubicBezTo>
                      <a:pt x="1335" y="301"/>
                      <a:pt x="1035" y="0"/>
                      <a:pt x="6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39"/>
              <p:cNvSpPr/>
              <p:nvPr/>
            </p:nvSpPr>
            <p:spPr>
              <a:xfrm>
                <a:off x="4876975" y="4557875"/>
                <a:ext cx="10010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1102" extrusionOk="0">
                    <a:moveTo>
                      <a:pt x="2002" y="1068"/>
                    </a:moveTo>
                    <a:cubicBezTo>
                      <a:pt x="3103" y="1068"/>
                      <a:pt x="4004" y="801"/>
                      <a:pt x="4004" y="501"/>
                    </a:cubicBezTo>
                    <a:cubicBezTo>
                      <a:pt x="4004" y="234"/>
                      <a:pt x="3103" y="0"/>
                      <a:pt x="2002" y="0"/>
                    </a:cubicBezTo>
                    <a:cubicBezTo>
                      <a:pt x="902" y="34"/>
                      <a:pt x="1" y="267"/>
                      <a:pt x="1" y="567"/>
                    </a:cubicBezTo>
                    <a:cubicBezTo>
                      <a:pt x="34" y="834"/>
                      <a:pt x="935" y="1101"/>
                      <a:pt x="2002" y="10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39"/>
              <p:cNvSpPr/>
              <p:nvPr/>
            </p:nvSpPr>
            <p:spPr>
              <a:xfrm>
                <a:off x="5146350" y="4554525"/>
                <a:ext cx="100100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1069" extrusionOk="0">
                    <a:moveTo>
                      <a:pt x="2002" y="1035"/>
                    </a:moveTo>
                    <a:cubicBezTo>
                      <a:pt x="3103" y="1035"/>
                      <a:pt x="4003" y="802"/>
                      <a:pt x="4003" y="501"/>
                    </a:cubicBezTo>
                    <a:cubicBezTo>
                      <a:pt x="4003" y="201"/>
                      <a:pt x="3103" y="1"/>
                      <a:pt x="2002" y="1"/>
                    </a:cubicBezTo>
                    <a:cubicBezTo>
                      <a:pt x="901" y="1"/>
                      <a:pt x="0" y="268"/>
                      <a:pt x="0" y="535"/>
                    </a:cubicBezTo>
                    <a:cubicBezTo>
                      <a:pt x="0" y="835"/>
                      <a:pt x="901" y="1068"/>
                      <a:pt x="2002" y="103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39"/>
              <p:cNvSpPr/>
              <p:nvPr/>
            </p:nvSpPr>
            <p:spPr>
              <a:xfrm>
                <a:off x="4987900" y="4535350"/>
                <a:ext cx="1418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3470" extrusionOk="0">
                    <a:moveTo>
                      <a:pt x="1602" y="534"/>
                    </a:moveTo>
                    <a:cubicBezTo>
                      <a:pt x="1368" y="368"/>
                      <a:pt x="1068" y="201"/>
                      <a:pt x="768" y="134"/>
                    </a:cubicBezTo>
                    <a:cubicBezTo>
                      <a:pt x="0" y="1"/>
                      <a:pt x="67" y="1068"/>
                      <a:pt x="334" y="1569"/>
                    </a:cubicBezTo>
                    <a:cubicBezTo>
                      <a:pt x="1435" y="3437"/>
                      <a:pt x="4170" y="3470"/>
                      <a:pt x="5338" y="1602"/>
                    </a:cubicBezTo>
                    <a:cubicBezTo>
                      <a:pt x="5604" y="1102"/>
                      <a:pt x="5671" y="34"/>
                      <a:pt x="4871" y="134"/>
                    </a:cubicBezTo>
                    <a:cubicBezTo>
                      <a:pt x="4570" y="234"/>
                      <a:pt x="4304" y="368"/>
                      <a:pt x="4037" y="534"/>
                    </a:cubicBezTo>
                    <a:cubicBezTo>
                      <a:pt x="3303" y="935"/>
                      <a:pt x="2402" y="935"/>
                      <a:pt x="1668" y="5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39"/>
              <p:cNvSpPr/>
              <p:nvPr/>
            </p:nvSpPr>
            <p:spPr>
              <a:xfrm>
                <a:off x="5165525" y="3728100"/>
                <a:ext cx="255200" cy="997425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9897" extrusionOk="0">
                    <a:moveTo>
                      <a:pt x="10208" y="39896"/>
                    </a:moveTo>
                    <a:cubicBezTo>
                      <a:pt x="6972" y="36227"/>
                      <a:pt x="401" y="27120"/>
                      <a:pt x="5004" y="17280"/>
                    </a:cubicBezTo>
                    <a:cubicBezTo>
                      <a:pt x="8773" y="9141"/>
                      <a:pt x="8907" y="4204"/>
                      <a:pt x="8607" y="1969"/>
                    </a:cubicBezTo>
                    <a:cubicBezTo>
                      <a:pt x="8540" y="1602"/>
                      <a:pt x="8440" y="1269"/>
                      <a:pt x="8340" y="1002"/>
                    </a:cubicBezTo>
                    <a:cubicBezTo>
                      <a:pt x="8073" y="635"/>
                      <a:pt x="7773" y="301"/>
                      <a:pt x="7439" y="1"/>
                    </a:cubicBezTo>
                    <a:cubicBezTo>
                      <a:pt x="8940" y="5872"/>
                      <a:pt x="6539" y="7673"/>
                      <a:pt x="3336" y="14078"/>
                    </a:cubicBezTo>
                    <a:cubicBezTo>
                      <a:pt x="834" y="19081"/>
                      <a:pt x="1" y="23117"/>
                      <a:pt x="1468" y="28488"/>
                    </a:cubicBezTo>
                    <a:cubicBezTo>
                      <a:pt x="2502" y="28555"/>
                      <a:pt x="3303" y="29389"/>
                      <a:pt x="3336" y="30423"/>
                    </a:cubicBezTo>
                    <a:cubicBezTo>
                      <a:pt x="3336" y="30990"/>
                      <a:pt x="3103" y="31524"/>
                      <a:pt x="2669" y="31890"/>
                    </a:cubicBezTo>
                    <a:cubicBezTo>
                      <a:pt x="2969" y="32658"/>
                      <a:pt x="3336" y="33458"/>
                      <a:pt x="3737" y="34292"/>
                    </a:cubicBezTo>
                    <a:cubicBezTo>
                      <a:pt x="4871" y="36627"/>
                      <a:pt x="5838" y="38462"/>
                      <a:pt x="6672" y="398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39"/>
              <p:cNvSpPr/>
              <p:nvPr/>
            </p:nvSpPr>
            <p:spPr>
              <a:xfrm>
                <a:off x="5359825" y="3984125"/>
                <a:ext cx="597950" cy="612975"/>
              </a:xfrm>
              <a:custGeom>
                <a:avLst/>
                <a:gdLst/>
                <a:ahLst/>
                <a:cxnLst/>
                <a:rect l="l" t="t" r="r" b="b"/>
                <a:pathLst>
                  <a:path w="23918" h="24519" extrusionOk="0">
                    <a:moveTo>
                      <a:pt x="22517" y="3570"/>
                    </a:moveTo>
                    <a:cubicBezTo>
                      <a:pt x="19448" y="6472"/>
                      <a:pt x="16146" y="9074"/>
                      <a:pt x="12610" y="11375"/>
                    </a:cubicBezTo>
                    <a:cubicBezTo>
                      <a:pt x="9374" y="13544"/>
                      <a:pt x="5872" y="15378"/>
                      <a:pt x="2269" y="16813"/>
                    </a:cubicBezTo>
                    <a:lnTo>
                      <a:pt x="1" y="17647"/>
                    </a:lnTo>
                    <a:cubicBezTo>
                      <a:pt x="22550" y="24518"/>
                      <a:pt x="23918" y="5204"/>
                      <a:pt x="23885" y="1"/>
                    </a:cubicBezTo>
                    <a:lnTo>
                      <a:pt x="23317" y="134"/>
                    </a:lnTo>
                    <a:cubicBezTo>
                      <a:pt x="23017" y="1001"/>
                      <a:pt x="22617" y="1802"/>
                      <a:pt x="22083" y="2569"/>
                    </a:cubicBezTo>
                    <a:cubicBezTo>
                      <a:pt x="22617" y="2536"/>
                      <a:pt x="22884" y="3203"/>
                      <a:pt x="22517" y="357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39"/>
              <p:cNvSpPr/>
              <p:nvPr/>
            </p:nvSpPr>
            <p:spPr>
              <a:xfrm>
                <a:off x="4440850" y="3756475"/>
                <a:ext cx="409475" cy="492025"/>
              </a:xfrm>
              <a:custGeom>
                <a:avLst/>
                <a:gdLst/>
                <a:ahLst/>
                <a:cxnLst/>
                <a:rect l="l" t="t" r="r" b="b"/>
                <a:pathLst>
                  <a:path w="16379" h="19681" extrusionOk="0">
                    <a:moveTo>
                      <a:pt x="16379" y="19247"/>
                    </a:moveTo>
                    <a:cubicBezTo>
                      <a:pt x="13543" y="17012"/>
                      <a:pt x="5337" y="10174"/>
                      <a:pt x="1601" y="2735"/>
                    </a:cubicBezTo>
                    <a:cubicBezTo>
                      <a:pt x="1568" y="2669"/>
                      <a:pt x="1568" y="2602"/>
                      <a:pt x="1568" y="2535"/>
                    </a:cubicBezTo>
                    <a:cubicBezTo>
                      <a:pt x="1134" y="1801"/>
                      <a:pt x="667" y="967"/>
                      <a:pt x="200" y="100"/>
                    </a:cubicBezTo>
                    <a:lnTo>
                      <a:pt x="0" y="0"/>
                    </a:lnTo>
                    <a:cubicBezTo>
                      <a:pt x="0" y="1334"/>
                      <a:pt x="134" y="4036"/>
                      <a:pt x="1001" y="9440"/>
                    </a:cubicBezTo>
                    <a:cubicBezTo>
                      <a:pt x="1034" y="9707"/>
                      <a:pt x="1101" y="10007"/>
                      <a:pt x="1168" y="10274"/>
                    </a:cubicBezTo>
                    <a:cubicBezTo>
                      <a:pt x="2035" y="14077"/>
                      <a:pt x="4503" y="16512"/>
                      <a:pt x="7405" y="17880"/>
                    </a:cubicBezTo>
                    <a:cubicBezTo>
                      <a:pt x="10207" y="19214"/>
                      <a:pt x="13310" y="19681"/>
                      <a:pt x="16379" y="192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39"/>
              <p:cNvSpPr/>
              <p:nvPr/>
            </p:nvSpPr>
            <p:spPr>
              <a:xfrm>
                <a:off x="5372350" y="3196075"/>
                <a:ext cx="389450" cy="523725"/>
              </a:xfrm>
              <a:custGeom>
                <a:avLst/>
                <a:gdLst/>
                <a:ahLst/>
                <a:cxnLst/>
                <a:rect l="l" t="t" r="r" b="b"/>
                <a:pathLst>
                  <a:path w="15578" h="20949" extrusionOk="0">
                    <a:moveTo>
                      <a:pt x="12509" y="4803"/>
                    </a:moveTo>
                    <a:cubicBezTo>
                      <a:pt x="9474" y="13510"/>
                      <a:pt x="4103" y="14644"/>
                      <a:pt x="0" y="20415"/>
                    </a:cubicBezTo>
                    <a:cubicBezTo>
                      <a:pt x="267" y="20581"/>
                      <a:pt x="500" y="20748"/>
                      <a:pt x="767" y="20948"/>
                    </a:cubicBezTo>
                    <a:cubicBezTo>
                      <a:pt x="2936" y="20581"/>
                      <a:pt x="8606" y="19180"/>
                      <a:pt x="12242" y="13943"/>
                    </a:cubicBezTo>
                    <a:cubicBezTo>
                      <a:pt x="15578" y="9107"/>
                      <a:pt x="14777" y="2935"/>
                      <a:pt x="14144" y="0"/>
                    </a:cubicBezTo>
                    <a:cubicBezTo>
                      <a:pt x="13943" y="200"/>
                      <a:pt x="13677" y="400"/>
                      <a:pt x="13410" y="634"/>
                    </a:cubicBezTo>
                    <a:cubicBezTo>
                      <a:pt x="12943" y="1968"/>
                      <a:pt x="12576" y="3102"/>
                      <a:pt x="12209" y="4036"/>
                    </a:cubicBezTo>
                    <a:cubicBezTo>
                      <a:pt x="12476" y="4170"/>
                      <a:pt x="12609" y="4503"/>
                      <a:pt x="12509" y="48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3" name="Google Shape;1333;p39"/>
            <p:cNvGrpSpPr/>
            <p:nvPr/>
          </p:nvGrpSpPr>
          <p:grpSpPr>
            <a:xfrm rot="-3383201">
              <a:off x="941339" y="3144479"/>
              <a:ext cx="286233" cy="267204"/>
              <a:chOff x="5392350" y="2875050"/>
              <a:chExt cx="373625" cy="348875"/>
            </a:xfrm>
          </p:grpSpPr>
          <p:sp>
            <p:nvSpPr>
              <p:cNvPr id="1334" name="Google Shape;1334;p39"/>
              <p:cNvSpPr/>
              <p:nvPr/>
            </p:nvSpPr>
            <p:spPr>
              <a:xfrm>
                <a:off x="5401525" y="2894400"/>
                <a:ext cx="348600" cy="315225"/>
              </a:xfrm>
              <a:custGeom>
                <a:avLst/>
                <a:gdLst/>
                <a:ahLst/>
                <a:cxnLst/>
                <a:rect l="l" t="t" r="r" b="b"/>
                <a:pathLst>
                  <a:path w="13944" h="12609" extrusionOk="0">
                    <a:moveTo>
                      <a:pt x="4429" y="0"/>
                    </a:moveTo>
                    <a:cubicBezTo>
                      <a:pt x="2603" y="0"/>
                      <a:pt x="1084" y="1266"/>
                      <a:pt x="601" y="3761"/>
                    </a:cubicBezTo>
                    <a:cubicBezTo>
                      <a:pt x="1" y="6863"/>
                      <a:pt x="2002" y="12434"/>
                      <a:pt x="2002" y="12434"/>
                    </a:cubicBezTo>
                    <a:cubicBezTo>
                      <a:pt x="2002" y="12434"/>
                      <a:pt x="3168" y="12608"/>
                      <a:pt x="4615" y="12608"/>
                    </a:cubicBezTo>
                    <a:cubicBezTo>
                      <a:pt x="5700" y="12608"/>
                      <a:pt x="6944" y="12510"/>
                      <a:pt x="7973" y="12167"/>
                    </a:cubicBezTo>
                    <a:cubicBezTo>
                      <a:pt x="10341" y="11333"/>
                      <a:pt x="13077" y="10766"/>
                      <a:pt x="13510" y="8765"/>
                    </a:cubicBezTo>
                    <a:cubicBezTo>
                      <a:pt x="13944" y="6797"/>
                      <a:pt x="13677" y="5296"/>
                      <a:pt x="11942" y="4762"/>
                    </a:cubicBezTo>
                    <a:cubicBezTo>
                      <a:pt x="10842" y="4395"/>
                      <a:pt x="9708" y="4128"/>
                      <a:pt x="8573" y="3928"/>
                    </a:cubicBezTo>
                    <a:lnTo>
                      <a:pt x="8173" y="3461"/>
                    </a:lnTo>
                    <a:cubicBezTo>
                      <a:pt x="8140" y="1993"/>
                      <a:pt x="7206" y="692"/>
                      <a:pt x="5805" y="225"/>
                    </a:cubicBezTo>
                    <a:cubicBezTo>
                      <a:pt x="5335" y="75"/>
                      <a:pt x="4873" y="0"/>
                      <a:pt x="44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39"/>
              <p:cNvSpPr/>
              <p:nvPr/>
            </p:nvSpPr>
            <p:spPr>
              <a:xfrm>
                <a:off x="5582500" y="3055450"/>
                <a:ext cx="115925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983" extrusionOk="0">
                    <a:moveTo>
                      <a:pt x="4064" y="0"/>
                    </a:moveTo>
                    <a:cubicBezTo>
                      <a:pt x="4021" y="0"/>
                      <a:pt x="3978" y="7"/>
                      <a:pt x="3936" y="21"/>
                    </a:cubicBezTo>
                    <a:cubicBezTo>
                      <a:pt x="3736" y="88"/>
                      <a:pt x="3603" y="288"/>
                      <a:pt x="3669" y="521"/>
                    </a:cubicBezTo>
                    <a:cubicBezTo>
                      <a:pt x="3703" y="1122"/>
                      <a:pt x="3069" y="1689"/>
                      <a:pt x="2602" y="1989"/>
                    </a:cubicBezTo>
                    <a:cubicBezTo>
                      <a:pt x="2268" y="2223"/>
                      <a:pt x="1935" y="2423"/>
                      <a:pt x="1568" y="2590"/>
                    </a:cubicBezTo>
                    <a:cubicBezTo>
                      <a:pt x="1168" y="2790"/>
                      <a:pt x="601" y="2856"/>
                      <a:pt x="267" y="3190"/>
                    </a:cubicBezTo>
                    <a:cubicBezTo>
                      <a:pt x="0" y="3390"/>
                      <a:pt x="100" y="3790"/>
                      <a:pt x="400" y="3890"/>
                    </a:cubicBezTo>
                    <a:cubicBezTo>
                      <a:pt x="560" y="3956"/>
                      <a:pt x="732" y="3982"/>
                      <a:pt x="909" y="3982"/>
                    </a:cubicBezTo>
                    <a:cubicBezTo>
                      <a:pt x="1364" y="3982"/>
                      <a:pt x="1851" y="3810"/>
                      <a:pt x="2235" y="3690"/>
                    </a:cubicBezTo>
                    <a:cubicBezTo>
                      <a:pt x="2769" y="3490"/>
                      <a:pt x="3236" y="3223"/>
                      <a:pt x="3636" y="2856"/>
                    </a:cubicBezTo>
                    <a:cubicBezTo>
                      <a:pt x="4003" y="2523"/>
                      <a:pt x="4303" y="2089"/>
                      <a:pt x="4470" y="1656"/>
                    </a:cubicBezTo>
                    <a:cubicBezTo>
                      <a:pt x="4637" y="1189"/>
                      <a:pt x="4603" y="688"/>
                      <a:pt x="4470" y="255"/>
                    </a:cubicBezTo>
                    <a:cubicBezTo>
                      <a:pt x="4391" y="96"/>
                      <a:pt x="4228" y="0"/>
                      <a:pt x="40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9"/>
              <p:cNvSpPr/>
              <p:nvPr/>
            </p:nvSpPr>
            <p:spPr>
              <a:xfrm>
                <a:off x="5438225" y="2936125"/>
                <a:ext cx="1000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7620" extrusionOk="0">
                    <a:moveTo>
                      <a:pt x="2548" y="2294"/>
                    </a:moveTo>
                    <a:cubicBezTo>
                      <a:pt x="2543" y="2304"/>
                      <a:pt x="2539" y="2315"/>
                      <a:pt x="2535" y="2326"/>
                    </a:cubicBezTo>
                    <a:cubicBezTo>
                      <a:pt x="2541" y="2312"/>
                      <a:pt x="2545" y="2301"/>
                      <a:pt x="2548" y="2294"/>
                    </a:cubicBezTo>
                    <a:close/>
                    <a:moveTo>
                      <a:pt x="2627" y="0"/>
                    </a:moveTo>
                    <a:cubicBezTo>
                      <a:pt x="2555" y="0"/>
                      <a:pt x="2480" y="8"/>
                      <a:pt x="2402" y="24"/>
                    </a:cubicBezTo>
                    <a:lnTo>
                      <a:pt x="2435" y="24"/>
                    </a:lnTo>
                    <a:cubicBezTo>
                      <a:pt x="868" y="391"/>
                      <a:pt x="301" y="1925"/>
                      <a:pt x="100" y="3360"/>
                    </a:cubicBezTo>
                    <a:cubicBezTo>
                      <a:pt x="34" y="4027"/>
                      <a:pt x="0" y="4694"/>
                      <a:pt x="67" y="5361"/>
                    </a:cubicBezTo>
                    <a:cubicBezTo>
                      <a:pt x="67" y="5695"/>
                      <a:pt x="134" y="5995"/>
                      <a:pt x="267" y="6295"/>
                    </a:cubicBezTo>
                    <a:cubicBezTo>
                      <a:pt x="301" y="6495"/>
                      <a:pt x="367" y="6662"/>
                      <a:pt x="434" y="6862"/>
                    </a:cubicBezTo>
                    <a:cubicBezTo>
                      <a:pt x="467" y="6962"/>
                      <a:pt x="534" y="7062"/>
                      <a:pt x="601" y="7129"/>
                    </a:cubicBezTo>
                    <a:cubicBezTo>
                      <a:pt x="634" y="7196"/>
                      <a:pt x="667" y="7262"/>
                      <a:pt x="734" y="7296"/>
                    </a:cubicBezTo>
                    <a:cubicBezTo>
                      <a:pt x="777" y="7339"/>
                      <a:pt x="808" y="7363"/>
                      <a:pt x="823" y="7375"/>
                    </a:cubicBezTo>
                    <a:lnTo>
                      <a:pt x="823" y="7375"/>
                    </a:lnTo>
                    <a:cubicBezTo>
                      <a:pt x="818" y="7371"/>
                      <a:pt x="810" y="7367"/>
                      <a:pt x="801" y="7363"/>
                    </a:cubicBezTo>
                    <a:lnTo>
                      <a:pt x="801" y="7363"/>
                    </a:lnTo>
                    <a:cubicBezTo>
                      <a:pt x="948" y="7537"/>
                      <a:pt x="1149" y="7619"/>
                      <a:pt x="1350" y="7619"/>
                    </a:cubicBezTo>
                    <a:cubicBezTo>
                      <a:pt x="1649" y="7619"/>
                      <a:pt x="1949" y="7435"/>
                      <a:pt x="2068" y="7096"/>
                    </a:cubicBezTo>
                    <a:lnTo>
                      <a:pt x="2068" y="7096"/>
                    </a:lnTo>
                    <a:cubicBezTo>
                      <a:pt x="2048" y="7127"/>
                      <a:pt x="2034" y="7142"/>
                      <a:pt x="2028" y="7142"/>
                    </a:cubicBezTo>
                    <a:cubicBezTo>
                      <a:pt x="2015" y="7142"/>
                      <a:pt x="2043" y="7067"/>
                      <a:pt x="2135" y="6929"/>
                    </a:cubicBezTo>
                    <a:lnTo>
                      <a:pt x="2202" y="6595"/>
                    </a:lnTo>
                    <a:lnTo>
                      <a:pt x="2202" y="6195"/>
                    </a:lnTo>
                    <a:lnTo>
                      <a:pt x="2202" y="5461"/>
                    </a:lnTo>
                    <a:cubicBezTo>
                      <a:pt x="2202" y="4927"/>
                      <a:pt x="2169" y="4394"/>
                      <a:pt x="2202" y="3893"/>
                    </a:cubicBezTo>
                    <a:cubicBezTo>
                      <a:pt x="2202" y="3426"/>
                      <a:pt x="2269" y="2959"/>
                      <a:pt x="2435" y="2559"/>
                    </a:cubicBezTo>
                    <a:cubicBezTo>
                      <a:pt x="2435" y="2505"/>
                      <a:pt x="2543" y="2279"/>
                      <a:pt x="2551" y="2279"/>
                    </a:cubicBezTo>
                    <a:lnTo>
                      <a:pt x="2551" y="2279"/>
                    </a:lnTo>
                    <a:cubicBezTo>
                      <a:pt x="2552" y="2279"/>
                      <a:pt x="2551" y="2284"/>
                      <a:pt x="2548" y="2294"/>
                    </a:cubicBezTo>
                    <a:lnTo>
                      <a:pt x="2548" y="2294"/>
                    </a:lnTo>
                    <a:cubicBezTo>
                      <a:pt x="2583" y="2211"/>
                      <a:pt x="2639" y="2148"/>
                      <a:pt x="2669" y="2059"/>
                    </a:cubicBezTo>
                    <a:cubicBezTo>
                      <a:pt x="2736" y="2025"/>
                      <a:pt x="2769" y="1992"/>
                      <a:pt x="2836" y="1959"/>
                    </a:cubicBezTo>
                    <a:lnTo>
                      <a:pt x="2836" y="1959"/>
                    </a:lnTo>
                    <a:cubicBezTo>
                      <a:pt x="2798" y="1981"/>
                      <a:pt x="2784" y="1990"/>
                      <a:pt x="2786" y="1990"/>
                    </a:cubicBezTo>
                    <a:cubicBezTo>
                      <a:pt x="2793" y="1990"/>
                      <a:pt x="2984" y="1884"/>
                      <a:pt x="3036" y="1859"/>
                    </a:cubicBezTo>
                    <a:cubicBezTo>
                      <a:pt x="3999" y="1393"/>
                      <a:pt x="3602" y="0"/>
                      <a:pt x="26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9"/>
              <p:cNvSpPr/>
              <p:nvPr/>
            </p:nvSpPr>
            <p:spPr>
              <a:xfrm>
                <a:off x="5392350" y="2875050"/>
                <a:ext cx="373625" cy="348875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13955" extrusionOk="0">
                    <a:moveTo>
                      <a:pt x="5208" y="1296"/>
                    </a:moveTo>
                    <a:cubicBezTo>
                      <a:pt x="5930" y="1296"/>
                      <a:pt x="6645" y="1584"/>
                      <a:pt x="7172" y="2133"/>
                    </a:cubicBezTo>
                    <a:cubicBezTo>
                      <a:pt x="7673" y="2801"/>
                      <a:pt x="7973" y="3601"/>
                      <a:pt x="8006" y="4435"/>
                    </a:cubicBezTo>
                    <a:cubicBezTo>
                      <a:pt x="8040" y="4835"/>
                      <a:pt x="8073" y="5236"/>
                      <a:pt x="8040" y="5636"/>
                    </a:cubicBezTo>
                    <a:cubicBezTo>
                      <a:pt x="8006" y="6103"/>
                      <a:pt x="8006" y="6570"/>
                      <a:pt x="8040" y="7037"/>
                    </a:cubicBezTo>
                    <a:cubicBezTo>
                      <a:pt x="8079" y="7289"/>
                      <a:pt x="8276" y="7429"/>
                      <a:pt x="8473" y="7429"/>
                    </a:cubicBezTo>
                    <a:cubicBezTo>
                      <a:pt x="8615" y="7429"/>
                      <a:pt x="8757" y="7357"/>
                      <a:pt x="8840" y="7204"/>
                    </a:cubicBezTo>
                    <a:cubicBezTo>
                      <a:pt x="9040" y="6803"/>
                      <a:pt x="9174" y="6336"/>
                      <a:pt x="9207" y="5903"/>
                    </a:cubicBezTo>
                    <a:cubicBezTo>
                      <a:pt x="9207" y="5769"/>
                      <a:pt x="9207" y="5636"/>
                      <a:pt x="9241" y="5469"/>
                    </a:cubicBezTo>
                    <a:cubicBezTo>
                      <a:pt x="9358" y="5466"/>
                      <a:pt x="9477" y="5463"/>
                      <a:pt x="9597" y="5463"/>
                    </a:cubicBezTo>
                    <a:cubicBezTo>
                      <a:pt x="10601" y="5463"/>
                      <a:pt x="11675" y="5607"/>
                      <a:pt x="12510" y="6203"/>
                    </a:cubicBezTo>
                    <a:cubicBezTo>
                      <a:pt x="13344" y="6770"/>
                      <a:pt x="13710" y="7837"/>
                      <a:pt x="13444" y="8805"/>
                    </a:cubicBezTo>
                    <a:cubicBezTo>
                      <a:pt x="12843" y="11507"/>
                      <a:pt x="9641" y="12107"/>
                      <a:pt x="7339" y="12341"/>
                    </a:cubicBezTo>
                    <a:cubicBezTo>
                      <a:pt x="5838" y="12507"/>
                      <a:pt x="4304" y="12674"/>
                      <a:pt x="2769" y="12841"/>
                    </a:cubicBezTo>
                    <a:cubicBezTo>
                      <a:pt x="2603" y="12107"/>
                      <a:pt x="2436" y="11373"/>
                      <a:pt x="2269" y="10639"/>
                    </a:cubicBezTo>
                    <a:cubicBezTo>
                      <a:pt x="2069" y="9906"/>
                      <a:pt x="1835" y="9072"/>
                      <a:pt x="1669" y="8271"/>
                    </a:cubicBezTo>
                    <a:cubicBezTo>
                      <a:pt x="1368" y="6903"/>
                      <a:pt x="1402" y="5469"/>
                      <a:pt x="1769" y="4135"/>
                    </a:cubicBezTo>
                    <a:cubicBezTo>
                      <a:pt x="2102" y="2934"/>
                      <a:pt x="2969" y="2000"/>
                      <a:pt x="4104" y="1533"/>
                    </a:cubicBezTo>
                    <a:cubicBezTo>
                      <a:pt x="4457" y="1373"/>
                      <a:pt x="4834" y="1296"/>
                      <a:pt x="5208" y="1296"/>
                    </a:cubicBezTo>
                    <a:close/>
                    <a:moveTo>
                      <a:pt x="5296" y="1"/>
                    </a:moveTo>
                    <a:cubicBezTo>
                      <a:pt x="5067" y="1"/>
                      <a:pt x="4835" y="22"/>
                      <a:pt x="4604" y="65"/>
                    </a:cubicBezTo>
                    <a:cubicBezTo>
                      <a:pt x="3103" y="299"/>
                      <a:pt x="1802" y="1233"/>
                      <a:pt x="1068" y="2567"/>
                    </a:cubicBezTo>
                    <a:cubicBezTo>
                      <a:pt x="301" y="4035"/>
                      <a:pt x="1" y="5703"/>
                      <a:pt x="234" y="7337"/>
                    </a:cubicBezTo>
                    <a:cubicBezTo>
                      <a:pt x="334" y="8371"/>
                      <a:pt x="568" y="9372"/>
                      <a:pt x="901" y="10339"/>
                    </a:cubicBezTo>
                    <a:cubicBezTo>
                      <a:pt x="1202" y="11340"/>
                      <a:pt x="1635" y="12307"/>
                      <a:pt x="1935" y="13341"/>
                    </a:cubicBezTo>
                    <a:cubicBezTo>
                      <a:pt x="1969" y="13408"/>
                      <a:pt x="2002" y="13475"/>
                      <a:pt x="2035" y="13542"/>
                    </a:cubicBezTo>
                    <a:cubicBezTo>
                      <a:pt x="2093" y="13773"/>
                      <a:pt x="2302" y="13955"/>
                      <a:pt x="2553" y="13955"/>
                    </a:cubicBezTo>
                    <a:cubicBezTo>
                      <a:pt x="2591" y="13955"/>
                      <a:pt x="2630" y="13951"/>
                      <a:pt x="2669" y="13942"/>
                    </a:cubicBezTo>
                    <a:cubicBezTo>
                      <a:pt x="4304" y="13808"/>
                      <a:pt x="5938" y="13675"/>
                      <a:pt x="7573" y="13508"/>
                    </a:cubicBezTo>
                    <a:cubicBezTo>
                      <a:pt x="9074" y="13341"/>
                      <a:pt x="10608" y="13108"/>
                      <a:pt x="11943" y="12374"/>
                    </a:cubicBezTo>
                    <a:cubicBezTo>
                      <a:pt x="13243" y="11707"/>
                      <a:pt x="14211" y="10539"/>
                      <a:pt x="14611" y="9138"/>
                    </a:cubicBezTo>
                    <a:cubicBezTo>
                      <a:pt x="14945" y="7871"/>
                      <a:pt x="14578" y="6503"/>
                      <a:pt x="13610" y="5569"/>
                    </a:cubicBezTo>
                    <a:cubicBezTo>
                      <a:pt x="12505" y="4590"/>
                      <a:pt x="10981" y="4299"/>
                      <a:pt x="9549" y="4299"/>
                    </a:cubicBezTo>
                    <a:cubicBezTo>
                      <a:pt x="9468" y="4299"/>
                      <a:pt x="9387" y="4300"/>
                      <a:pt x="9307" y="4302"/>
                    </a:cubicBezTo>
                    <a:cubicBezTo>
                      <a:pt x="9274" y="3468"/>
                      <a:pt x="9007" y="2667"/>
                      <a:pt x="8607" y="1967"/>
                    </a:cubicBezTo>
                    <a:cubicBezTo>
                      <a:pt x="7922" y="740"/>
                      <a:pt x="6651" y="1"/>
                      <a:pt x="52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2" name="Picture 15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6" t="34641" r="44820" b="37818"/>
          <a:stretch/>
        </p:blipFill>
        <p:spPr>
          <a:xfrm>
            <a:off x="1767249" y="2675378"/>
            <a:ext cx="1644143" cy="1915004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30529" r="31347" b="37818"/>
          <a:stretch/>
        </p:blipFill>
        <p:spPr>
          <a:xfrm>
            <a:off x="3393379" y="2427058"/>
            <a:ext cx="879258" cy="2200942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6" t="34641" r="44820" b="37818"/>
          <a:stretch/>
        </p:blipFill>
        <p:spPr>
          <a:xfrm>
            <a:off x="4820123" y="2714436"/>
            <a:ext cx="1644143" cy="191500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30529" r="31347" b="37818"/>
          <a:stretch/>
        </p:blipFill>
        <p:spPr>
          <a:xfrm>
            <a:off x="6446253" y="2466116"/>
            <a:ext cx="879258" cy="2200942"/>
          </a:xfrm>
          <a:prstGeom prst="rect">
            <a:avLst/>
          </a:prstGeom>
        </p:spPr>
      </p:pic>
      <p:sp>
        <p:nvSpPr>
          <p:cNvPr id="157" name="Rectangle 156"/>
          <p:cNvSpPr/>
          <p:nvPr/>
        </p:nvSpPr>
        <p:spPr>
          <a:xfrm>
            <a:off x="1729928" y="-676617"/>
            <a:ext cx="3672415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199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877026" y="-621933"/>
            <a:ext cx="3672415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199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59836" y="356014"/>
            <a:ext cx="216055" cy="1849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78727" y="2478093"/>
            <a:ext cx="361628" cy="3622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5536" y="19629"/>
            <a:ext cx="609600" cy="609600"/>
          </a:xfrm>
          <a:prstGeom prst="rect">
            <a:avLst/>
          </a:prstGeom>
        </p:spPr>
      </p:pic>
      <p:pic>
        <p:nvPicPr>
          <p:cNvPr id="3" name="14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8530" y="1161696"/>
            <a:ext cx="609600" cy="609600"/>
          </a:xfrm>
          <a:prstGeom prst="rect">
            <a:avLst/>
          </a:prstGeom>
        </p:spPr>
      </p:pic>
      <p:pic>
        <p:nvPicPr>
          <p:cNvPr id="4" name="14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8488" y="22279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5000">
        <p14:warp dir="in"/>
      </p:transition>
    </mc:Choice>
    <mc:Fallback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314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314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314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314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314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919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Google Shape;1433;p41"/>
          <p:cNvGrpSpPr/>
          <p:nvPr/>
        </p:nvGrpSpPr>
        <p:grpSpPr>
          <a:xfrm>
            <a:off x="8322067" y="4455434"/>
            <a:ext cx="694198" cy="609726"/>
            <a:chOff x="1740575" y="3130575"/>
            <a:chExt cx="1917225" cy="1686850"/>
          </a:xfrm>
        </p:grpSpPr>
        <p:sp>
          <p:nvSpPr>
            <p:cNvPr id="1434" name="Google Shape;1434;p41"/>
            <p:cNvSpPr/>
            <p:nvPr/>
          </p:nvSpPr>
          <p:spPr>
            <a:xfrm>
              <a:off x="1740575" y="3393650"/>
              <a:ext cx="1898875" cy="1394900"/>
            </a:xfrm>
            <a:custGeom>
              <a:avLst/>
              <a:gdLst/>
              <a:ahLst/>
              <a:cxnLst/>
              <a:rect l="l" t="t" r="r" b="b"/>
              <a:pathLst>
                <a:path w="75955" h="55796" extrusionOk="0">
                  <a:moveTo>
                    <a:pt x="10881" y="0"/>
                  </a:moveTo>
                  <a:cubicBezTo>
                    <a:pt x="10507" y="0"/>
                    <a:pt x="10107" y="43"/>
                    <a:pt x="9674" y="136"/>
                  </a:cubicBezTo>
                  <a:cubicBezTo>
                    <a:pt x="7039" y="737"/>
                    <a:pt x="3803" y="1804"/>
                    <a:pt x="1902" y="7208"/>
                  </a:cubicBezTo>
                  <a:cubicBezTo>
                    <a:pt x="1" y="12645"/>
                    <a:pt x="2202" y="22152"/>
                    <a:pt x="2202" y="22152"/>
                  </a:cubicBezTo>
                  <a:lnTo>
                    <a:pt x="2803" y="23753"/>
                  </a:lnTo>
                  <a:cubicBezTo>
                    <a:pt x="2803" y="23753"/>
                    <a:pt x="1902" y="28156"/>
                    <a:pt x="2069" y="30358"/>
                  </a:cubicBezTo>
                  <a:cubicBezTo>
                    <a:pt x="2202" y="32559"/>
                    <a:pt x="3970" y="35628"/>
                    <a:pt x="6305" y="37263"/>
                  </a:cubicBezTo>
                  <a:cubicBezTo>
                    <a:pt x="8640" y="38864"/>
                    <a:pt x="15245" y="43567"/>
                    <a:pt x="15245" y="43567"/>
                  </a:cubicBezTo>
                  <a:cubicBezTo>
                    <a:pt x="15245" y="43567"/>
                    <a:pt x="16112" y="46936"/>
                    <a:pt x="16713" y="48104"/>
                  </a:cubicBezTo>
                  <a:cubicBezTo>
                    <a:pt x="17313" y="49271"/>
                    <a:pt x="18914" y="51039"/>
                    <a:pt x="20249" y="51039"/>
                  </a:cubicBezTo>
                  <a:cubicBezTo>
                    <a:pt x="21549" y="51039"/>
                    <a:pt x="22884" y="50872"/>
                    <a:pt x="22884" y="50872"/>
                  </a:cubicBezTo>
                  <a:lnTo>
                    <a:pt x="26386" y="52507"/>
                  </a:lnTo>
                  <a:cubicBezTo>
                    <a:pt x="26386" y="52507"/>
                    <a:pt x="32724" y="55576"/>
                    <a:pt x="34459" y="55576"/>
                  </a:cubicBezTo>
                  <a:cubicBezTo>
                    <a:pt x="35404" y="55576"/>
                    <a:pt x="37772" y="55795"/>
                    <a:pt x="40239" y="55795"/>
                  </a:cubicBezTo>
                  <a:cubicBezTo>
                    <a:pt x="42385" y="55795"/>
                    <a:pt x="44606" y="55629"/>
                    <a:pt x="46034" y="55009"/>
                  </a:cubicBezTo>
                  <a:cubicBezTo>
                    <a:pt x="49102" y="53674"/>
                    <a:pt x="54106" y="50906"/>
                    <a:pt x="54106" y="50906"/>
                  </a:cubicBezTo>
                  <a:cubicBezTo>
                    <a:pt x="54106" y="50906"/>
                    <a:pt x="56741" y="51473"/>
                    <a:pt x="57208" y="51473"/>
                  </a:cubicBezTo>
                  <a:cubicBezTo>
                    <a:pt x="57642" y="51473"/>
                    <a:pt x="59110" y="51339"/>
                    <a:pt x="60277" y="48971"/>
                  </a:cubicBezTo>
                  <a:cubicBezTo>
                    <a:pt x="61044" y="47303"/>
                    <a:pt x="61545" y="45535"/>
                    <a:pt x="61745" y="43701"/>
                  </a:cubicBezTo>
                  <a:lnTo>
                    <a:pt x="66448" y="40465"/>
                  </a:lnTo>
                  <a:cubicBezTo>
                    <a:pt x="66448" y="40465"/>
                    <a:pt x="70384" y="37830"/>
                    <a:pt x="72019" y="35795"/>
                  </a:cubicBezTo>
                  <a:cubicBezTo>
                    <a:pt x="73620" y="33727"/>
                    <a:pt x="74521" y="30925"/>
                    <a:pt x="74354" y="28890"/>
                  </a:cubicBezTo>
                  <a:cubicBezTo>
                    <a:pt x="74220" y="26855"/>
                    <a:pt x="74220" y="21852"/>
                    <a:pt x="74220" y="21852"/>
                  </a:cubicBezTo>
                  <a:cubicBezTo>
                    <a:pt x="74220" y="21852"/>
                    <a:pt x="75955" y="15547"/>
                    <a:pt x="75688" y="11011"/>
                  </a:cubicBezTo>
                  <a:cubicBezTo>
                    <a:pt x="75388" y="6474"/>
                    <a:pt x="73787" y="3539"/>
                    <a:pt x="70251" y="1470"/>
                  </a:cubicBezTo>
                  <a:cubicBezTo>
                    <a:pt x="68895" y="670"/>
                    <a:pt x="67665" y="374"/>
                    <a:pt x="66573" y="374"/>
                  </a:cubicBezTo>
                  <a:cubicBezTo>
                    <a:pt x="64843" y="374"/>
                    <a:pt x="63460" y="1116"/>
                    <a:pt x="62479" y="1771"/>
                  </a:cubicBezTo>
                  <a:cubicBezTo>
                    <a:pt x="60878" y="2805"/>
                    <a:pt x="58376" y="6774"/>
                    <a:pt x="58376" y="6774"/>
                  </a:cubicBezTo>
                  <a:cubicBezTo>
                    <a:pt x="57870" y="6676"/>
                    <a:pt x="57360" y="6627"/>
                    <a:pt x="56850" y="6627"/>
                  </a:cubicBezTo>
                  <a:cubicBezTo>
                    <a:pt x="55981" y="6627"/>
                    <a:pt x="55114" y="6768"/>
                    <a:pt x="54273" y="7041"/>
                  </a:cubicBezTo>
                  <a:cubicBezTo>
                    <a:pt x="52371" y="7775"/>
                    <a:pt x="52972" y="8976"/>
                    <a:pt x="51638" y="10877"/>
                  </a:cubicBezTo>
                  <a:cubicBezTo>
                    <a:pt x="50904" y="11945"/>
                    <a:pt x="50070" y="12912"/>
                    <a:pt x="49136" y="13779"/>
                  </a:cubicBezTo>
                  <a:cubicBezTo>
                    <a:pt x="49136" y="13779"/>
                    <a:pt x="48102" y="13479"/>
                    <a:pt x="46501" y="13212"/>
                  </a:cubicBezTo>
                  <a:cubicBezTo>
                    <a:pt x="46184" y="13154"/>
                    <a:pt x="45952" y="13123"/>
                    <a:pt x="45771" y="13123"/>
                  </a:cubicBezTo>
                  <a:cubicBezTo>
                    <a:pt x="45016" y="13123"/>
                    <a:pt x="45157" y="13655"/>
                    <a:pt x="43865" y="14947"/>
                  </a:cubicBezTo>
                  <a:cubicBezTo>
                    <a:pt x="42231" y="16581"/>
                    <a:pt x="39462" y="16448"/>
                    <a:pt x="37995" y="16715"/>
                  </a:cubicBezTo>
                  <a:cubicBezTo>
                    <a:pt x="37864" y="16741"/>
                    <a:pt x="37737" y="16754"/>
                    <a:pt x="37612" y="16754"/>
                  </a:cubicBezTo>
                  <a:cubicBezTo>
                    <a:pt x="36333" y="16754"/>
                    <a:pt x="35285" y="15417"/>
                    <a:pt x="33158" y="14079"/>
                  </a:cubicBezTo>
                  <a:cubicBezTo>
                    <a:pt x="32137" y="13476"/>
                    <a:pt x="30988" y="13164"/>
                    <a:pt x="29832" y="13164"/>
                  </a:cubicBezTo>
                  <a:cubicBezTo>
                    <a:pt x="29326" y="13164"/>
                    <a:pt x="28819" y="13224"/>
                    <a:pt x="28321" y="13346"/>
                  </a:cubicBezTo>
                  <a:cubicBezTo>
                    <a:pt x="28321" y="13346"/>
                    <a:pt x="27287" y="13045"/>
                    <a:pt x="25819" y="11444"/>
                  </a:cubicBezTo>
                  <a:cubicBezTo>
                    <a:pt x="24351" y="9843"/>
                    <a:pt x="23017" y="7775"/>
                    <a:pt x="21983" y="6607"/>
                  </a:cubicBezTo>
                  <a:cubicBezTo>
                    <a:pt x="21663" y="6246"/>
                    <a:pt x="21147" y="6121"/>
                    <a:pt x="20588" y="6121"/>
                  </a:cubicBezTo>
                  <a:cubicBezTo>
                    <a:pt x="19342" y="6121"/>
                    <a:pt x="17880" y="6741"/>
                    <a:pt x="17880" y="6741"/>
                  </a:cubicBezTo>
                  <a:cubicBezTo>
                    <a:pt x="17880" y="6741"/>
                    <a:pt x="16412" y="3805"/>
                    <a:pt x="15112" y="2338"/>
                  </a:cubicBezTo>
                  <a:cubicBezTo>
                    <a:pt x="13996" y="1111"/>
                    <a:pt x="12787" y="0"/>
                    <a:pt x="10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1"/>
            <p:cNvSpPr/>
            <p:nvPr/>
          </p:nvSpPr>
          <p:spPr>
            <a:xfrm>
              <a:off x="2535325" y="4432775"/>
              <a:ext cx="377775" cy="173875"/>
            </a:xfrm>
            <a:custGeom>
              <a:avLst/>
              <a:gdLst/>
              <a:ahLst/>
              <a:cxnLst/>
              <a:rect l="l" t="t" r="r" b="b"/>
              <a:pathLst>
                <a:path w="15111" h="6955" extrusionOk="0">
                  <a:moveTo>
                    <a:pt x="15111" y="1"/>
                  </a:moveTo>
                  <a:lnTo>
                    <a:pt x="0" y="134"/>
                  </a:lnTo>
                  <a:cubicBezTo>
                    <a:pt x="0" y="134"/>
                    <a:pt x="467" y="2369"/>
                    <a:pt x="1101" y="3470"/>
                  </a:cubicBezTo>
                  <a:cubicBezTo>
                    <a:pt x="1735" y="4571"/>
                    <a:pt x="5037" y="6939"/>
                    <a:pt x="6271" y="6939"/>
                  </a:cubicBezTo>
                  <a:cubicBezTo>
                    <a:pt x="6556" y="6939"/>
                    <a:pt x="6923" y="6954"/>
                    <a:pt x="7344" y="6954"/>
                  </a:cubicBezTo>
                  <a:cubicBezTo>
                    <a:pt x="8796" y="6954"/>
                    <a:pt x="10903" y="6774"/>
                    <a:pt x="12609" y="5171"/>
                  </a:cubicBezTo>
                  <a:cubicBezTo>
                    <a:pt x="14777" y="3136"/>
                    <a:pt x="15111" y="1"/>
                    <a:pt x="15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1"/>
            <p:cNvSpPr/>
            <p:nvPr/>
          </p:nvSpPr>
          <p:spPr>
            <a:xfrm>
              <a:off x="2593700" y="4491150"/>
              <a:ext cx="264375" cy="110500"/>
            </a:xfrm>
            <a:custGeom>
              <a:avLst/>
              <a:gdLst/>
              <a:ahLst/>
              <a:cxnLst/>
              <a:rect l="l" t="t" r="r" b="b"/>
              <a:pathLst>
                <a:path w="10575" h="4420" extrusionOk="0">
                  <a:moveTo>
                    <a:pt x="4570" y="1"/>
                  </a:moveTo>
                  <a:cubicBezTo>
                    <a:pt x="3202" y="1"/>
                    <a:pt x="1835" y="501"/>
                    <a:pt x="801" y="1435"/>
                  </a:cubicBezTo>
                  <a:cubicBezTo>
                    <a:pt x="0" y="1735"/>
                    <a:pt x="1601" y="3303"/>
                    <a:pt x="1601" y="3303"/>
                  </a:cubicBezTo>
                  <a:cubicBezTo>
                    <a:pt x="1601" y="3303"/>
                    <a:pt x="3657" y="4419"/>
                    <a:pt x="5619" y="4419"/>
                  </a:cubicBezTo>
                  <a:cubicBezTo>
                    <a:pt x="5748" y="4419"/>
                    <a:pt x="5877" y="4414"/>
                    <a:pt x="6004" y="4404"/>
                  </a:cubicBezTo>
                  <a:cubicBezTo>
                    <a:pt x="8073" y="4271"/>
                    <a:pt x="10574" y="2069"/>
                    <a:pt x="10574" y="2069"/>
                  </a:cubicBezTo>
                  <a:lnTo>
                    <a:pt x="9941" y="1102"/>
                  </a:lnTo>
                  <a:cubicBezTo>
                    <a:pt x="9941" y="1102"/>
                    <a:pt x="6938" y="1"/>
                    <a:pt x="45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1"/>
            <p:cNvSpPr/>
            <p:nvPr/>
          </p:nvSpPr>
          <p:spPr>
            <a:xfrm>
              <a:off x="2541150" y="4426950"/>
              <a:ext cx="378350" cy="60400"/>
            </a:xfrm>
            <a:custGeom>
              <a:avLst/>
              <a:gdLst/>
              <a:ahLst/>
              <a:cxnLst/>
              <a:rect l="l" t="t" r="r" b="b"/>
              <a:pathLst>
                <a:path w="15134" h="2416" extrusionOk="0">
                  <a:moveTo>
                    <a:pt x="734" y="0"/>
                  </a:moveTo>
                  <a:cubicBezTo>
                    <a:pt x="401" y="0"/>
                    <a:pt x="67" y="267"/>
                    <a:pt x="34" y="634"/>
                  </a:cubicBezTo>
                  <a:cubicBezTo>
                    <a:pt x="1" y="968"/>
                    <a:pt x="201" y="1301"/>
                    <a:pt x="568" y="1401"/>
                  </a:cubicBezTo>
                  <a:lnTo>
                    <a:pt x="601" y="1401"/>
                  </a:lnTo>
                  <a:cubicBezTo>
                    <a:pt x="1668" y="1735"/>
                    <a:pt x="2803" y="2002"/>
                    <a:pt x="3937" y="2135"/>
                  </a:cubicBezTo>
                  <a:cubicBezTo>
                    <a:pt x="5038" y="2269"/>
                    <a:pt x="6172" y="2369"/>
                    <a:pt x="7306" y="2402"/>
                  </a:cubicBezTo>
                  <a:cubicBezTo>
                    <a:pt x="7601" y="2411"/>
                    <a:pt x="7898" y="2415"/>
                    <a:pt x="8197" y="2415"/>
                  </a:cubicBezTo>
                  <a:cubicBezTo>
                    <a:pt x="9012" y="2415"/>
                    <a:pt x="9836" y="2384"/>
                    <a:pt x="10642" y="2335"/>
                  </a:cubicBezTo>
                  <a:cubicBezTo>
                    <a:pt x="11209" y="2302"/>
                    <a:pt x="11742" y="2235"/>
                    <a:pt x="12309" y="2202"/>
                  </a:cubicBezTo>
                  <a:cubicBezTo>
                    <a:pt x="12943" y="2135"/>
                    <a:pt x="13544" y="2068"/>
                    <a:pt x="14144" y="1902"/>
                  </a:cubicBezTo>
                  <a:cubicBezTo>
                    <a:pt x="15134" y="1605"/>
                    <a:pt x="14981" y="100"/>
                    <a:pt x="13945" y="100"/>
                  </a:cubicBezTo>
                  <a:cubicBezTo>
                    <a:pt x="13933" y="100"/>
                    <a:pt x="13922" y="100"/>
                    <a:pt x="13911" y="100"/>
                  </a:cubicBezTo>
                  <a:cubicBezTo>
                    <a:pt x="13343" y="100"/>
                    <a:pt x="12776" y="200"/>
                    <a:pt x="12243" y="267"/>
                  </a:cubicBezTo>
                  <a:cubicBezTo>
                    <a:pt x="11676" y="334"/>
                    <a:pt x="11142" y="367"/>
                    <a:pt x="10575" y="401"/>
                  </a:cubicBezTo>
                  <a:cubicBezTo>
                    <a:pt x="9769" y="449"/>
                    <a:pt x="8963" y="480"/>
                    <a:pt x="8170" y="480"/>
                  </a:cubicBezTo>
                  <a:cubicBezTo>
                    <a:pt x="7880" y="480"/>
                    <a:pt x="7592" y="476"/>
                    <a:pt x="7306" y="467"/>
                  </a:cubicBezTo>
                  <a:cubicBezTo>
                    <a:pt x="6205" y="467"/>
                    <a:pt x="5138" y="401"/>
                    <a:pt x="4037" y="300"/>
                  </a:cubicBezTo>
                  <a:cubicBezTo>
                    <a:pt x="2969" y="200"/>
                    <a:pt x="1835" y="100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1"/>
            <p:cNvSpPr/>
            <p:nvPr/>
          </p:nvSpPr>
          <p:spPr>
            <a:xfrm>
              <a:off x="1778575" y="3508275"/>
              <a:ext cx="416525" cy="428250"/>
            </a:xfrm>
            <a:custGeom>
              <a:avLst/>
              <a:gdLst/>
              <a:ahLst/>
              <a:cxnLst/>
              <a:rect l="l" t="t" r="r" b="b"/>
              <a:pathLst>
                <a:path w="16661" h="17130" extrusionOk="0">
                  <a:moveTo>
                    <a:pt x="15064" y="0"/>
                  </a:moveTo>
                  <a:cubicBezTo>
                    <a:pt x="14929" y="0"/>
                    <a:pt x="14793" y="18"/>
                    <a:pt x="14659" y="54"/>
                  </a:cubicBezTo>
                  <a:cubicBezTo>
                    <a:pt x="13892" y="254"/>
                    <a:pt x="13158" y="521"/>
                    <a:pt x="12424" y="888"/>
                  </a:cubicBezTo>
                  <a:cubicBezTo>
                    <a:pt x="11824" y="1155"/>
                    <a:pt x="11190" y="1455"/>
                    <a:pt x="10623" y="1789"/>
                  </a:cubicBezTo>
                  <a:cubicBezTo>
                    <a:pt x="9322" y="2523"/>
                    <a:pt x="8121" y="3390"/>
                    <a:pt x="7020" y="4357"/>
                  </a:cubicBezTo>
                  <a:cubicBezTo>
                    <a:pt x="4885" y="6159"/>
                    <a:pt x="3117" y="8394"/>
                    <a:pt x="1816" y="10895"/>
                  </a:cubicBezTo>
                  <a:cubicBezTo>
                    <a:pt x="1083" y="12330"/>
                    <a:pt x="582" y="13898"/>
                    <a:pt x="282" y="15499"/>
                  </a:cubicBezTo>
                  <a:cubicBezTo>
                    <a:pt x="1" y="16484"/>
                    <a:pt x="785" y="17130"/>
                    <a:pt x="1555" y="17130"/>
                  </a:cubicBezTo>
                  <a:cubicBezTo>
                    <a:pt x="2063" y="17130"/>
                    <a:pt x="2565" y="16849"/>
                    <a:pt x="2750" y="16199"/>
                  </a:cubicBezTo>
                  <a:cubicBezTo>
                    <a:pt x="2784" y="16032"/>
                    <a:pt x="2851" y="15866"/>
                    <a:pt x="2917" y="15732"/>
                  </a:cubicBezTo>
                  <a:lnTo>
                    <a:pt x="3017" y="15499"/>
                  </a:lnTo>
                  <a:cubicBezTo>
                    <a:pt x="3030" y="15460"/>
                    <a:pt x="3054" y="15410"/>
                    <a:pt x="3069" y="15380"/>
                  </a:cubicBezTo>
                  <a:lnTo>
                    <a:pt x="3069" y="15380"/>
                  </a:lnTo>
                  <a:cubicBezTo>
                    <a:pt x="3052" y="15420"/>
                    <a:pt x="3035" y="15460"/>
                    <a:pt x="3017" y="15499"/>
                  </a:cubicBezTo>
                  <a:cubicBezTo>
                    <a:pt x="3071" y="15392"/>
                    <a:pt x="3087" y="15355"/>
                    <a:pt x="3085" y="15355"/>
                  </a:cubicBezTo>
                  <a:lnTo>
                    <a:pt x="3085" y="15355"/>
                  </a:lnTo>
                  <a:cubicBezTo>
                    <a:pt x="3083" y="15355"/>
                    <a:pt x="3077" y="15365"/>
                    <a:pt x="3069" y="15380"/>
                  </a:cubicBezTo>
                  <a:lnTo>
                    <a:pt x="3069" y="15380"/>
                  </a:lnTo>
                  <a:cubicBezTo>
                    <a:pt x="3185" y="15113"/>
                    <a:pt x="3301" y="14826"/>
                    <a:pt x="3418" y="14565"/>
                  </a:cubicBezTo>
                  <a:cubicBezTo>
                    <a:pt x="3718" y="13998"/>
                    <a:pt x="3985" y="13397"/>
                    <a:pt x="4285" y="12864"/>
                  </a:cubicBezTo>
                  <a:cubicBezTo>
                    <a:pt x="4585" y="12296"/>
                    <a:pt x="4952" y="11696"/>
                    <a:pt x="5319" y="11129"/>
                  </a:cubicBezTo>
                  <a:cubicBezTo>
                    <a:pt x="5452" y="10862"/>
                    <a:pt x="5619" y="10629"/>
                    <a:pt x="5786" y="10395"/>
                  </a:cubicBezTo>
                  <a:lnTo>
                    <a:pt x="6086" y="9961"/>
                  </a:lnTo>
                  <a:lnTo>
                    <a:pt x="6253" y="9728"/>
                  </a:lnTo>
                  <a:cubicBezTo>
                    <a:pt x="6295" y="9686"/>
                    <a:pt x="6391" y="9564"/>
                    <a:pt x="6388" y="9564"/>
                  </a:cubicBezTo>
                  <a:lnTo>
                    <a:pt x="6388" y="9564"/>
                  </a:lnTo>
                  <a:cubicBezTo>
                    <a:pt x="6386" y="9564"/>
                    <a:pt x="6355" y="9601"/>
                    <a:pt x="6269" y="9708"/>
                  </a:cubicBezTo>
                  <a:lnTo>
                    <a:pt x="6269" y="9708"/>
                  </a:lnTo>
                  <a:cubicBezTo>
                    <a:pt x="7066" y="8714"/>
                    <a:pt x="7961" y="7754"/>
                    <a:pt x="8922" y="6893"/>
                  </a:cubicBezTo>
                  <a:cubicBezTo>
                    <a:pt x="9155" y="6659"/>
                    <a:pt x="9389" y="6459"/>
                    <a:pt x="9655" y="6259"/>
                  </a:cubicBezTo>
                  <a:cubicBezTo>
                    <a:pt x="9751" y="6187"/>
                    <a:pt x="9847" y="6115"/>
                    <a:pt x="9931" y="6043"/>
                  </a:cubicBezTo>
                  <a:lnTo>
                    <a:pt x="9931" y="6043"/>
                  </a:lnTo>
                  <a:cubicBezTo>
                    <a:pt x="9938" y="6038"/>
                    <a:pt x="9947" y="6032"/>
                    <a:pt x="9956" y="6025"/>
                  </a:cubicBezTo>
                  <a:lnTo>
                    <a:pt x="10189" y="5859"/>
                  </a:lnTo>
                  <a:cubicBezTo>
                    <a:pt x="10723" y="5458"/>
                    <a:pt x="11257" y="5091"/>
                    <a:pt x="11824" y="4758"/>
                  </a:cubicBezTo>
                  <a:cubicBezTo>
                    <a:pt x="12457" y="4391"/>
                    <a:pt x="13125" y="4024"/>
                    <a:pt x="13792" y="3724"/>
                  </a:cubicBezTo>
                  <a:lnTo>
                    <a:pt x="13958" y="3624"/>
                  </a:lnTo>
                  <a:cubicBezTo>
                    <a:pt x="14009" y="3624"/>
                    <a:pt x="14231" y="3528"/>
                    <a:pt x="14221" y="3525"/>
                  </a:cubicBezTo>
                  <a:lnTo>
                    <a:pt x="14221" y="3525"/>
                  </a:lnTo>
                  <a:lnTo>
                    <a:pt x="14225" y="3523"/>
                  </a:lnTo>
                  <a:lnTo>
                    <a:pt x="14492" y="3423"/>
                  </a:lnTo>
                  <a:cubicBezTo>
                    <a:pt x="14959" y="3257"/>
                    <a:pt x="15426" y="3090"/>
                    <a:pt x="15860" y="2890"/>
                  </a:cubicBezTo>
                  <a:cubicBezTo>
                    <a:pt x="16227" y="2690"/>
                    <a:pt x="16494" y="2323"/>
                    <a:pt x="16594" y="1956"/>
                  </a:cubicBezTo>
                  <a:cubicBezTo>
                    <a:pt x="16660" y="1622"/>
                    <a:pt x="16627" y="1255"/>
                    <a:pt x="16494" y="955"/>
                  </a:cubicBezTo>
                  <a:cubicBezTo>
                    <a:pt x="16248" y="355"/>
                    <a:pt x="15668" y="0"/>
                    <a:pt x="15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1"/>
            <p:cNvSpPr/>
            <p:nvPr/>
          </p:nvSpPr>
          <p:spPr>
            <a:xfrm>
              <a:off x="2042475" y="3687350"/>
              <a:ext cx="383625" cy="784650"/>
            </a:xfrm>
            <a:custGeom>
              <a:avLst/>
              <a:gdLst/>
              <a:ahLst/>
              <a:cxnLst/>
              <a:rect l="l" t="t" r="r" b="b"/>
              <a:pathLst>
                <a:path w="15345" h="31386" extrusionOk="0">
                  <a:moveTo>
                    <a:pt x="11063" y="6755"/>
                  </a:moveTo>
                  <a:lnTo>
                    <a:pt x="11063" y="6755"/>
                  </a:lnTo>
                  <a:cubicBezTo>
                    <a:pt x="11049" y="6777"/>
                    <a:pt x="11028" y="6804"/>
                    <a:pt x="11008" y="6831"/>
                  </a:cubicBezTo>
                  <a:lnTo>
                    <a:pt x="11008" y="6831"/>
                  </a:lnTo>
                  <a:cubicBezTo>
                    <a:pt x="11013" y="6810"/>
                    <a:pt x="11049" y="6767"/>
                    <a:pt x="11063" y="6755"/>
                  </a:cubicBezTo>
                  <a:close/>
                  <a:moveTo>
                    <a:pt x="10961" y="6891"/>
                  </a:moveTo>
                  <a:cubicBezTo>
                    <a:pt x="10948" y="6907"/>
                    <a:pt x="10942" y="6914"/>
                    <a:pt x="10942" y="6914"/>
                  </a:cubicBezTo>
                  <a:cubicBezTo>
                    <a:pt x="10942" y="6914"/>
                    <a:pt x="10950" y="6905"/>
                    <a:pt x="10961" y="6891"/>
                  </a:cubicBezTo>
                  <a:close/>
                  <a:moveTo>
                    <a:pt x="5971" y="15441"/>
                  </a:moveTo>
                  <a:cubicBezTo>
                    <a:pt x="5949" y="15493"/>
                    <a:pt x="5940" y="15514"/>
                    <a:pt x="5939" y="15514"/>
                  </a:cubicBezTo>
                  <a:cubicBezTo>
                    <a:pt x="5939" y="15514"/>
                    <a:pt x="5953" y="15482"/>
                    <a:pt x="5971" y="15441"/>
                  </a:cubicBezTo>
                  <a:close/>
                  <a:moveTo>
                    <a:pt x="13697" y="0"/>
                  </a:moveTo>
                  <a:cubicBezTo>
                    <a:pt x="13440" y="0"/>
                    <a:pt x="13181" y="64"/>
                    <a:pt x="12943" y="197"/>
                  </a:cubicBezTo>
                  <a:cubicBezTo>
                    <a:pt x="12409" y="564"/>
                    <a:pt x="11909" y="964"/>
                    <a:pt x="11508" y="1464"/>
                  </a:cubicBezTo>
                  <a:cubicBezTo>
                    <a:pt x="11141" y="1831"/>
                    <a:pt x="10808" y="2198"/>
                    <a:pt x="10441" y="2598"/>
                  </a:cubicBezTo>
                  <a:cubicBezTo>
                    <a:pt x="9674" y="3466"/>
                    <a:pt x="8940" y="4333"/>
                    <a:pt x="8239" y="5267"/>
                  </a:cubicBezTo>
                  <a:cubicBezTo>
                    <a:pt x="6972" y="6935"/>
                    <a:pt x="5804" y="8703"/>
                    <a:pt x="4837" y="10571"/>
                  </a:cubicBezTo>
                  <a:cubicBezTo>
                    <a:pt x="2769" y="14373"/>
                    <a:pt x="1334" y="18443"/>
                    <a:pt x="567" y="22679"/>
                  </a:cubicBezTo>
                  <a:cubicBezTo>
                    <a:pt x="334" y="23914"/>
                    <a:pt x="167" y="25214"/>
                    <a:pt x="67" y="26482"/>
                  </a:cubicBezTo>
                  <a:cubicBezTo>
                    <a:pt x="0" y="27683"/>
                    <a:pt x="0" y="28884"/>
                    <a:pt x="100" y="30085"/>
                  </a:cubicBezTo>
                  <a:cubicBezTo>
                    <a:pt x="100" y="30952"/>
                    <a:pt x="751" y="31386"/>
                    <a:pt x="1401" y="31386"/>
                  </a:cubicBezTo>
                  <a:cubicBezTo>
                    <a:pt x="2051" y="31386"/>
                    <a:pt x="2702" y="30952"/>
                    <a:pt x="2702" y="30085"/>
                  </a:cubicBezTo>
                  <a:lnTo>
                    <a:pt x="2735" y="30085"/>
                  </a:lnTo>
                  <a:cubicBezTo>
                    <a:pt x="2735" y="29818"/>
                    <a:pt x="2769" y="29584"/>
                    <a:pt x="2802" y="29317"/>
                  </a:cubicBezTo>
                  <a:cubicBezTo>
                    <a:pt x="2802" y="29184"/>
                    <a:pt x="2802" y="29084"/>
                    <a:pt x="2835" y="28950"/>
                  </a:cubicBezTo>
                  <a:cubicBezTo>
                    <a:pt x="2835" y="28884"/>
                    <a:pt x="2835" y="28817"/>
                    <a:pt x="2835" y="28784"/>
                  </a:cubicBezTo>
                  <a:cubicBezTo>
                    <a:pt x="2902" y="28183"/>
                    <a:pt x="2969" y="27583"/>
                    <a:pt x="3036" y="26949"/>
                  </a:cubicBezTo>
                  <a:cubicBezTo>
                    <a:pt x="3069" y="26716"/>
                    <a:pt x="3102" y="26449"/>
                    <a:pt x="3136" y="26215"/>
                  </a:cubicBezTo>
                  <a:lnTo>
                    <a:pt x="3169" y="25982"/>
                  </a:lnTo>
                  <a:lnTo>
                    <a:pt x="3169" y="25982"/>
                  </a:lnTo>
                  <a:cubicBezTo>
                    <a:pt x="3157" y="26065"/>
                    <a:pt x="3154" y="26093"/>
                    <a:pt x="3154" y="26093"/>
                  </a:cubicBezTo>
                  <a:cubicBezTo>
                    <a:pt x="3155" y="26093"/>
                    <a:pt x="3169" y="26003"/>
                    <a:pt x="3169" y="25982"/>
                  </a:cubicBezTo>
                  <a:lnTo>
                    <a:pt x="3169" y="25982"/>
                  </a:lnTo>
                  <a:lnTo>
                    <a:pt x="3169" y="25982"/>
                  </a:lnTo>
                  <a:lnTo>
                    <a:pt x="3202" y="25715"/>
                  </a:lnTo>
                  <a:cubicBezTo>
                    <a:pt x="3269" y="25214"/>
                    <a:pt x="3369" y="24714"/>
                    <a:pt x="3436" y="24180"/>
                  </a:cubicBezTo>
                  <a:cubicBezTo>
                    <a:pt x="3769" y="22179"/>
                    <a:pt x="4270" y="20178"/>
                    <a:pt x="4937" y="18209"/>
                  </a:cubicBezTo>
                  <a:cubicBezTo>
                    <a:pt x="5104" y="17742"/>
                    <a:pt x="5270" y="17242"/>
                    <a:pt x="5471" y="16742"/>
                  </a:cubicBezTo>
                  <a:cubicBezTo>
                    <a:pt x="5537" y="16508"/>
                    <a:pt x="5637" y="16275"/>
                    <a:pt x="5737" y="16041"/>
                  </a:cubicBezTo>
                  <a:lnTo>
                    <a:pt x="5838" y="15741"/>
                  </a:lnTo>
                  <a:lnTo>
                    <a:pt x="5938" y="15541"/>
                  </a:lnTo>
                  <a:lnTo>
                    <a:pt x="5971" y="15441"/>
                  </a:lnTo>
                  <a:lnTo>
                    <a:pt x="5971" y="15441"/>
                  </a:lnTo>
                  <a:cubicBezTo>
                    <a:pt x="6004" y="15366"/>
                    <a:pt x="6054" y="15257"/>
                    <a:pt x="6071" y="15241"/>
                  </a:cubicBezTo>
                  <a:lnTo>
                    <a:pt x="6204" y="14940"/>
                  </a:lnTo>
                  <a:cubicBezTo>
                    <a:pt x="6305" y="14674"/>
                    <a:pt x="6438" y="14407"/>
                    <a:pt x="6538" y="14173"/>
                  </a:cubicBezTo>
                  <a:cubicBezTo>
                    <a:pt x="6772" y="13706"/>
                    <a:pt x="6972" y="13273"/>
                    <a:pt x="7205" y="12806"/>
                  </a:cubicBezTo>
                  <a:cubicBezTo>
                    <a:pt x="8173" y="10971"/>
                    <a:pt x="9240" y="9203"/>
                    <a:pt x="10474" y="7535"/>
                  </a:cubicBezTo>
                  <a:cubicBezTo>
                    <a:pt x="10633" y="7313"/>
                    <a:pt x="10791" y="7091"/>
                    <a:pt x="10978" y="6869"/>
                  </a:cubicBezTo>
                  <a:lnTo>
                    <a:pt x="10978" y="6869"/>
                  </a:lnTo>
                  <a:cubicBezTo>
                    <a:pt x="10972" y="6877"/>
                    <a:pt x="10966" y="6885"/>
                    <a:pt x="10961" y="6891"/>
                  </a:cubicBezTo>
                  <a:lnTo>
                    <a:pt x="10961" y="6891"/>
                  </a:lnTo>
                  <a:cubicBezTo>
                    <a:pt x="10971" y="6878"/>
                    <a:pt x="10987" y="6860"/>
                    <a:pt x="11008" y="6835"/>
                  </a:cubicBezTo>
                  <a:lnTo>
                    <a:pt x="11008" y="6835"/>
                  </a:lnTo>
                  <a:cubicBezTo>
                    <a:pt x="10998" y="6846"/>
                    <a:pt x="10988" y="6858"/>
                    <a:pt x="10978" y="6869"/>
                  </a:cubicBezTo>
                  <a:lnTo>
                    <a:pt x="10978" y="6869"/>
                  </a:lnTo>
                  <a:cubicBezTo>
                    <a:pt x="10988" y="6858"/>
                    <a:pt x="10998" y="6844"/>
                    <a:pt x="11008" y="6831"/>
                  </a:cubicBezTo>
                  <a:lnTo>
                    <a:pt x="11008" y="6831"/>
                  </a:lnTo>
                  <a:cubicBezTo>
                    <a:pt x="11008" y="6832"/>
                    <a:pt x="11008" y="6833"/>
                    <a:pt x="11008" y="6835"/>
                  </a:cubicBezTo>
                  <a:cubicBezTo>
                    <a:pt x="11057" y="6773"/>
                    <a:pt x="11070" y="6753"/>
                    <a:pt x="11067" y="6753"/>
                  </a:cubicBezTo>
                  <a:cubicBezTo>
                    <a:pt x="11066" y="6753"/>
                    <a:pt x="11065" y="6754"/>
                    <a:pt x="11063" y="6755"/>
                  </a:cubicBezTo>
                  <a:lnTo>
                    <a:pt x="11063" y="6755"/>
                  </a:lnTo>
                  <a:cubicBezTo>
                    <a:pt x="11068" y="6747"/>
                    <a:pt x="11072" y="6740"/>
                    <a:pt x="11075" y="6735"/>
                  </a:cubicBezTo>
                  <a:lnTo>
                    <a:pt x="11341" y="6401"/>
                  </a:lnTo>
                  <a:cubicBezTo>
                    <a:pt x="11708" y="5967"/>
                    <a:pt x="12075" y="5534"/>
                    <a:pt x="12442" y="5100"/>
                  </a:cubicBezTo>
                  <a:cubicBezTo>
                    <a:pt x="12809" y="4666"/>
                    <a:pt x="13209" y="4233"/>
                    <a:pt x="13643" y="3799"/>
                  </a:cubicBezTo>
                  <a:cubicBezTo>
                    <a:pt x="14143" y="3332"/>
                    <a:pt x="14610" y="2832"/>
                    <a:pt x="15011" y="2265"/>
                  </a:cubicBezTo>
                  <a:cubicBezTo>
                    <a:pt x="15344" y="1664"/>
                    <a:pt x="15244" y="930"/>
                    <a:pt x="14777" y="430"/>
                  </a:cubicBezTo>
                  <a:cubicBezTo>
                    <a:pt x="14475" y="148"/>
                    <a:pt x="14089" y="0"/>
                    <a:pt x="13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1"/>
            <p:cNvSpPr/>
            <p:nvPr/>
          </p:nvSpPr>
          <p:spPr>
            <a:xfrm>
              <a:off x="1838150" y="4138975"/>
              <a:ext cx="283550" cy="252450"/>
            </a:xfrm>
            <a:custGeom>
              <a:avLst/>
              <a:gdLst/>
              <a:ahLst/>
              <a:cxnLst/>
              <a:rect l="l" t="t" r="r" b="b"/>
              <a:pathLst>
                <a:path w="11342" h="10098" extrusionOk="0">
                  <a:moveTo>
                    <a:pt x="886" y="1"/>
                  </a:moveTo>
                  <a:cubicBezTo>
                    <a:pt x="725" y="1"/>
                    <a:pt x="571" y="51"/>
                    <a:pt x="434" y="178"/>
                  </a:cubicBezTo>
                  <a:lnTo>
                    <a:pt x="434" y="144"/>
                  </a:lnTo>
                  <a:cubicBezTo>
                    <a:pt x="1" y="578"/>
                    <a:pt x="134" y="1379"/>
                    <a:pt x="267" y="1912"/>
                  </a:cubicBezTo>
                  <a:cubicBezTo>
                    <a:pt x="401" y="2479"/>
                    <a:pt x="634" y="3013"/>
                    <a:pt x="968" y="3514"/>
                  </a:cubicBezTo>
                  <a:cubicBezTo>
                    <a:pt x="1635" y="4514"/>
                    <a:pt x="2436" y="5415"/>
                    <a:pt x="3336" y="6215"/>
                  </a:cubicBezTo>
                  <a:cubicBezTo>
                    <a:pt x="4170" y="6983"/>
                    <a:pt x="5104" y="7717"/>
                    <a:pt x="6072" y="8384"/>
                  </a:cubicBezTo>
                  <a:cubicBezTo>
                    <a:pt x="7072" y="9017"/>
                    <a:pt x="8140" y="9585"/>
                    <a:pt x="9240" y="10052"/>
                  </a:cubicBezTo>
                  <a:cubicBezTo>
                    <a:pt x="9364" y="10083"/>
                    <a:pt x="9491" y="10098"/>
                    <a:pt x="9619" y="10098"/>
                  </a:cubicBezTo>
                  <a:cubicBezTo>
                    <a:pt x="9903" y="10098"/>
                    <a:pt x="10188" y="10023"/>
                    <a:pt x="10441" y="9885"/>
                  </a:cubicBezTo>
                  <a:cubicBezTo>
                    <a:pt x="10708" y="9718"/>
                    <a:pt x="10942" y="9451"/>
                    <a:pt x="11042" y="9151"/>
                  </a:cubicBezTo>
                  <a:cubicBezTo>
                    <a:pt x="11342" y="8450"/>
                    <a:pt x="11075" y="7616"/>
                    <a:pt x="10441" y="7250"/>
                  </a:cubicBezTo>
                  <a:cubicBezTo>
                    <a:pt x="9474" y="6783"/>
                    <a:pt x="8540" y="6249"/>
                    <a:pt x="7639" y="5648"/>
                  </a:cubicBezTo>
                  <a:cubicBezTo>
                    <a:pt x="7439" y="5515"/>
                    <a:pt x="7239" y="5382"/>
                    <a:pt x="7039" y="5215"/>
                  </a:cubicBezTo>
                  <a:cubicBezTo>
                    <a:pt x="6905" y="5148"/>
                    <a:pt x="6805" y="5081"/>
                    <a:pt x="6705" y="4981"/>
                  </a:cubicBezTo>
                  <a:lnTo>
                    <a:pt x="6705" y="4981"/>
                  </a:lnTo>
                  <a:lnTo>
                    <a:pt x="6772" y="5048"/>
                  </a:lnTo>
                  <a:lnTo>
                    <a:pt x="6772" y="5048"/>
                  </a:lnTo>
                  <a:lnTo>
                    <a:pt x="6605" y="4915"/>
                  </a:lnTo>
                  <a:cubicBezTo>
                    <a:pt x="6205" y="4581"/>
                    <a:pt x="5805" y="4247"/>
                    <a:pt x="5438" y="3880"/>
                  </a:cubicBezTo>
                  <a:cubicBezTo>
                    <a:pt x="4671" y="3180"/>
                    <a:pt x="4037" y="2379"/>
                    <a:pt x="3303" y="1612"/>
                  </a:cubicBezTo>
                  <a:cubicBezTo>
                    <a:pt x="2903" y="1179"/>
                    <a:pt x="2469" y="812"/>
                    <a:pt x="2002" y="478"/>
                  </a:cubicBezTo>
                  <a:cubicBezTo>
                    <a:pt x="1695" y="289"/>
                    <a:pt x="1272" y="1"/>
                    <a:pt x="8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1"/>
            <p:cNvSpPr/>
            <p:nvPr/>
          </p:nvSpPr>
          <p:spPr>
            <a:xfrm>
              <a:off x="1805625" y="3531925"/>
              <a:ext cx="95925" cy="267475"/>
            </a:xfrm>
            <a:custGeom>
              <a:avLst/>
              <a:gdLst/>
              <a:ahLst/>
              <a:cxnLst/>
              <a:rect l="l" t="t" r="r" b="b"/>
              <a:pathLst>
                <a:path w="3837" h="10699" extrusionOk="0">
                  <a:moveTo>
                    <a:pt x="1778" y="0"/>
                  </a:moveTo>
                  <a:cubicBezTo>
                    <a:pt x="1344" y="0"/>
                    <a:pt x="916" y="245"/>
                    <a:pt x="768" y="810"/>
                  </a:cubicBezTo>
                  <a:lnTo>
                    <a:pt x="801" y="810"/>
                  </a:lnTo>
                  <a:cubicBezTo>
                    <a:pt x="267" y="2244"/>
                    <a:pt x="1" y="3778"/>
                    <a:pt x="34" y="5346"/>
                  </a:cubicBezTo>
                  <a:cubicBezTo>
                    <a:pt x="67" y="6147"/>
                    <a:pt x="167" y="6947"/>
                    <a:pt x="334" y="7748"/>
                  </a:cubicBezTo>
                  <a:cubicBezTo>
                    <a:pt x="401" y="8115"/>
                    <a:pt x="501" y="8448"/>
                    <a:pt x="601" y="8815"/>
                  </a:cubicBezTo>
                  <a:cubicBezTo>
                    <a:pt x="768" y="9316"/>
                    <a:pt x="935" y="9949"/>
                    <a:pt x="1335" y="10283"/>
                  </a:cubicBezTo>
                  <a:cubicBezTo>
                    <a:pt x="1624" y="10550"/>
                    <a:pt x="2002" y="10698"/>
                    <a:pt x="2380" y="10698"/>
                  </a:cubicBezTo>
                  <a:cubicBezTo>
                    <a:pt x="2569" y="10698"/>
                    <a:pt x="2758" y="10661"/>
                    <a:pt x="2936" y="10583"/>
                  </a:cubicBezTo>
                  <a:cubicBezTo>
                    <a:pt x="3470" y="10350"/>
                    <a:pt x="3837" y="9849"/>
                    <a:pt x="3837" y="9249"/>
                  </a:cubicBezTo>
                  <a:cubicBezTo>
                    <a:pt x="3837" y="8882"/>
                    <a:pt x="3737" y="8548"/>
                    <a:pt x="3536" y="8248"/>
                  </a:cubicBezTo>
                  <a:lnTo>
                    <a:pt x="3436" y="7981"/>
                  </a:lnTo>
                  <a:cubicBezTo>
                    <a:pt x="3401" y="7922"/>
                    <a:pt x="3382" y="7901"/>
                    <a:pt x="3376" y="7901"/>
                  </a:cubicBezTo>
                  <a:cubicBezTo>
                    <a:pt x="3375" y="7901"/>
                    <a:pt x="3374" y="7901"/>
                    <a:pt x="3374" y="7902"/>
                  </a:cubicBezTo>
                  <a:lnTo>
                    <a:pt x="3374" y="7902"/>
                  </a:lnTo>
                  <a:cubicBezTo>
                    <a:pt x="3308" y="7773"/>
                    <a:pt x="3262" y="7644"/>
                    <a:pt x="3236" y="7514"/>
                  </a:cubicBezTo>
                  <a:cubicBezTo>
                    <a:pt x="3170" y="7381"/>
                    <a:pt x="3136" y="7214"/>
                    <a:pt x="3069" y="7047"/>
                  </a:cubicBezTo>
                  <a:cubicBezTo>
                    <a:pt x="2969" y="6714"/>
                    <a:pt x="2903" y="6380"/>
                    <a:pt x="2836" y="6047"/>
                  </a:cubicBezTo>
                  <a:cubicBezTo>
                    <a:pt x="2803" y="5880"/>
                    <a:pt x="2769" y="5713"/>
                    <a:pt x="2736" y="5546"/>
                  </a:cubicBezTo>
                  <a:cubicBezTo>
                    <a:pt x="2736" y="5499"/>
                    <a:pt x="2719" y="5435"/>
                    <a:pt x="2709" y="5378"/>
                  </a:cubicBezTo>
                  <a:lnTo>
                    <a:pt x="2709" y="5378"/>
                  </a:lnTo>
                  <a:cubicBezTo>
                    <a:pt x="2709" y="5357"/>
                    <a:pt x="2707" y="5325"/>
                    <a:pt x="2703" y="5279"/>
                  </a:cubicBezTo>
                  <a:cubicBezTo>
                    <a:pt x="2602" y="4612"/>
                    <a:pt x="2569" y="3945"/>
                    <a:pt x="2569" y="3278"/>
                  </a:cubicBezTo>
                  <a:cubicBezTo>
                    <a:pt x="2569" y="3111"/>
                    <a:pt x="2602" y="2944"/>
                    <a:pt x="2602" y="2744"/>
                  </a:cubicBezTo>
                  <a:cubicBezTo>
                    <a:pt x="2602" y="2678"/>
                    <a:pt x="2602" y="2577"/>
                    <a:pt x="2636" y="2477"/>
                  </a:cubicBezTo>
                  <a:cubicBezTo>
                    <a:pt x="2636" y="2465"/>
                    <a:pt x="2636" y="2454"/>
                    <a:pt x="2635" y="2446"/>
                  </a:cubicBezTo>
                  <a:lnTo>
                    <a:pt x="2635" y="2446"/>
                  </a:lnTo>
                  <a:cubicBezTo>
                    <a:pt x="2636" y="2445"/>
                    <a:pt x="2636" y="2445"/>
                    <a:pt x="2636" y="2444"/>
                  </a:cubicBezTo>
                  <a:cubicBezTo>
                    <a:pt x="2703" y="2077"/>
                    <a:pt x="2769" y="1744"/>
                    <a:pt x="2836" y="1377"/>
                  </a:cubicBezTo>
                  <a:cubicBezTo>
                    <a:pt x="3075" y="540"/>
                    <a:pt x="2421" y="0"/>
                    <a:pt x="1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1"/>
            <p:cNvSpPr/>
            <p:nvPr/>
          </p:nvSpPr>
          <p:spPr>
            <a:xfrm>
              <a:off x="2239275" y="4529500"/>
              <a:ext cx="910075" cy="233550"/>
            </a:xfrm>
            <a:custGeom>
              <a:avLst/>
              <a:gdLst/>
              <a:ahLst/>
              <a:cxnLst/>
              <a:rect l="l" t="t" r="r" b="b"/>
              <a:pathLst>
                <a:path w="36403" h="9342" extrusionOk="0">
                  <a:moveTo>
                    <a:pt x="35201" y="0"/>
                  </a:moveTo>
                  <a:cubicBezTo>
                    <a:pt x="35112" y="0"/>
                    <a:pt x="35019" y="11"/>
                    <a:pt x="34925" y="35"/>
                  </a:cubicBezTo>
                  <a:cubicBezTo>
                    <a:pt x="34325" y="235"/>
                    <a:pt x="33724" y="535"/>
                    <a:pt x="33191" y="902"/>
                  </a:cubicBezTo>
                  <a:cubicBezTo>
                    <a:pt x="32690" y="1202"/>
                    <a:pt x="32157" y="1536"/>
                    <a:pt x="31690" y="1869"/>
                  </a:cubicBezTo>
                  <a:cubicBezTo>
                    <a:pt x="30689" y="2536"/>
                    <a:pt x="29655" y="3137"/>
                    <a:pt x="28587" y="3671"/>
                  </a:cubicBezTo>
                  <a:cubicBezTo>
                    <a:pt x="28354" y="3804"/>
                    <a:pt x="28120" y="3904"/>
                    <a:pt x="27854" y="4037"/>
                  </a:cubicBezTo>
                  <a:lnTo>
                    <a:pt x="27453" y="4204"/>
                  </a:lnTo>
                  <a:lnTo>
                    <a:pt x="27320" y="4271"/>
                  </a:lnTo>
                  <a:lnTo>
                    <a:pt x="27320" y="4271"/>
                  </a:lnTo>
                  <a:cubicBezTo>
                    <a:pt x="27303" y="4275"/>
                    <a:pt x="27272" y="4285"/>
                    <a:pt x="27220" y="4304"/>
                  </a:cubicBezTo>
                  <a:cubicBezTo>
                    <a:pt x="26686" y="4538"/>
                    <a:pt x="26152" y="4738"/>
                    <a:pt x="25585" y="4905"/>
                  </a:cubicBezTo>
                  <a:cubicBezTo>
                    <a:pt x="24451" y="5305"/>
                    <a:pt x="23250" y="5605"/>
                    <a:pt x="22083" y="5839"/>
                  </a:cubicBezTo>
                  <a:cubicBezTo>
                    <a:pt x="21816" y="5872"/>
                    <a:pt x="21516" y="5939"/>
                    <a:pt x="21282" y="5972"/>
                  </a:cubicBezTo>
                  <a:lnTo>
                    <a:pt x="21049" y="6006"/>
                  </a:lnTo>
                  <a:cubicBezTo>
                    <a:pt x="21004" y="6006"/>
                    <a:pt x="20886" y="6020"/>
                    <a:pt x="20881" y="6020"/>
                  </a:cubicBezTo>
                  <a:cubicBezTo>
                    <a:pt x="20878" y="6020"/>
                    <a:pt x="20904" y="6017"/>
                    <a:pt x="20982" y="6006"/>
                  </a:cubicBezTo>
                  <a:cubicBezTo>
                    <a:pt x="21060" y="5994"/>
                    <a:pt x="21086" y="5991"/>
                    <a:pt x="21083" y="5991"/>
                  </a:cubicBezTo>
                  <a:cubicBezTo>
                    <a:pt x="21078" y="5991"/>
                    <a:pt x="20960" y="6006"/>
                    <a:pt x="20915" y="6006"/>
                  </a:cubicBezTo>
                  <a:lnTo>
                    <a:pt x="20648" y="6039"/>
                  </a:lnTo>
                  <a:cubicBezTo>
                    <a:pt x="20048" y="6106"/>
                    <a:pt x="19448" y="6139"/>
                    <a:pt x="18847" y="6172"/>
                  </a:cubicBezTo>
                  <a:cubicBezTo>
                    <a:pt x="18564" y="6180"/>
                    <a:pt x="18280" y="6184"/>
                    <a:pt x="17997" y="6184"/>
                  </a:cubicBezTo>
                  <a:cubicBezTo>
                    <a:pt x="17081" y="6184"/>
                    <a:pt x="16170" y="6141"/>
                    <a:pt x="15278" y="6039"/>
                  </a:cubicBezTo>
                  <a:lnTo>
                    <a:pt x="14844" y="6006"/>
                  </a:lnTo>
                  <a:lnTo>
                    <a:pt x="14911" y="6006"/>
                  </a:lnTo>
                  <a:cubicBezTo>
                    <a:pt x="14844" y="5972"/>
                    <a:pt x="14778" y="5972"/>
                    <a:pt x="14711" y="5972"/>
                  </a:cubicBezTo>
                  <a:cubicBezTo>
                    <a:pt x="14411" y="5905"/>
                    <a:pt x="14077" y="5872"/>
                    <a:pt x="13777" y="5805"/>
                  </a:cubicBezTo>
                  <a:cubicBezTo>
                    <a:pt x="13176" y="5705"/>
                    <a:pt x="12576" y="5572"/>
                    <a:pt x="12009" y="5405"/>
                  </a:cubicBezTo>
                  <a:cubicBezTo>
                    <a:pt x="10841" y="5105"/>
                    <a:pt x="9707" y="4738"/>
                    <a:pt x="8606" y="4271"/>
                  </a:cubicBezTo>
                  <a:cubicBezTo>
                    <a:pt x="8573" y="4258"/>
                    <a:pt x="8557" y="4252"/>
                    <a:pt x="8553" y="4252"/>
                  </a:cubicBezTo>
                  <a:cubicBezTo>
                    <a:pt x="8550" y="4252"/>
                    <a:pt x="8553" y="4255"/>
                    <a:pt x="8561" y="4260"/>
                  </a:cubicBezTo>
                  <a:lnTo>
                    <a:pt x="8561" y="4260"/>
                  </a:lnTo>
                  <a:cubicBezTo>
                    <a:pt x="8509" y="4239"/>
                    <a:pt x="8458" y="4221"/>
                    <a:pt x="8406" y="4204"/>
                  </a:cubicBezTo>
                  <a:lnTo>
                    <a:pt x="7973" y="4004"/>
                  </a:lnTo>
                  <a:cubicBezTo>
                    <a:pt x="7672" y="3871"/>
                    <a:pt x="7372" y="3704"/>
                    <a:pt x="7072" y="3570"/>
                  </a:cubicBezTo>
                  <a:cubicBezTo>
                    <a:pt x="6472" y="3270"/>
                    <a:pt x="5871" y="2937"/>
                    <a:pt x="5271" y="2603"/>
                  </a:cubicBezTo>
                  <a:cubicBezTo>
                    <a:pt x="4670" y="2270"/>
                    <a:pt x="4103" y="1969"/>
                    <a:pt x="3536" y="1669"/>
                  </a:cubicBezTo>
                  <a:cubicBezTo>
                    <a:pt x="3236" y="1469"/>
                    <a:pt x="2902" y="1336"/>
                    <a:pt x="2602" y="1202"/>
                  </a:cubicBezTo>
                  <a:cubicBezTo>
                    <a:pt x="2469" y="1102"/>
                    <a:pt x="2335" y="1035"/>
                    <a:pt x="2202" y="969"/>
                  </a:cubicBezTo>
                  <a:cubicBezTo>
                    <a:pt x="2135" y="902"/>
                    <a:pt x="2068" y="869"/>
                    <a:pt x="2002" y="835"/>
                  </a:cubicBezTo>
                  <a:lnTo>
                    <a:pt x="1868" y="735"/>
                  </a:lnTo>
                  <a:cubicBezTo>
                    <a:pt x="1668" y="535"/>
                    <a:pt x="1410" y="435"/>
                    <a:pt x="1147" y="435"/>
                  </a:cubicBezTo>
                  <a:cubicBezTo>
                    <a:pt x="884" y="435"/>
                    <a:pt x="617" y="535"/>
                    <a:pt x="401" y="735"/>
                  </a:cubicBezTo>
                  <a:cubicBezTo>
                    <a:pt x="0" y="1135"/>
                    <a:pt x="0" y="1769"/>
                    <a:pt x="401" y="2169"/>
                  </a:cubicBezTo>
                  <a:lnTo>
                    <a:pt x="401" y="2236"/>
                  </a:lnTo>
                  <a:cubicBezTo>
                    <a:pt x="601" y="2403"/>
                    <a:pt x="834" y="2636"/>
                    <a:pt x="1034" y="2837"/>
                  </a:cubicBezTo>
                  <a:cubicBezTo>
                    <a:pt x="1235" y="3103"/>
                    <a:pt x="1435" y="3370"/>
                    <a:pt x="1635" y="3604"/>
                  </a:cubicBezTo>
                  <a:cubicBezTo>
                    <a:pt x="2102" y="4037"/>
                    <a:pt x="2569" y="4438"/>
                    <a:pt x="3036" y="4805"/>
                  </a:cubicBezTo>
                  <a:cubicBezTo>
                    <a:pt x="4137" y="5605"/>
                    <a:pt x="5304" y="6306"/>
                    <a:pt x="6538" y="6839"/>
                  </a:cubicBezTo>
                  <a:cubicBezTo>
                    <a:pt x="8873" y="7907"/>
                    <a:pt x="11342" y="8674"/>
                    <a:pt x="13910" y="9041"/>
                  </a:cubicBezTo>
                  <a:cubicBezTo>
                    <a:pt x="15245" y="9241"/>
                    <a:pt x="16587" y="9341"/>
                    <a:pt x="17930" y="9341"/>
                  </a:cubicBezTo>
                  <a:cubicBezTo>
                    <a:pt x="19272" y="9341"/>
                    <a:pt x="20615" y="9241"/>
                    <a:pt x="21949" y="9041"/>
                  </a:cubicBezTo>
                  <a:cubicBezTo>
                    <a:pt x="24518" y="8674"/>
                    <a:pt x="27020" y="7907"/>
                    <a:pt x="29355" y="6806"/>
                  </a:cubicBezTo>
                  <a:cubicBezTo>
                    <a:pt x="30622" y="6239"/>
                    <a:pt x="31823" y="5572"/>
                    <a:pt x="32957" y="4805"/>
                  </a:cubicBezTo>
                  <a:cubicBezTo>
                    <a:pt x="33624" y="4371"/>
                    <a:pt x="34225" y="3871"/>
                    <a:pt x="34792" y="3337"/>
                  </a:cubicBezTo>
                  <a:cubicBezTo>
                    <a:pt x="35426" y="2770"/>
                    <a:pt x="35926" y="2103"/>
                    <a:pt x="36226" y="1336"/>
                  </a:cubicBezTo>
                  <a:cubicBezTo>
                    <a:pt x="36403" y="629"/>
                    <a:pt x="35878" y="0"/>
                    <a:pt x="35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1"/>
            <p:cNvSpPr/>
            <p:nvPr/>
          </p:nvSpPr>
          <p:spPr>
            <a:xfrm>
              <a:off x="2957225" y="3709250"/>
              <a:ext cx="407875" cy="761400"/>
            </a:xfrm>
            <a:custGeom>
              <a:avLst/>
              <a:gdLst/>
              <a:ahLst/>
              <a:cxnLst/>
              <a:rect l="l" t="t" r="r" b="b"/>
              <a:pathLst>
                <a:path w="16315" h="30456" extrusionOk="0">
                  <a:moveTo>
                    <a:pt x="1696" y="1"/>
                  </a:moveTo>
                  <a:cubicBezTo>
                    <a:pt x="793" y="1"/>
                    <a:pt x="0" y="1220"/>
                    <a:pt x="937" y="2056"/>
                  </a:cubicBezTo>
                  <a:lnTo>
                    <a:pt x="937" y="2023"/>
                  </a:lnTo>
                  <a:cubicBezTo>
                    <a:pt x="2338" y="3557"/>
                    <a:pt x="3672" y="5158"/>
                    <a:pt x="5106" y="6693"/>
                  </a:cubicBezTo>
                  <a:cubicBezTo>
                    <a:pt x="5807" y="7460"/>
                    <a:pt x="6474" y="8260"/>
                    <a:pt x="7108" y="9061"/>
                  </a:cubicBezTo>
                  <a:lnTo>
                    <a:pt x="7542" y="9595"/>
                  </a:lnTo>
                  <a:lnTo>
                    <a:pt x="7728" y="9834"/>
                  </a:lnTo>
                  <a:lnTo>
                    <a:pt x="7728" y="9834"/>
                  </a:lnTo>
                  <a:cubicBezTo>
                    <a:pt x="7721" y="9828"/>
                    <a:pt x="7715" y="9824"/>
                    <a:pt x="7711" y="9824"/>
                  </a:cubicBezTo>
                  <a:cubicBezTo>
                    <a:pt x="7709" y="9824"/>
                    <a:pt x="7708" y="9825"/>
                    <a:pt x="7708" y="9828"/>
                  </a:cubicBezTo>
                  <a:cubicBezTo>
                    <a:pt x="7708" y="9828"/>
                    <a:pt x="7817" y="9955"/>
                    <a:pt x="7821" y="9955"/>
                  </a:cubicBezTo>
                  <a:cubicBezTo>
                    <a:pt x="7822" y="9955"/>
                    <a:pt x="7810" y="9939"/>
                    <a:pt x="7775" y="9895"/>
                  </a:cubicBezTo>
                  <a:lnTo>
                    <a:pt x="7728" y="9834"/>
                  </a:lnTo>
                  <a:lnTo>
                    <a:pt x="7728" y="9834"/>
                  </a:lnTo>
                  <a:cubicBezTo>
                    <a:pt x="7765" y="9868"/>
                    <a:pt x="7842" y="9970"/>
                    <a:pt x="7842" y="9995"/>
                  </a:cubicBezTo>
                  <a:cubicBezTo>
                    <a:pt x="8175" y="10395"/>
                    <a:pt x="8476" y="10829"/>
                    <a:pt x="8776" y="11262"/>
                  </a:cubicBezTo>
                  <a:cubicBezTo>
                    <a:pt x="9343" y="12096"/>
                    <a:pt x="9910" y="12964"/>
                    <a:pt x="10410" y="13864"/>
                  </a:cubicBezTo>
                  <a:cubicBezTo>
                    <a:pt x="10644" y="14331"/>
                    <a:pt x="10877" y="14798"/>
                    <a:pt x="11111" y="15265"/>
                  </a:cubicBezTo>
                  <a:cubicBezTo>
                    <a:pt x="11211" y="15465"/>
                    <a:pt x="11311" y="15699"/>
                    <a:pt x="11411" y="15932"/>
                  </a:cubicBezTo>
                  <a:cubicBezTo>
                    <a:pt x="11437" y="15958"/>
                    <a:pt x="11522" y="16163"/>
                    <a:pt x="11529" y="16163"/>
                  </a:cubicBezTo>
                  <a:cubicBezTo>
                    <a:pt x="11531" y="16163"/>
                    <a:pt x="11526" y="16145"/>
                    <a:pt x="11511" y="16099"/>
                  </a:cubicBezTo>
                  <a:lnTo>
                    <a:pt x="11511" y="16099"/>
                  </a:lnTo>
                  <a:lnTo>
                    <a:pt x="11544" y="16166"/>
                  </a:lnTo>
                  <a:lnTo>
                    <a:pt x="11611" y="16399"/>
                  </a:lnTo>
                  <a:cubicBezTo>
                    <a:pt x="12011" y="17333"/>
                    <a:pt x="12312" y="18301"/>
                    <a:pt x="12578" y="19302"/>
                  </a:cubicBezTo>
                  <a:cubicBezTo>
                    <a:pt x="12712" y="19802"/>
                    <a:pt x="12812" y="20302"/>
                    <a:pt x="12912" y="20803"/>
                  </a:cubicBezTo>
                  <a:cubicBezTo>
                    <a:pt x="12945" y="21036"/>
                    <a:pt x="12979" y="21270"/>
                    <a:pt x="13012" y="21503"/>
                  </a:cubicBezTo>
                  <a:cubicBezTo>
                    <a:pt x="13012" y="21531"/>
                    <a:pt x="13012" y="21554"/>
                    <a:pt x="13012" y="21570"/>
                  </a:cubicBezTo>
                  <a:cubicBezTo>
                    <a:pt x="13012" y="21703"/>
                    <a:pt x="13045" y="21837"/>
                    <a:pt x="13045" y="21970"/>
                  </a:cubicBezTo>
                  <a:cubicBezTo>
                    <a:pt x="13146" y="23104"/>
                    <a:pt x="13146" y="24272"/>
                    <a:pt x="13045" y="25406"/>
                  </a:cubicBezTo>
                  <a:cubicBezTo>
                    <a:pt x="13045" y="25539"/>
                    <a:pt x="13045" y="25673"/>
                    <a:pt x="13012" y="25806"/>
                  </a:cubicBezTo>
                  <a:cubicBezTo>
                    <a:pt x="13012" y="25873"/>
                    <a:pt x="12979" y="25939"/>
                    <a:pt x="12979" y="26039"/>
                  </a:cubicBezTo>
                  <a:lnTo>
                    <a:pt x="12979" y="26039"/>
                  </a:lnTo>
                  <a:cubicBezTo>
                    <a:pt x="12979" y="25970"/>
                    <a:pt x="12995" y="25854"/>
                    <a:pt x="12994" y="25854"/>
                  </a:cubicBezTo>
                  <a:lnTo>
                    <a:pt x="12994" y="25854"/>
                  </a:lnTo>
                  <a:cubicBezTo>
                    <a:pt x="12993" y="25854"/>
                    <a:pt x="12989" y="25878"/>
                    <a:pt x="12979" y="25940"/>
                  </a:cubicBezTo>
                  <a:cubicBezTo>
                    <a:pt x="12945" y="26206"/>
                    <a:pt x="12879" y="26507"/>
                    <a:pt x="12812" y="26774"/>
                  </a:cubicBezTo>
                  <a:cubicBezTo>
                    <a:pt x="12712" y="27341"/>
                    <a:pt x="12545" y="27908"/>
                    <a:pt x="12378" y="28475"/>
                  </a:cubicBezTo>
                  <a:cubicBezTo>
                    <a:pt x="12178" y="29309"/>
                    <a:pt x="12645" y="30176"/>
                    <a:pt x="13479" y="30409"/>
                  </a:cubicBezTo>
                  <a:cubicBezTo>
                    <a:pt x="13609" y="30441"/>
                    <a:pt x="13739" y="30456"/>
                    <a:pt x="13868" y="30456"/>
                  </a:cubicBezTo>
                  <a:cubicBezTo>
                    <a:pt x="14567" y="30456"/>
                    <a:pt x="15217" y="30013"/>
                    <a:pt x="15414" y="29309"/>
                  </a:cubicBezTo>
                  <a:cubicBezTo>
                    <a:pt x="15781" y="28208"/>
                    <a:pt x="16048" y="27074"/>
                    <a:pt x="16148" y="25906"/>
                  </a:cubicBezTo>
                  <a:cubicBezTo>
                    <a:pt x="16281" y="24872"/>
                    <a:pt x="16314" y="23838"/>
                    <a:pt x="16248" y="22837"/>
                  </a:cubicBezTo>
                  <a:cubicBezTo>
                    <a:pt x="16114" y="20602"/>
                    <a:pt x="15681" y="18434"/>
                    <a:pt x="14947" y="16333"/>
                  </a:cubicBezTo>
                  <a:cubicBezTo>
                    <a:pt x="13446" y="12163"/>
                    <a:pt x="10877" y="8460"/>
                    <a:pt x="7875" y="5191"/>
                  </a:cubicBezTo>
                  <a:cubicBezTo>
                    <a:pt x="6241" y="3490"/>
                    <a:pt x="4439" y="1889"/>
                    <a:pt x="2538" y="421"/>
                  </a:cubicBezTo>
                  <a:cubicBezTo>
                    <a:pt x="2281" y="124"/>
                    <a:pt x="1983" y="1"/>
                    <a:pt x="1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1"/>
            <p:cNvSpPr/>
            <p:nvPr/>
          </p:nvSpPr>
          <p:spPr>
            <a:xfrm>
              <a:off x="3299200" y="4095150"/>
              <a:ext cx="242700" cy="262600"/>
            </a:xfrm>
            <a:custGeom>
              <a:avLst/>
              <a:gdLst/>
              <a:ahLst/>
              <a:cxnLst/>
              <a:rect l="l" t="t" r="r" b="b"/>
              <a:pathLst>
                <a:path w="9708" h="10504" extrusionOk="0">
                  <a:moveTo>
                    <a:pt x="9029" y="1"/>
                  </a:moveTo>
                  <a:cubicBezTo>
                    <a:pt x="8784" y="1"/>
                    <a:pt x="8547" y="161"/>
                    <a:pt x="8440" y="430"/>
                  </a:cubicBezTo>
                  <a:cubicBezTo>
                    <a:pt x="8139" y="1297"/>
                    <a:pt x="7706" y="2164"/>
                    <a:pt x="7172" y="2932"/>
                  </a:cubicBezTo>
                  <a:lnTo>
                    <a:pt x="7005" y="3165"/>
                  </a:lnTo>
                  <a:cubicBezTo>
                    <a:pt x="6980" y="3190"/>
                    <a:pt x="6841" y="3368"/>
                    <a:pt x="6831" y="3381"/>
                  </a:cubicBezTo>
                  <a:lnTo>
                    <a:pt x="6831" y="3381"/>
                  </a:lnTo>
                  <a:cubicBezTo>
                    <a:pt x="6706" y="3531"/>
                    <a:pt x="6558" y="3682"/>
                    <a:pt x="6438" y="3832"/>
                  </a:cubicBezTo>
                  <a:cubicBezTo>
                    <a:pt x="6138" y="4199"/>
                    <a:pt x="5804" y="4566"/>
                    <a:pt x="5437" y="4900"/>
                  </a:cubicBezTo>
                  <a:cubicBezTo>
                    <a:pt x="5104" y="5233"/>
                    <a:pt x="4737" y="5567"/>
                    <a:pt x="4370" y="5867"/>
                  </a:cubicBezTo>
                  <a:lnTo>
                    <a:pt x="4137" y="6067"/>
                  </a:lnTo>
                  <a:lnTo>
                    <a:pt x="4003" y="6201"/>
                  </a:lnTo>
                  <a:cubicBezTo>
                    <a:pt x="4081" y="6122"/>
                    <a:pt x="4114" y="6090"/>
                    <a:pt x="4107" y="6090"/>
                  </a:cubicBezTo>
                  <a:cubicBezTo>
                    <a:pt x="4102" y="6090"/>
                    <a:pt x="4078" y="6106"/>
                    <a:pt x="4036" y="6134"/>
                  </a:cubicBezTo>
                  <a:cubicBezTo>
                    <a:pt x="3836" y="6267"/>
                    <a:pt x="3670" y="6401"/>
                    <a:pt x="3469" y="6534"/>
                  </a:cubicBezTo>
                  <a:cubicBezTo>
                    <a:pt x="3303" y="6668"/>
                    <a:pt x="3069" y="6801"/>
                    <a:pt x="2802" y="6968"/>
                  </a:cubicBezTo>
                  <a:cubicBezTo>
                    <a:pt x="2669" y="7034"/>
                    <a:pt x="2402" y="7268"/>
                    <a:pt x="2202" y="7268"/>
                  </a:cubicBezTo>
                  <a:cubicBezTo>
                    <a:pt x="2326" y="7227"/>
                    <a:pt x="2386" y="7198"/>
                    <a:pt x="2374" y="7198"/>
                  </a:cubicBezTo>
                  <a:cubicBezTo>
                    <a:pt x="2367" y="7198"/>
                    <a:pt x="2332" y="7209"/>
                    <a:pt x="2269" y="7235"/>
                  </a:cubicBezTo>
                  <a:lnTo>
                    <a:pt x="2135" y="7268"/>
                  </a:lnTo>
                  <a:lnTo>
                    <a:pt x="1835" y="7401"/>
                  </a:lnTo>
                  <a:cubicBezTo>
                    <a:pt x="1468" y="7468"/>
                    <a:pt x="1134" y="7602"/>
                    <a:pt x="834" y="7802"/>
                  </a:cubicBezTo>
                  <a:cubicBezTo>
                    <a:pt x="300" y="8135"/>
                    <a:pt x="0" y="8802"/>
                    <a:pt x="167" y="9436"/>
                  </a:cubicBezTo>
                  <a:cubicBezTo>
                    <a:pt x="367" y="10037"/>
                    <a:pt x="934" y="10470"/>
                    <a:pt x="1568" y="10504"/>
                  </a:cubicBezTo>
                  <a:cubicBezTo>
                    <a:pt x="2269" y="10404"/>
                    <a:pt x="2936" y="10137"/>
                    <a:pt x="3536" y="9736"/>
                  </a:cubicBezTo>
                  <a:cubicBezTo>
                    <a:pt x="3970" y="9470"/>
                    <a:pt x="4437" y="9236"/>
                    <a:pt x="4870" y="8936"/>
                  </a:cubicBezTo>
                  <a:cubicBezTo>
                    <a:pt x="5771" y="8302"/>
                    <a:pt x="6572" y="7568"/>
                    <a:pt x="7272" y="6734"/>
                  </a:cubicBezTo>
                  <a:cubicBezTo>
                    <a:pt x="7973" y="5834"/>
                    <a:pt x="8540" y="4833"/>
                    <a:pt x="8940" y="3799"/>
                  </a:cubicBezTo>
                  <a:cubicBezTo>
                    <a:pt x="9274" y="2798"/>
                    <a:pt x="9507" y="1797"/>
                    <a:pt x="9640" y="763"/>
                  </a:cubicBezTo>
                  <a:cubicBezTo>
                    <a:pt x="9707" y="463"/>
                    <a:pt x="9540" y="130"/>
                    <a:pt x="9207" y="29"/>
                  </a:cubicBezTo>
                  <a:cubicBezTo>
                    <a:pt x="9148" y="10"/>
                    <a:pt x="9089" y="1"/>
                    <a:pt x="90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1"/>
            <p:cNvSpPr/>
            <p:nvPr/>
          </p:nvSpPr>
          <p:spPr>
            <a:xfrm>
              <a:off x="3204125" y="3528100"/>
              <a:ext cx="418650" cy="392675"/>
            </a:xfrm>
            <a:custGeom>
              <a:avLst/>
              <a:gdLst/>
              <a:ahLst/>
              <a:cxnLst/>
              <a:rect l="l" t="t" r="r" b="b"/>
              <a:pathLst>
                <a:path w="16746" h="15707" extrusionOk="0">
                  <a:moveTo>
                    <a:pt x="11876" y="12137"/>
                  </a:moveTo>
                  <a:cubicBezTo>
                    <a:pt x="11902" y="12172"/>
                    <a:pt x="11930" y="12207"/>
                    <a:pt x="11960" y="12242"/>
                  </a:cubicBezTo>
                  <a:lnTo>
                    <a:pt x="11960" y="12242"/>
                  </a:lnTo>
                  <a:cubicBezTo>
                    <a:pt x="11946" y="12225"/>
                    <a:pt x="11919" y="12192"/>
                    <a:pt x="11876" y="12137"/>
                  </a:cubicBezTo>
                  <a:close/>
                  <a:moveTo>
                    <a:pt x="1099" y="0"/>
                  </a:moveTo>
                  <a:cubicBezTo>
                    <a:pt x="758" y="0"/>
                    <a:pt x="436" y="171"/>
                    <a:pt x="234" y="462"/>
                  </a:cubicBezTo>
                  <a:cubicBezTo>
                    <a:pt x="1" y="929"/>
                    <a:pt x="134" y="1530"/>
                    <a:pt x="601" y="1796"/>
                  </a:cubicBezTo>
                  <a:cubicBezTo>
                    <a:pt x="1135" y="2163"/>
                    <a:pt x="1668" y="2564"/>
                    <a:pt x="2202" y="2964"/>
                  </a:cubicBezTo>
                  <a:lnTo>
                    <a:pt x="2202" y="2964"/>
                  </a:lnTo>
                  <a:lnTo>
                    <a:pt x="2202" y="2964"/>
                  </a:lnTo>
                  <a:cubicBezTo>
                    <a:pt x="2202" y="2985"/>
                    <a:pt x="2267" y="3031"/>
                    <a:pt x="2275" y="3031"/>
                  </a:cubicBezTo>
                  <a:cubicBezTo>
                    <a:pt x="2280" y="3031"/>
                    <a:pt x="2265" y="3014"/>
                    <a:pt x="2202" y="2964"/>
                  </a:cubicBezTo>
                  <a:lnTo>
                    <a:pt x="2202" y="2964"/>
                  </a:lnTo>
                  <a:lnTo>
                    <a:pt x="2369" y="3097"/>
                  </a:lnTo>
                  <a:lnTo>
                    <a:pt x="2869" y="3464"/>
                  </a:lnTo>
                  <a:lnTo>
                    <a:pt x="3270" y="3765"/>
                  </a:lnTo>
                  <a:lnTo>
                    <a:pt x="3336" y="3831"/>
                  </a:lnTo>
                  <a:lnTo>
                    <a:pt x="3503" y="3965"/>
                  </a:lnTo>
                  <a:lnTo>
                    <a:pt x="3837" y="4232"/>
                  </a:lnTo>
                  <a:lnTo>
                    <a:pt x="4270" y="4532"/>
                  </a:lnTo>
                  <a:cubicBezTo>
                    <a:pt x="4281" y="4554"/>
                    <a:pt x="4307" y="4580"/>
                    <a:pt x="4328" y="4599"/>
                  </a:cubicBezTo>
                  <a:lnTo>
                    <a:pt x="4328" y="4599"/>
                  </a:lnTo>
                  <a:cubicBezTo>
                    <a:pt x="4309" y="4584"/>
                    <a:pt x="4280" y="4562"/>
                    <a:pt x="4237" y="4532"/>
                  </a:cubicBezTo>
                  <a:lnTo>
                    <a:pt x="4237" y="4532"/>
                  </a:lnTo>
                  <a:cubicBezTo>
                    <a:pt x="4504" y="4732"/>
                    <a:pt x="4737" y="4965"/>
                    <a:pt x="5004" y="5166"/>
                  </a:cubicBezTo>
                  <a:cubicBezTo>
                    <a:pt x="5471" y="5566"/>
                    <a:pt x="5971" y="6000"/>
                    <a:pt x="6438" y="6400"/>
                  </a:cubicBezTo>
                  <a:cubicBezTo>
                    <a:pt x="8373" y="8101"/>
                    <a:pt x="10141" y="9936"/>
                    <a:pt x="11709" y="11937"/>
                  </a:cubicBezTo>
                  <a:cubicBezTo>
                    <a:pt x="11756" y="11984"/>
                    <a:pt x="11953" y="12232"/>
                    <a:pt x="11971" y="12254"/>
                  </a:cubicBezTo>
                  <a:lnTo>
                    <a:pt x="11971" y="12254"/>
                  </a:lnTo>
                  <a:cubicBezTo>
                    <a:pt x="11967" y="12250"/>
                    <a:pt x="11963" y="12246"/>
                    <a:pt x="11960" y="12242"/>
                  </a:cubicBezTo>
                  <a:lnTo>
                    <a:pt x="11960" y="12242"/>
                  </a:lnTo>
                  <a:cubicBezTo>
                    <a:pt x="11968" y="12252"/>
                    <a:pt x="11972" y="12256"/>
                    <a:pt x="11972" y="12256"/>
                  </a:cubicBezTo>
                  <a:cubicBezTo>
                    <a:pt x="11972" y="12256"/>
                    <a:pt x="11971" y="12256"/>
                    <a:pt x="11971" y="12254"/>
                  </a:cubicBezTo>
                  <a:lnTo>
                    <a:pt x="11971" y="12254"/>
                  </a:lnTo>
                  <a:cubicBezTo>
                    <a:pt x="12051" y="12349"/>
                    <a:pt x="12138" y="12443"/>
                    <a:pt x="12209" y="12538"/>
                  </a:cubicBezTo>
                  <a:cubicBezTo>
                    <a:pt x="12443" y="12838"/>
                    <a:pt x="12643" y="13105"/>
                    <a:pt x="12843" y="13438"/>
                  </a:cubicBezTo>
                  <a:cubicBezTo>
                    <a:pt x="13043" y="13738"/>
                    <a:pt x="13243" y="14005"/>
                    <a:pt x="13410" y="14272"/>
                  </a:cubicBezTo>
                  <a:cubicBezTo>
                    <a:pt x="13744" y="14739"/>
                    <a:pt x="14011" y="15273"/>
                    <a:pt x="14544" y="15506"/>
                  </a:cubicBezTo>
                  <a:cubicBezTo>
                    <a:pt x="14778" y="15640"/>
                    <a:pt x="15028" y="15706"/>
                    <a:pt x="15278" y="15706"/>
                  </a:cubicBezTo>
                  <a:cubicBezTo>
                    <a:pt x="15528" y="15706"/>
                    <a:pt x="15778" y="15640"/>
                    <a:pt x="16012" y="15506"/>
                  </a:cubicBezTo>
                  <a:cubicBezTo>
                    <a:pt x="16446" y="15239"/>
                    <a:pt x="16712" y="14772"/>
                    <a:pt x="16712" y="14272"/>
                  </a:cubicBezTo>
                  <a:cubicBezTo>
                    <a:pt x="16746" y="13438"/>
                    <a:pt x="16112" y="12671"/>
                    <a:pt x="15645" y="12037"/>
                  </a:cubicBezTo>
                  <a:cubicBezTo>
                    <a:pt x="15211" y="11370"/>
                    <a:pt x="14778" y="10803"/>
                    <a:pt x="14311" y="10203"/>
                  </a:cubicBezTo>
                  <a:cubicBezTo>
                    <a:pt x="13544" y="9202"/>
                    <a:pt x="12676" y="8201"/>
                    <a:pt x="11776" y="7267"/>
                  </a:cubicBezTo>
                  <a:cubicBezTo>
                    <a:pt x="9908" y="5299"/>
                    <a:pt x="7839" y="3598"/>
                    <a:pt x="5538" y="2130"/>
                  </a:cubicBezTo>
                  <a:cubicBezTo>
                    <a:pt x="4270" y="1363"/>
                    <a:pt x="2969" y="696"/>
                    <a:pt x="1602" y="129"/>
                  </a:cubicBezTo>
                  <a:cubicBezTo>
                    <a:pt x="1437" y="41"/>
                    <a:pt x="1266" y="0"/>
                    <a:pt x="10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1"/>
            <p:cNvSpPr/>
            <p:nvPr/>
          </p:nvSpPr>
          <p:spPr>
            <a:xfrm>
              <a:off x="3467600" y="3480475"/>
              <a:ext cx="113475" cy="323350"/>
            </a:xfrm>
            <a:custGeom>
              <a:avLst/>
              <a:gdLst/>
              <a:ahLst/>
              <a:cxnLst/>
              <a:rect l="l" t="t" r="r" b="b"/>
              <a:pathLst>
                <a:path w="4539" h="12934" extrusionOk="0">
                  <a:moveTo>
                    <a:pt x="958" y="1"/>
                  </a:moveTo>
                  <a:cubicBezTo>
                    <a:pt x="496" y="1"/>
                    <a:pt x="1" y="555"/>
                    <a:pt x="303" y="1033"/>
                  </a:cubicBezTo>
                  <a:cubicBezTo>
                    <a:pt x="1370" y="2601"/>
                    <a:pt x="2071" y="4402"/>
                    <a:pt x="2337" y="6303"/>
                  </a:cubicBezTo>
                  <a:cubicBezTo>
                    <a:pt x="2404" y="6737"/>
                    <a:pt x="2471" y="7137"/>
                    <a:pt x="2471" y="7571"/>
                  </a:cubicBezTo>
                  <a:cubicBezTo>
                    <a:pt x="2504" y="8071"/>
                    <a:pt x="2504" y="8538"/>
                    <a:pt x="2471" y="9005"/>
                  </a:cubicBezTo>
                  <a:cubicBezTo>
                    <a:pt x="2471" y="9139"/>
                    <a:pt x="2471" y="9272"/>
                    <a:pt x="2437" y="9406"/>
                  </a:cubicBezTo>
                  <a:cubicBezTo>
                    <a:pt x="2437" y="9406"/>
                    <a:pt x="2418" y="9603"/>
                    <a:pt x="2424" y="9603"/>
                  </a:cubicBezTo>
                  <a:cubicBezTo>
                    <a:pt x="2426" y="9603"/>
                    <a:pt x="2430" y="9585"/>
                    <a:pt x="2437" y="9539"/>
                  </a:cubicBezTo>
                  <a:lnTo>
                    <a:pt x="2437" y="9539"/>
                  </a:lnTo>
                  <a:cubicBezTo>
                    <a:pt x="2404" y="9773"/>
                    <a:pt x="2371" y="10006"/>
                    <a:pt x="2304" y="10273"/>
                  </a:cubicBezTo>
                  <a:cubicBezTo>
                    <a:pt x="2271" y="10506"/>
                    <a:pt x="2204" y="10740"/>
                    <a:pt x="2137" y="10973"/>
                  </a:cubicBezTo>
                  <a:cubicBezTo>
                    <a:pt x="2004" y="11340"/>
                    <a:pt x="1970" y="11741"/>
                    <a:pt x="2037" y="12108"/>
                  </a:cubicBezTo>
                  <a:cubicBezTo>
                    <a:pt x="2184" y="12633"/>
                    <a:pt x="2636" y="12933"/>
                    <a:pt x="3109" y="12933"/>
                  </a:cubicBezTo>
                  <a:cubicBezTo>
                    <a:pt x="3386" y="12933"/>
                    <a:pt x="3671" y="12830"/>
                    <a:pt x="3905" y="12608"/>
                  </a:cubicBezTo>
                  <a:cubicBezTo>
                    <a:pt x="4205" y="12241"/>
                    <a:pt x="4339" y="11774"/>
                    <a:pt x="4372" y="11274"/>
                  </a:cubicBezTo>
                  <a:cubicBezTo>
                    <a:pt x="4372" y="11249"/>
                    <a:pt x="4390" y="11085"/>
                    <a:pt x="4387" y="11085"/>
                  </a:cubicBezTo>
                  <a:lnTo>
                    <a:pt x="4387" y="11085"/>
                  </a:lnTo>
                  <a:cubicBezTo>
                    <a:pt x="4387" y="11085"/>
                    <a:pt x="4387" y="11085"/>
                    <a:pt x="4386" y="11086"/>
                  </a:cubicBezTo>
                  <a:lnTo>
                    <a:pt x="4386" y="11086"/>
                  </a:lnTo>
                  <a:cubicBezTo>
                    <a:pt x="4414" y="10907"/>
                    <a:pt x="4439" y="10711"/>
                    <a:pt x="4439" y="10540"/>
                  </a:cubicBezTo>
                  <a:cubicBezTo>
                    <a:pt x="4506" y="10073"/>
                    <a:pt x="4539" y="9572"/>
                    <a:pt x="4539" y="9072"/>
                  </a:cubicBezTo>
                  <a:cubicBezTo>
                    <a:pt x="4539" y="8005"/>
                    <a:pt x="4406" y="6904"/>
                    <a:pt x="4172" y="5836"/>
                  </a:cubicBezTo>
                  <a:cubicBezTo>
                    <a:pt x="3705" y="3768"/>
                    <a:pt x="2738" y="1833"/>
                    <a:pt x="1370" y="199"/>
                  </a:cubicBezTo>
                  <a:cubicBezTo>
                    <a:pt x="1255" y="60"/>
                    <a:pt x="1108" y="1"/>
                    <a:pt x="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1"/>
            <p:cNvSpPr/>
            <p:nvPr/>
          </p:nvSpPr>
          <p:spPr>
            <a:xfrm>
              <a:off x="2307650" y="4378075"/>
              <a:ext cx="174325" cy="150750"/>
            </a:xfrm>
            <a:custGeom>
              <a:avLst/>
              <a:gdLst/>
              <a:ahLst/>
              <a:cxnLst/>
              <a:rect l="l" t="t" r="r" b="b"/>
              <a:pathLst>
                <a:path w="6973" h="6030" extrusionOk="0">
                  <a:moveTo>
                    <a:pt x="3403" y="0"/>
                  </a:moveTo>
                  <a:cubicBezTo>
                    <a:pt x="2927" y="0"/>
                    <a:pt x="2460" y="102"/>
                    <a:pt x="2035" y="287"/>
                  </a:cubicBezTo>
                  <a:cubicBezTo>
                    <a:pt x="368" y="1055"/>
                    <a:pt x="1" y="3290"/>
                    <a:pt x="1001" y="4724"/>
                  </a:cubicBezTo>
                  <a:cubicBezTo>
                    <a:pt x="1576" y="5545"/>
                    <a:pt x="2510" y="6029"/>
                    <a:pt x="3490" y="6029"/>
                  </a:cubicBezTo>
                  <a:cubicBezTo>
                    <a:pt x="3705" y="6029"/>
                    <a:pt x="3921" y="6006"/>
                    <a:pt x="4137" y="5958"/>
                  </a:cubicBezTo>
                  <a:cubicBezTo>
                    <a:pt x="5104" y="5758"/>
                    <a:pt x="5938" y="5124"/>
                    <a:pt x="6405" y="4257"/>
                  </a:cubicBezTo>
                  <a:cubicBezTo>
                    <a:pt x="6972" y="3156"/>
                    <a:pt x="6805" y="1822"/>
                    <a:pt x="6005" y="888"/>
                  </a:cubicBezTo>
                  <a:cubicBezTo>
                    <a:pt x="5504" y="329"/>
                    <a:pt x="4796" y="3"/>
                    <a:pt x="4063" y="3"/>
                  </a:cubicBezTo>
                  <a:cubicBezTo>
                    <a:pt x="3966" y="3"/>
                    <a:pt x="3868" y="9"/>
                    <a:pt x="3770" y="21"/>
                  </a:cubicBezTo>
                  <a:cubicBezTo>
                    <a:pt x="3647" y="7"/>
                    <a:pt x="3525" y="0"/>
                    <a:pt x="3403" y="0"/>
                  </a:cubicBezTo>
                  <a:close/>
                </a:path>
              </a:pathLst>
            </a:custGeom>
            <a:solidFill>
              <a:srgbClr val="F99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1"/>
            <p:cNvSpPr/>
            <p:nvPr/>
          </p:nvSpPr>
          <p:spPr>
            <a:xfrm>
              <a:off x="2950600" y="4386050"/>
              <a:ext cx="163475" cy="144000"/>
            </a:xfrm>
            <a:custGeom>
              <a:avLst/>
              <a:gdLst/>
              <a:ahLst/>
              <a:cxnLst/>
              <a:rect l="l" t="t" r="r" b="b"/>
              <a:pathLst>
                <a:path w="6539" h="5760" extrusionOk="0">
                  <a:moveTo>
                    <a:pt x="3206" y="0"/>
                  </a:moveTo>
                  <a:cubicBezTo>
                    <a:pt x="2951" y="0"/>
                    <a:pt x="2692" y="33"/>
                    <a:pt x="2436" y="102"/>
                  </a:cubicBezTo>
                  <a:cubicBezTo>
                    <a:pt x="1435" y="435"/>
                    <a:pt x="635" y="1236"/>
                    <a:pt x="335" y="2237"/>
                  </a:cubicBezTo>
                  <a:cubicBezTo>
                    <a:pt x="1" y="3337"/>
                    <a:pt x="368" y="4505"/>
                    <a:pt x="1269" y="5239"/>
                  </a:cubicBezTo>
                  <a:cubicBezTo>
                    <a:pt x="1635" y="5514"/>
                    <a:pt x="2085" y="5677"/>
                    <a:pt x="2543" y="5677"/>
                  </a:cubicBezTo>
                  <a:cubicBezTo>
                    <a:pt x="2585" y="5677"/>
                    <a:pt x="2627" y="5675"/>
                    <a:pt x="2670" y="5673"/>
                  </a:cubicBezTo>
                  <a:cubicBezTo>
                    <a:pt x="2908" y="5729"/>
                    <a:pt x="3154" y="5759"/>
                    <a:pt x="3401" y="5759"/>
                  </a:cubicBezTo>
                  <a:cubicBezTo>
                    <a:pt x="3877" y="5759"/>
                    <a:pt x="4353" y="5648"/>
                    <a:pt x="4771" y="5406"/>
                  </a:cubicBezTo>
                  <a:cubicBezTo>
                    <a:pt x="6472" y="4505"/>
                    <a:pt x="6539" y="2037"/>
                    <a:pt x="5205" y="802"/>
                  </a:cubicBezTo>
                  <a:cubicBezTo>
                    <a:pt x="4659" y="281"/>
                    <a:pt x="3947" y="0"/>
                    <a:pt x="3206" y="0"/>
                  </a:cubicBezTo>
                  <a:close/>
                </a:path>
              </a:pathLst>
            </a:custGeom>
            <a:solidFill>
              <a:srgbClr val="F99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1"/>
            <p:cNvSpPr/>
            <p:nvPr/>
          </p:nvSpPr>
          <p:spPr>
            <a:xfrm>
              <a:off x="2199475" y="3628575"/>
              <a:ext cx="99875" cy="75950"/>
            </a:xfrm>
            <a:custGeom>
              <a:avLst/>
              <a:gdLst/>
              <a:ahLst/>
              <a:cxnLst/>
              <a:rect l="l" t="t" r="r" b="b"/>
              <a:pathLst>
                <a:path w="3995" h="3038" extrusionOk="0">
                  <a:moveTo>
                    <a:pt x="901" y="1"/>
                  </a:moveTo>
                  <a:cubicBezTo>
                    <a:pt x="256" y="1"/>
                    <a:pt x="1" y="958"/>
                    <a:pt x="692" y="1147"/>
                  </a:cubicBezTo>
                  <a:cubicBezTo>
                    <a:pt x="1125" y="1247"/>
                    <a:pt x="1526" y="1480"/>
                    <a:pt x="1792" y="1814"/>
                  </a:cubicBezTo>
                  <a:cubicBezTo>
                    <a:pt x="1926" y="1981"/>
                    <a:pt x="2059" y="2114"/>
                    <a:pt x="2159" y="2281"/>
                  </a:cubicBezTo>
                  <a:cubicBezTo>
                    <a:pt x="2326" y="2581"/>
                    <a:pt x="2626" y="2848"/>
                    <a:pt x="2960" y="2981"/>
                  </a:cubicBezTo>
                  <a:cubicBezTo>
                    <a:pt x="3044" y="3020"/>
                    <a:pt x="3126" y="3038"/>
                    <a:pt x="3204" y="3038"/>
                  </a:cubicBezTo>
                  <a:cubicBezTo>
                    <a:pt x="3594" y="3038"/>
                    <a:pt x="3900" y="2603"/>
                    <a:pt x="3927" y="2214"/>
                  </a:cubicBezTo>
                  <a:cubicBezTo>
                    <a:pt x="3994" y="1514"/>
                    <a:pt x="3227" y="913"/>
                    <a:pt x="2693" y="613"/>
                  </a:cubicBezTo>
                  <a:cubicBezTo>
                    <a:pt x="2159" y="313"/>
                    <a:pt x="1592" y="112"/>
                    <a:pt x="1025" y="12"/>
                  </a:cubicBezTo>
                  <a:cubicBezTo>
                    <a:pt x="982" y="5"/>
                    <a:pt x="941" y="1"/>
                    <a:pt x="9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1"/>
            <p:cNvSpPr/>
            <p:nvPr/>
          </p:nvSpPr>
          <p:spPr>
            <a:xfrm>
              <a:off x="1977150" y="3439500"/>
              <a:ext cx="109700" cy="89825"/>
            </a:xfrm>
            <a:custGeom>
              <a:avLst/>
              <a:gdLst/>
              <a:ahLst/>
              <a:cxnLst/>
              <a:rect l="l" t="t" r="r" b="b"/>
              <a:pathLst>
                <a:path w="4388" h="3593" extrusionOk="0">
                  <a:moveTo>
                    <a:pt x="851" y="1"/>
                  </a:moveTo>
                  <a:cubicBezTo>
                    <a:pt x="400" y="1"/>
                    <a:pt x="0" y="660"/>
                    <a:pt x="411" y="1071"/>
                  </a:cubicBezTo>
                  <a:lnTo>
                    <a:pt x="378" y="1071"/>
                  </a:lnTo>
                  <a:cubicBezTo>
                    <a:pt x="845" y="1538"/>
                    <a:pt x="1279" y="1971"/>
                    <a:pt x="1779" y="2405"/>
                  </a:cubicBezTo>
                  <a:cubicBezTo>
                    <a:pt x="2279" y="2839"/>
                    <a:pt x="2780" y="3439"/>
                    <a:pt x="3447" y="3573"/>
                  </a:cubicBezTo>
                  <a:cubicBezTo>
                    <a:pt x="3501" y="3586"/>
                    <a:pt x="3554" y="3592"/>
                    <a:pt x="3605" y="3592"/>
                  </a:cubicBezTo>
                  <a:cubicBezTo>
                    <a:pt x="4061" y="3592"/>
                    <a:pt x="4387" y="3092"/>
                    <a:pt x="4147" y="2672"/>
                  </a:cubicBezTo>
                  <a:cubicBezTo>
                    <a:pt x="3914" y="2071"/>
                    <a:pt x="3213" y="1671"/>
                    <a:pt x="2746" y="1271"/>
                  </a:cubicBezTo>
                  <a:cubicBezTo>
                    <a:pt x="2279" y="871"/>
                    <a:pt x="1679" y="470"/>
                    <a:pt x="1145" y="103"/>
                  </a:cubicBezTo>
                  <a:cubicBezTo>
                    <a:pt x="1050" y="32"/>
                    <a:pt x="950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1"/>
            <p:cNvSpPr/>
            <p:nvPr/>
          </p:nvSpPr>
          <p:spPr>
            <a:xfrm>
              <a:off x="2423125" y="3823475"/>
              <a:ext cx="508825" cy="142325"/>
            </a:xfrm>
            <a:custGeom>
              <a:avLst/>
              <a:gdLst/>
              <a:ahLst/>
              <a:cxnLst/>
              <a:rect l="l" t="t" r="r" b="b"/>
              <a:pathLst>
                <a:path w="20353" h="5693" extrusionOk="0">
                  <a:moveTo>
                    <a:pt x="1685" y="1"/>
                  </a:moveTo>
                  <a:cubicBezTo>
                    <a:pt x="553" y="1"/>
                    <a:pt x="0" y="1622"/>
                    <a:pt x="1119" y="2257"/>
                  </a:cubicBezTo>
                  <a:lnTo>
                    <a:pt x="1152" y="2224"/>
                  </a:lnTo>
                  <a:cubicBezTo>
                    <a:pt x="2420" y="2891"/>
                    <a:pt x="3688" y="3558"/>
                    <a:pt x="5022" y="4092"/>
                  </a:cubicBezTo>
                  <a:cubicBezTo>
                    <a:pt x="6256" y="4592"/>
                    <a:pt x="7524" y="4992"/>
                    <a:pt x="8825" y="5259"/>
                  </a:cubicBezTo>
                  <a:cubicBezTo>
                    <a:pt x="10125" y="5559"/>
                    <a:pt x="11426" y="5693"/>
                    <a:pt x="12761" y="5693"/>
                  </a:cubicBezTo>
                  <a:cubicBezTo>
                    <a:pt x="14729" y="5593"/>
                    <a:pt x="16663" y="4992"/>
                    <a:pt x="18365" y="3958"/>
                  </a:cubicBezTo>
                  <a:cubicBezTo>
                    <a:pt x="18698" y="3725"/>
                    <a:pt x="18998" y="3525"/>
                    <a:pt x="19299" y="3258"/>
                  </a:cubicBezTo>
                  <a:cubicBezTo>
                    <a:pt x="19599" y="2991"/>
                    <a:pt x="19799" y="2691"/>
                    <a:pt x="19999" y="2390"/>
                  </a:cubicBezTo>
                  <a:cubicBezTo>
                    <a:pt x="20353" y="1860"/>
                    <a:pt x="19874" y="1044"/>
                    <a:pt x="19252" y="1044"/>
                  </a:cubicBezTo>
                  <a:cubicBezTo>
                    <a:pt x="19169" y="1044"/>
                    <a:pt x="19084" y="1058"/>
                    <a:pt x="18998" y="1089"/>
                  </a:cubicBezTo>
                  <a:cubicBezTo>
                    <a:pt x="18765" y="1190"/>
                    <a:pt x="18498" y="1290"/>
                    <a:pt x="18231" y="1390"/>
                  </a:cubicBezTo>
                  <a:cubicBezTo>
                    <a:pt x="17964" y="1490"/>
                    <a:pt x="17664" y="1657"/>
                    <a:pt x="17397" y="1790"/>
                  </a:cubicBezTo>
                  <a:lnTo>
                    <a:pt x="17197" y="1890"/>
                  </a:lnTo>
                  <a:lnTo>
                    <a:pt x="16864" y="2023"/>
                  </a:lnTo>
                  <a:cubicBezTo>
                    <a:pt x="16597" y="2090"/>
                    <a:pt x="16330" y="2190"/>
                    <a:pt x="16063" y="2257"/>
                  </a:cubicBezTo>
                  <a:cubicBezTo>
                    <a:pt x="15796" y="2324"/>
                    <a:pt x="15529" y="2390"/>
                    <a:pt x="15229" y="2457"/>
                  </a:cubicBezTo>
                  <a:lnTo>
                    <a:pt x="14862" y="2490"/>
                  </a:lnTo>
                  <a:cubicBezTo>
                    <a:pt x="14848" y="2495"/>
                    <a:pt x="14837" y="2499"/>
                    <a:pt x="14829" y="2503"/>
                  </a:cubicBezTo>
                  <a:lnTo>
                    <a:pt x="14829" y="2503"/>
                  </a:lnTo>
                  <a:lnTo>
                    <a:pt x="14662" y="2524"/>
                  </a:lnTo>
                  <a:cubicBezTo>
                    <a:pt x="14095" y="2591"/>
                    <a:pt x="13561" y="2591"/>
                    <a:pt x="12994" y="2624"/>
                  </a:cubicBezTo>
                  <a:cubicBezTo>
                    <a:pt x="12460" y="2624"/>
                    <a:pt x="11893" y="2624"/>
                    <a:pt x="11326" y="2591"/>
                  </a:cubicBezTo>
                  <a:cubicBezTo>
                    <a:pt x="11059" y="2591"/>
                    <a:pt x="10826" y="2524"/>
                    <a:pt x="10559" y="2490"/>
                  </a:cubicBezTo>
                  <a:cubicBezTo>
                    <a:pt x="10538" y="2501"/>
                    <a:pt x="10518" y="2508"/>
                    <a:pt x="10497" y="2512"/>
                  </a:cubicBezTo>
                  <a:lnTo>
                    <a:pt x="10497" y="2512"/>
                  </a:lnTo>
                  <a:cubicBezTo>
                    <a:pt x="10481" y="2504"/>
                    <a:pt x="10458" y="2497"/>
                    <a:pt x="10426" y="2490"/>
                  </a:cubicBezTo>
                  <a:lnTo>
                    <a:pt x="9859" y="2424"/>
                  </a:lnTo>
                  <a:cubicBezTo>
                    <a:pt x="8624" y="2190"/>
                    <a:pt x="7390" y="1857"/>
                    <a:pt x="6189" y="1423"/>
                  </a:cubicBezTo>
                  <a:cubicBezTo>
                    <a:pt x="4822" y="956"/>
                    <a:pt x="3421" y="489"/>
                    <a:pt x="2053" y="55"/>
                  </a:cubicBezTo>
                  <a:cubicBezTo>
                    <a:pt x="1925" y="18"/>
                    <a:pt x="1802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1"/>
            <p:cNvSpPr/>
            <p:nvPr/>
          </p:nvSpPr>
          <p:spPr>
            <a:xfrm>
              <a:off x="3081625" y="3617000"/>
              <a:ext cx="109175" cy="109350"/>
            </a:xfrm>
            <a:custGeom>
              <a:avLst/>
              <a:gdLst/>
              <a:ahLst/>
              <a:cxnLst/>
              <a:rect l="l" t="t" r="r" b="b"/>
              <a:pathLst>
                <a:path w="4367" h="4374" extrusionOk="0">
                  <a:moveTo>
                    <a:pt x="2161" y="3393"/>
                  </a:moveTo>
                  <a:cubicBezTo>
                    <a:pt x="2163" y="3393"/>
                    <a:pt x="2158" y="3404"/>
                    <a:pt x="2141" y="3430"/>
                  </a:cubicBezTo>
                  <a:lnTo>
                    <a:pt x="2141" y="3430"/>
                  </a:lnTo>
                  <a:cubicBezTo>
                    <a:pt x="2149" y="3408"/>
                    <a:pt x="2160" y="3393"/>
                    <a:pt x="2161" y="3393"/>
                  </a:cubicBezTo>
                  <a:close/>
                  <a:moveTo>
                    <a:pt x="3001" y="1"/>
                  </a:moveTo>
                  <a:cubicBezTo>
                    <a:pt x="2230" y="1"/>
                    <a:pt x="1476" y="700"/>
                    <a:pt x="1031" y="1276"/>
                  </a:cubicBezTo>
                  <a:cubicBezTo>
                    <a:pt x="798" y="1576"/>
                    <a:pt x="631" y="1910"/>
                    <a:pt x="531" y="2277"/>
                  </a:cubicBezTo>
                  <a:cubicBezTo>
                    <a:pt x="397" y="2577"/>
                    <a:pt x="331" y="2777"/>
                    <a:pt x="197" y="3177"/>
                  </a:cubicBezTo>
                  <a:cubicBezTo>
                    <a:pt x="1" y="3875"/>
                    <a:pt x="546" y="4374"/>
                    <a:pt x="1106" y="4374"/>
                  </a:cubicBezTo>
                  <a:cubicBezTo>
                    <a:pt x="1402" y="4374"/>
                    <a:pt x="1702" y="4234"/>
                    <a:pt x="1898" y="3911"/>
                  </a:cubicBezTo>
                  <a:cubicBezTo>
                    <a:pt x="1965" y="3744"/>
                    <a:pt x="2032" y="3611"/>
                    <a:pt x="2132" y="3478"/>
                  </a:cubicBezTo>
                  <a:cubicBezTo>
                    <a:pt x="2132" y="3464"/>
                    <a:pt x="2135" y="3450"/>
                    <a:pt x="2139" y="3437"/>
                  </a:cubicBezTo>
                  <a:lnTo>
                    <a:pt x="2139" y="3437"/>
                  </a:lnTo>
                  <a:cubicBezTo>
                    <a:pt x="2203" y="3373"/>
                    <a:pt x="2266" y="3310"/>
                    <a:pt x="2299" y="3277"/>
                  </a:cubicBezTo>
                  <a:lnTo>
                    <a:pt x="2666" y="2944"/>
                  </a:lnTo>
                  <a:cubicBezTo>
                    <a:pt x="2678" y="2932"/>
                    <a:pt x="2712" y="2902"/>
                    <a:pt x="2741" y="2877"/>
                  </a:cubicBezTo>
                  <a:lnTo>
                    <a:pt x="2741" y="2877"/>
                  </a:lnTo>
                  <a:lnTo>
                    <a:pt x="2866" y="2777"/>
                  </a:lnTo>
                  <a:lnTo>
                    <a:pt x="3066" y="2644"/>
                  </a:lnTo>
                  <a:cubicBezTo>
                    <a:pt x="3173" y="2644"/>
                    <a:pt x="3386" y="2430"/>
                    <a:pt x="3348" y="2430"/>
                  </a:cubicBezTo>
                  <a:cubicBezTo>
                    <a:pt x="3341" y="2430"/>
                    <a:pt x="3329" y="2436"/>
                    <a:pt x="3308" y="2449"/>
                  </a:cubicBezTo>
                  <a:lnTo>
                    <a:pt x="3308" y="2449"/>
                  </a:lnTo>
                  <a:cubicBezTo>
                    <a:pt x="3490" y="2325"/>
                    <a:pt x="3645" y="2198"/>
                    <a:pt x="3800" y="2043"/>
                  </a:cubicBezTo>
                  <a:cubicBezTo>
                    <a:pt x="4300" y="1510"/>
                    <a:pt x="4367" y="575"/>
                    <a:pt x="3633" y="175"/>
                  </a:cubicBezTo>
                  <a:cubicBezTo>
                    <a:pt x="3425" y="53"/>
                    <a:pt x="3212" y="1"/>
                    <a:pt x="3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3302475" y="3454100"/>
              <a:ext cx="140175" cy="95675"/>
            </a:xfrm>
            <a:custGeom>
              <a:avLst/>
              <a:gdLst/>
              <a:ahLst/>
              <a:cxnLst/>
              <a:rect l="l" t="t" r="r" b="b"/>
              <a:pathLst>
                <a:path w="5607" h="3827" extrusionOk="0">
                  <a:moveTo>
                    <a:pt x="3992" y="0"/>
                  </a:moveTo>
                  <a:cubicBezTo>
                    <a:pt x="2486" y="0"/>
                    <a:pt x="1100" y="1124"/>
                    <a:pt x="436" y="2421"/>
                  </a:cubicBezTo>
                  <a:cubicBezTo>
                    <a:pt x="0" y="3156"/>
                    <a:pt x="622" y="3827"/>
                    <a:pt x="1259" y="3827"/>
                  </a:cubicBezTo>
                  <a:cubicBezTo>
                    <a:pt x="1548" y="3827"/>
                    <a:pt x="1840" y="3689"/>
                    <a:pt x="2037" y="3355"/>
                  </a:cubicBezTo>
                  <a:cubicBezTo>
                    <a:pt x="2071" y="3289"/>
                    <a:pt x="2104" y="3255"/>
                    <a:pt x="2138" y="3222"/>
                  </a:cubicBezTo>
                  <a:lnTo>
                    <a:pt x="2138" y="3222"/>
                  </a:lnTo>
                  <a:cubicBezTo>
                    <a:pt x="2134" y="3226"/>
                    <a:pt x="2132" y="3227"/>
                    <a:pt x="2131" y="3227"/>
                  </a:cubicBezTo>
                  <a:cubicBezTo>
                    <a:pt x="2125" y="3227"/>
                    <a:pt x="2204" y="3122"/>
                    <a:pt x="2204" y="3122"/>
                  </a:cubicBezTo>
                  <a:cubicBezTo>
                    <a:pt x="2304" y="2989"/>
                    <a:pt x="2404" y="2888"/>
                    <a:pt x="2538" y="2822"/>
                  </a:cubicBezTo>
                  <a:cubicBezTo>
                    <a:pt x="2538" y="2822"/>
                    <a:pt x="2653" y="2726"/>
                    <a:pt x="2665" y="2694"/>
                  </a:cubicBezTo>
                  <a:lnTo>
                    <a:pt x="2665" y="2694"/>
                  </a:lnTo>
                  <a:cubicBezTo>
                    <a:pt x="2715" y="2670"/>
                    <a:pt x="2791" y="2622"/>
                    <a:pt x="2771" y="2622"/>
                  </a:cubicBezTo>
                  <a:cubicBezTo>
                    <a:pt x="2905" y="2522"/>
                    <a:pt x="3038" y="2455"/>
                    <a:pt x="3172" y="2388"/>
                  </a:cubicBezTo>
                  <a:lnTo>
                    <a:pt x="3338" y="2321"/>
                  </a:lnTo>
                  <a:cubicBezTo>
                    <a:pt x="3354" y="2321"/>
                    <a:pt x="3407" y="2292"/>
                    <a:pt x="3441" y="2271"/>
                  </a:cubicBezTo>
                  <a:lnTo>
                    <a:pt x="3441" y="2271"/>
                  </a:lnTo>
                  <a:cubicBezTo>
                    <a:pt x="3562" y="2215"/>
                    <a:pt x="3684" y="2182"/>
                    <a:pt x="3805" y="2121"/>
                  </a:cubicBezTo>
                  <a:cubicBezTo>
                    <a:pt x="4106" y="2055"/>
                    <a:pt x="4406" y="1954"/>
                    <a:pt x="4706" y="1854"/>
                  </a:cubicBezTo>
                  <a:cubicBezTo>
                    <a:pt x="5540" y="1621"/>
                    <a:pt x="5607" y="287"/>
                    <a:pt x="4706" y="86"/>
                  </a:cubicBezTo>
                  <a:cubicBezTo>
                    <a:pt x="4467" y="28"/>
                    <a:pt x="4228" y="0"/>
                    <a:pt x="3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2874775" y="3907275"/>
              <a:ext cx="100875" cy="82850"/>
            </a:xfrm>
            <a:custGeom>
              <a:avLst/>
              <a:gdLst/>
              <a:ahLst/>
              <a:cxnLst/>
              <a:rect l="l" t="t" r="r" b="b"/>
              <a:pathLst>
                <a:path w="4035" h="3314" extrusionOk="0">
                  <a:moveTo>
                    <a:pt x="3303" y="1"/>
                  </a:moveTo>
                  <a:cubicBezTo>
                    <a:pt x="2712" y="1"/>
                    <a:pt x="2211" y="558"/>
                    <a:pt x="1800" y="906"/>
                  </a:cubicBezTo>
                  <a:cubicBezTo>
                    <a:pt x="1366" y="1273"/>
                    <a:pt x="932" y="1640"/>
                    <a:pt x="499" y="2041"/>
                  </a:cubicBezTo>
                  <a:cubicBezTo>
                    <a:pt x="0" y="2539"/>
                    <a:pt x="445" y="3314"/>
                    <a:pt x="1049" y="3314"/>
                  </a:cubicBezTo>
                  <a:cubicBezTo>
                    <a:pt x="1173" y="3314"/>
                    <a:pt x="1303" y="3282"/>
                    <a:pt x="1433" y="3208"/>
                  </a:cubicBezTo>
                  <a:cubicBezTo>
                    <a:pt x="1900" y="2808"/>
                    <a:pt x="2400" y="2441"/>
                    <a:pt x="2867" y="2074"/>
                  </a:cubicBezTo>
                  <a:cubicBezTo>
                    <a:pt x="3368" y="1674"/>
                    <a:pt x="3968" y="1307"/>
                    <a:pt x="4001" y="640"/>
                  </a:cubicBezTo>
                  <a:cubicBezTo>
                    <a:pt x="4035" y="273"/>
                    <a:pt x="3701" y="39"/>
                    <a:pt x="3401" y="6"/>
                  </a:cubicBezTo>
                  <a:cubicBezTo>
                    <a:pt x="3368" y="2"/>
                    <a:pt x="3335" y="1"/>
                    <a:pt x="33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1"/>
            <p:cNvSpPr/>
            <p:nvPr/>
          </p:nvSpPr>
          <p:spPr>
            <a:xfrm>
              <a:off x="1745575" y="3374525"/>
              <a:ext cx="1912225" cy="1442900"/>
            </a:xfrm>
            <a:custGeom>
              <a:avLst/>
              <a:gdLst/>
              <a:ahLst/>
              <a:cxnLst/>
              <a:rect l="l" t="t" r="r" b="b"/>
              <a:pathLst>
                <a:path w="76489" h="57716" extrusionOk="0">
                  <a:moveTo>
                    <a:pt x="10171" y="1839"/>
                  </a:moveTo>
                  <a:cubicBezTo>
                    <a:pt x="11168" y="1839"/>
                    <a:pt x="12166" y="2081"/>
                    <a:pt x="13077" y="2569"/>
                  </a:cubicBezTo>
                  <a:cubicBezTo>
                    <a:pt x="14111" y="3169"/>
                    <a:pt x="15012" y="3970"/>
                    <a:pt x="15745" y="4937"/>
                  </a:cubicBezTo>
                  <a:cubicBezTo>
                    <a:pt x="16146" y="5404"/>
                    <a:pt x="16479" y="5905"/>
                    <a:pt x="16846" y="6372"/>
                  </a:cubicBezTo>
                  <a:cubicBezTo>
                    <a:pt x="16980" y="6572"/>
                    <a:pt x="17113" y="6739"/>
                    <a:pt x="17247" y="6905"/>
                  </a:cubicBezTo>
                  <a:cubicBezTo>
                    <a:pt x="16112" y="7472"/>
                    <a:pt x="15045" y="8140"/>
                    <a:pt x="14011" y="8840"/>
                  </a:cubicBezTo>
                  <a:cubicBezTo>
                    <a:pt x="12110" y="10008"/>
                    <a:pt x="10342" y="11342"/>
                    <a:pt x="8707" y="12843"/>
                  </a:cubicBezTo>
                  <a:cubicBezTo>
                    <a:pt x="6105" y="15178"/>
                    <a:pt x="4004" y="18047"/>
                    <a:pt x="2603" y="21249"/>
                  </a:cubicBezTo>
                  <a:cubicBezTo>
                    <a:pt x="2469" y="20715"/>
                    <a:pt x="2336" y="20115"/>
                    <a:pt x="2269" y="19548"/>
                  </a:cubicBezTo>
                  <a:cubicBezTo>
                    <a:pt x="2036" y="18214"/>
                    <a:pt x="1902" y="16846"/>
                    <a:pt x="1869" y="15478"/>
                  </a:cubicBezTo>
                  <a:cubicBezTo>
                    <a:pt x="1769" y="12910"/>
                    <a:pt x="2136" y="10308"/>
                    <a:pt x="2970" y="7839"/>
                  </a:cubicBezTo>
                  <a:cubicBezTo>
                    <a:pt x="3737" y="5705"/>
                    <a:pt x="5138" y="3736"/>
                    <a:pt x="7139" y="2636"/>
                  </a:cubicBezTo>
                  <a:cubicBezTo>
                    <a:pt x="8079" y="2106"/>
                    <a:pt x="9124" y="1839"/>
                    <a:pt x="10171" y="1839"/>
                  </a:cubicBezTo>
                  <a:close/>
                  <a:moveTo>
                    <a:pt x="66268" y="1866"/>
                  </a:moveTo>
                  <a:cubicBezTo>
                    <a:pt x="67073" y="1866"/>
                    <a:pt x="67884" y="2031"/>
                    <a:pt x="68650" y="2369"/>
                  </a:cubicBezTo>
                  <a:cubicBezTo>
                    <a:pt x="69651" y="2769"/>
                    <a:pt x="70518" y="3370"/>
                    <a:pt x="71285" y="4137"/>
                  </a:cubicBezTo>
                  <a:cubicBezTo>
                    <a:pt x="72086" y="5004"/>
                    <a:pt x="72753" y="6005"/>
                    <a:pt x="73220" y="7072"/>
                  </a:cubicBezTo>
                  <a:cubicBezTo>
                    <a:pt x="74221" y="9340"/>
                    <a:pt x="74587" y="11942"/>
                    <a:pt x="74621" y="14411"/>
                  </a:cubicBezTo>
                  <a:cubicBezTo>
                    <a:pt x="74654" y="15945"/>
                    <a:pt x="74554" y="17480"/>
                    <a:pt x="74354" y="19014"/>
                  </a:cubicBezTo>
                  <a:cubicBezTo>
                    <a:pt x="74221" y="19781"/>
                    <a:pt x="74087" y="20549"/>
                    <a:pt x="73920" y="21316"/>
                  </a:cubicBezTo>
                  <a:cubicBezTo>
                    <a:pt x="72719" y="18580"/>
                    <a:pt x="71052" y="16079"/>
                    <a:pt x="68950" y="13944"/>
                  </a:cubicBezTo>
                  <a:lnTo>
                    <a:pt x="68950" y="13977"/>
                  </a:lnTo>
                  <a:cubicBezTo>
                    <a:pt x="67382" y="12409"/>
                    <a:pt x="65681" y="10975"/>
                    <a:pt x="63846" y="9741"/>
                  </a:cubicBezTo>
                  <a:cubicBezTo>
                    <a:pt x="62979" y="9174"/>
                    <a:pt x="62112" y="8640"/>
                    <a:pt x="61245" y="8073"/>
                  </a:cubicBezTo>
                  <a:cubicBezTo>
                    <a:pt x="60611" y="7673"/>
                    <a:pt x="59944" y="7306"/>
                    <a:pt x="59243" y="6972"/>
                  </a:cubicBezTo>
                  <a:cubicBezTo>
                    <a:pt x="59677" y="6405"/>
                    <a:pt x="60110" y="5838"/>
                    <a:pt x="60544" y="5271"/>
                  </a:cubicBezTo>
                  <a:cubicBezTo>
                    <a:pt x="61145" y="4437"/>
                    <a:pt x="61878" y="3670"/>
                    <a:pt x="62712" y="3069"/>
                  </a:cubicBezTo>
                  <a:cubicBezTo>
                    <a:pt x="63752" y="2275"/>
                    <a:pt x="65003" y="1866"/>
                    <a:pt x="66268" y="1866"/>
                  </a:cubicBezTo>
                  <a:close/>
                  <a:moveTo>
                    <a:pt x="19735" y="7946"/>
                  </a:moveTo>
                  <a:cubicBezTo>
                    <a:pt x="20221" y="7946"/>
                    <a:pt x="20709" y="8066"/>
                    <a:pt x="21149" y="8306"/>
                  </a:cubicBezTo>
                  <a:cubicBezTo>
                    <a:pt x="21917" y="8707"/>
                    <a:pt x="22584" y="9307"/>
                    <a:pt x="23084" y="10041"/>
                  </a:cubicBezTo>
                  <a:cubicBezTo>
                    <a:pt x="24185" y="11442"/>
                    <a:pt x="25119" y="13310"/>
                    <a:pt x="26887" y="14044"/>
                  </a:cubicBezTo>
                  <a:cubicBezTo>
                    <a:pt x="25552" y="14878"/>
                    <a:pt x="24452" y="16145"/>
                    <a:pt x="23484" y="17346"/>
                  </a:cubicBezTo>
                  <a:cubicBezTo>
                    <a:pt x="22250" y="18847"/>
                    <a:pt x="21116" y="20415"/>
                    <a:pt x="20115" y="22083"/>
                  </a:cubicBezTo>
                  <a:cubicBezTo>
                    <a:pt x="18047" y="25485"/>
                    <a:pt x="16479" y="29188"/>
                    <a:pt x="15479" y="33024"/>
                  </a:cubicBezTo>
                  <a:cubicBezTo>
                    <a:pt x="14645" y="36260"/>
                    <a:pt x="14278" y="39595"/>
                    <a:pt x="14411" y="42898"/>
                  </a:cubicBezTo>
                  <a:cubicBezTo>
                    <a:pt x="11276" y="40663"/>
                    <a:pt x="7740" y="38928"/>
                    <a:pt x="5138" y="36026"/>
                  </a:cubicBezTo>
                  <a:cubicBezTo>
                    <a:pt x="5004" y="35859"/>
                    <a:pt x="4838" y="35726"/>
                    <a:pt x="4704" y="35559"/>
                  </a:cubicBezTo>
                  <a:lnTo>
                    <a:pt x="4604" y="35392"/>
                  </a:lnTo>
                  <a:lnTo>
                    <a:pt x="4404" y="35159"/>
                  </a:lnTo>
                  <a:cubicBezTo>
                    <a:pt x="4171" y="34859"/>
                    <a:pt x="3970" y="34525"/>
                    <a:pt x="3770" y="34192"/>
                  </a:cubicBezTo>
                  <a:cubicBezTo>
                    <a:pt x="3704" y="33991"/>
                    <a:pt x="3603" y="33825"/>
                    <a:pt x="3537" y="33658"/>
                  </a:cubicBezTo>
                  <a:lnTo>
                    <a:pt x="3403" y="33424"/>
                  </a:lnTo>
                  <a:lnTo>
                    <a:pt x="3337" y="33224"/>
                  </a:lnTo>
                  <a:cubicBezTo>
                    <a:pt x="3170" y="32824"/>
                    <a:pt x="3070" y="32424"/>
                    <a:pt x="2970" y="32023"/>
                  </a:cubicBezTo>
                  <a:cubicBezTo>
                    <a:pt x="2903" y="31823"/>
                    <a:pt x="2870" y="31623"/>
                    <a:pt x="2836" y="31423"/>
                  </a:cubicBezTo>
                  <a:cubicBezTo>
                    <a:pt x="2803" y="31323"/>
                    <a:pt x="2803" y="31223"/>
                    <a:pt x="2803" y="31123"/>
                  </a:cubicBezTo>
                  <a:lnTo>
                    <a:pt x="2770" y="30989"/>
                  </a:lnTo>
                  <a:lnTo>
                    <a:pt x="2770" y="30889"/>
                  </a:lnTo>
                  <a:cubicBezTo>
                    <a:pt x="2703" y="30422"/>
                    <a:pt x="2669" y="29922"/>
                    <a:pt x="2669" y="29422"/>
                  </a:cubicBezTo>
                  <a:cubicBezTo>
                    <a:pt x="2636" y="28354"/>
                    <a:pt x="2703" y="27287"/>
                    <a:pt x="2870" y="26253"/>
                  </a:cubicBezTo>
                  <a:cubicBezTo>
                    <a:pt x="3603" y="21950"/>
                    <a:pt x="5805" y="18147"/>
                    <a:pt x="8807" y="15078"/>
                  </a:cubicBezTo>
                  <a:cubicBezTo>
                    <a:pt x="10275" y="13577"/>
                    <a:pt x="11909" y="12243"/>
                    <a:pt x="13644" y="11075"/>
                  </a:cubicBezTo>
                  <a:cubicBezTo>
                    <a:pt x="14478" y="10541"/>
                    <a:pt x="15312" y="10008"/>
                    <a:pt x="16179" y="9474"/>
                  </a:cubicBezTo>
                  <a:cubicBezTo>
                    <a:pt x="16980" y="8907"/>
                    <a:pt x="17847" y="8440"/>
                    <a:pt x="18781" y="8106"/>
                  </a:cubicBezTo>
                  <a:cubicBezTo>
                    <a:pt x="19088" y="8000"/>
                    <a:pt x="19411" y="7946"/>
                    <a:pt x="19735" y="7946"/>
                  </a:cubicBezTo>
                  <a:close/>
                  <a:moveTo>
                    <a:pt x="56475" y="7939"/>
                  </a:moveTo>
                  <a:cubicBezTo>
                    <a:pt x="57375" y="7939"/>
                    <a:pt x="58276" y="8173"/>
                    <a:pt x="59010" y="8640"/>
                  </a:cubicBezTo>
                  <a:cubicBezTo>
                    <a:pt x="59910" y="9107"/>
                    <a:pt x="60744" y="9707"/>
                    <a:pt x="61612" y="10241"/>
                  </a:cubicBezTo>
                  <a:cubicBezTo>
                    <a:pt x="63379" y="11309"/>
                    <a:pt x="65014" y="12543"/>
                    <a:pt x="66582" y="13944"/>
                  </a:cubicBezTo>
                  <a:cubicBezTo>
                    <a:pt x="69717" y="16813"/>
                    <a:pt x="72219" y="20415"/>
                    <a:pt x="73320" y="24585"/>
                  </a:cubicBezTo>
                  <a:cubicBezTo>
                    <a:pt x="73854" y="26653"/>
                    <a:pt x="73987" y="28788"/>
                    <a:pt x="73754" y="30923"/>
                  </a:cubicBezTo>
                  <a:cubicBezTo>
                    <a:pt x="73754" y="31023"/>
                    <a:pt x="73687" y="31223"/>
                    <a:pt x="73653" y="31423"/>
                  </a:cubicBezTo>
                  <a:cubicBezTo>
                    <a:pt x="73620" y="31623"/>
                    <a:pt x="73587" y="31823"/>
                    <a:pt x="73520" y="32023"/>
                  </a:cubicBezTo>
                  <a:cubicBezTo>
                    <a:pt x="73420" y="32457"/>
                    <a:pt x="73320" y="32824"/>
                    <a:pt x="73153" y="33224"/>
                  </a:cubicBezTo>
                  <a:lnTo>
                    <a:pt x="73086" y="33391"/>
                  </a:lnTo>
                  <a:lnTo>
                    <a:pt x="72986" y="33625"/>
                  </a:lnTo>
                  <a:cubicBezTo>
                    <a:pt x="72920" y="33825"/>
                    <a:pt x="72820" y="33991"/>
                    <a:pt x="72719" y="34192"/>
                  </a:cubicBezTo>
                  <a:cubicBezTo>
                    <a:pt x="72519" y="34525"/>
                    <a:pt x="72319" y="34859"/>
                    <a:pt x="72086" y="35159"/>
                  </a:cubicBezTo>
                  <a:lnTo>
                    <a:pt x="71919" y="35426"/>
                  </a:lnTo>
                  <a:lnTo>
                    <a:pt x="71819" y="35526"/>
                  </a:lnTo>
                  <a:cubicBezTo>
                    <a:pt x="71685" y="35693"/>
                    <a:pt x="71552" y="35859"/>
                    <a:pt x="71419" y="36026"/>
                  </a:cubicBezTo>
                  <a:cubicBezTo>
                    <a:pt x="71118" y="36360"/>
                    <a:pt x="70785" y="36693"/>
                    <a:pt x="70451" y="36994"/>
                  </a:cubicBezTo>
                  <a:cubicBezTo>
                    <a:pt x="69717" y="37694"/>
                    <a:pt x="68917" y="38328"/>
                    <a:pt x="68083" y="38928"/>
                  </a:cubicBezTo>
                  <a:cubicBezTo>
                    <a:pt x="66215" y="40263"/>
                    <a:pt x="64280" y="41397"/>
                    <a:pt x="62412" y="42698"/>
                  </a:cubicBezTo>
                  <a:cubicBezTo>
                    <a:pt x="62245" y="42798"/>
                    <a:pt x="62045" y="42965"/>
                    <a:pt x="61878" y="43098"/>
                  </a:cubicBezTo>
                  <a:cubicBezTo>
                    <a:pt x="62112" y="38028"/>
                    <a:pt x="61278" y="32957"/>
                    <a:pt x="59410" y="28221"/>
                  </a:cubicBezTo>
                  <a:cubicBezTo>
                    <a:pt x="58242" y="25185"/>
                    <a:pt x="56708" y="22283"/>
                    <a:pt x="54840" y="19615"/>
                  </a:cubicBezTo>
                  <a:cubicBezTo>
                    <a:pt x="53873" y="18280"/>
                    <a:pt x="52839" y="17013"/>
                    <a:pt x="51738" y="15812"/>
                  </a:cubicBezTo>
                  <a:cubicBezTo>
                    <a:pt x="51137" y="15145"/>
                    <a:pt x="50404" y="14511"/>
                    <a:pt x="49636" y="14011"/>
                  </a:cubicBezTo>
                  <a:cubicBezTo>
                    <a:pt x="50937" y="13477"/>
                    <a:pt x="51905" y="12209"/>
                    <a:pt x="52739" y="11042"/>
                  </a:cubicBezTo>
                  <a:cubicBezTo>
                    <a:pt x="53206" y="10274"/>
                    <a:pt x="53773" y="9607"/>
                    <a:pt x="54406" y="8974"/>
                  </a:cubicBezTo>
                  <a:cubicBezTo>
                    <a:pt x="54973" y="8440"/>
                    <a:pt x="55707" y="8073"/>
                    <a:pt x="56475" y="7939"/>
                  </a:cubicBezTo>
                  <a:close/>
                  <a:moveTo>
                    <a:pt x="29684" y="14953"/>
                  </a:moveTo>
                  <a:cubicBezTo>
                    <a:pt x="29940" y="14953"/>
                    <a:pt x="30198" y="14983"/>
                    <a:pt x="30456" y="15045"/>
                  </a:cubicBezTo>
                  <a:cubicBezTo>
                    <a:pt x="31423" y="15345"/>
                    <a:pt x="32324" y="15745"/>
                    <a:pt x="33158" y="16312"/>
                  </a:cubicBezTo>
                  <a:cubicBezTo>
                    <a:pt x="34659" y="17146"/>
                    <a:pt x="36260" y="18080"/>
                    <a:pt x="37995" y="18147"/>
                  </a:cubicBezTo>
                  <a:cubicBezTo>
                    <a:pt x="38111" y="18163"/>
                    <a:pt x="38228" y="18172"/>
                    <a:pt x="38345" y="18172"/>
                  </a:cubicBezTo>
                  <a:cubicBezTo>
                    <a:pt x="38462" y="18172"/>
                    <a:pt x="38578" y="18163"/>
                    <a:pt x="38695" y="18147"/>
                  </a:cubicBezTo>
                  <a:cubicBezTo>
                    <a:pt x="39562" y="18080"/>
                    <a:pt x="40430" y="17847"/>
                    <a:pt x="41230" y="17480"/>
                  </a:cubicBezTo>
                  <a:cubicBezTo>
                    <a:pt x="42765" y="16813"/>
                    <a:pt x="44066" y="15712"/>
                    <a:pt x="45633" y="15211"/>
                  </a:cubicBezTo>
                  <a:cubicBezTo>
                    <a:pt x="46052" y="15052"/>
                    <a:pt x="46493" y="14976"/>
                    <a:pt x="46938" y="14976"/>
                  </a:cubicBezTo>
                  <a:cubicBezTo>
                    <a:pt x="47238" y="14976"/>
                    <a:pt x="47539" y="15011"/>
                    <a:pt x="47835" y="15078"/>
                  </a:cubicBezTo>
                  <a:cubicBezTo>
                    <a:pt x="48502" y="15311"/>
                    <a:pt x="49103" y="15678"/>
                    <a:pt x="49603" y="16179"/>
                  </a:cubicBezTo>
                  <a:cubicBezTo>
                    <a:pt x="50737" y="17246"/>
                    <a:pt x="51771" y="18414"/>
                    <a:pt x="52705" y="19681"/>
                  </a:cubicBezTo>
                  <a:cubicBezTo>
                    <a:pt x="56475" y="24685"/>
                    <a:pt x="58943" y="30589"/>
                    <a:pt x="59844" y="36793"/>
                  </a:cubicBezTo>
                  <a:cubicBezTo>
                    <a:pt x="60177" y="39229"/>
                    <a:pt x="60311" y="41664"/>
                    <a:pt x="60244" y="44099"/>
                  </a:cubicBezTo>
                  <a:cubicBezTo>
                    <a:pt x="60177" y="45933"/>
                    <a:pt x="60110" y="47768"/>
                    <a:pt x="59210" y="49302"/>
                  </a:cubicBezTo>
                  <a:lnTo>
                    <a:pt x="59210" y="49336"/>
                  </a:lnTo>
                  <a:cubicBezTo>
                    <a:pt x="58776" y="50136"/>
                    <a:pt x="58076" y="50770"/>
                    <a:pt x="57275" y="51137"/>
                  </a:cubicBezTo>
                  <a:cubicBezTo>
                    <a:pt x="56797" y="51323"/>
                    <a:pt x="56298" y="51424"/>
                    <a:pt x="55778" y="51424"/>
                  </a:cubicBezTo>
                  <a:cubicBezTo>
                    <a:pt x="55645" y="51424"/>
                    <a:pt x="55510" y="51418"/>
                    <a:pt x="55374" y="51404"/>
                  </a:cubicBezTo>
                  <a:cubicBezTo>
                    <a:pt x="55707" y="51104"/>
                    <a:pt x="56008" y="50804"/>
                    <a:pt x="56274" y="50470"/>
                  </a:cubicBezTo>
                  <a:cubicBezTo>
                    <a:pt x="56475" y="50236"/>
                    <a:pt x="56508" y="49903"/>
                    <a:pt x="56308" y="49669"/>
                  </a:cubicBezTo>
                  <a:cubicBezTo>
                    <a:pt x="56202" y="49500"/>
                    <a:pt x="56030" y="49412"/>
                    <a:pt x="55850" y="49412"/>
                  </a:cubicBezTo>
                  <a:cubicBezTo>
                    <a:pt x="55745" y="49412"/>
                    <a:pt x="55638" y="49441"/>
                    <a:pt x="55541" y="49503"/>
                  </a:cubicBezTo>
                  <a:cubicBezTo>
                    <a:pt x="53606" y="50937"/>
                    <a:pt x="51704" y="52405"/>
                    <a:pt x="49536" y="53439"/>
                  </a:cubicBezTo>
                  <a:cubicBezTo>
                    <a:pt x="47435" y="54473"/>
                    <a:pt x="45200" y="55207"/>
                    <a:pt x="42865" y="55607"/>
                  </a:cubicBezTo>
                  <a:cubicBezTo>
                    <a:pt x="41508" y="55843"/>
                    <a:pt x="40136" y="55960"/>
                    <a:pt x="38766" y="55960"/>
                  </a:cubicBezTo>
                  <a:cubicBezTo>
                    <a:pt x="35490" y="55960"/>
                    <a:pt x="32223" y="55290"/>
                    <a:pt x="29188" y="53972"/>
                  </a:cubicBezTo>
                  <a:cubicBezTo>
                    <a:pt x="27954" y="53439"/>
                    <a:pt x="26753" y="52805"/>
                    <a:pt x="25619" y="52104"/>
                  </a:cubicBezTo>
                  <a:cubicBezTo>
                    <a:pt x="24485" y="51404"/>
                    <a:pt x="23384" y="50670"/>
                    <a:pt x="22350" y="49836"/>
                  </a:cubicBezTo>
                  <a:cubicBezTo>
                    <a:pt x="22217" y="49725"/>
                    <a:pt x="22073" y="49678"/>
                    <a:pt x="21935" y="49678"/>
                  </a:cubicBezTo>
                  <a:cubicBezTo>
                    <a:pt x="21449" y="49678"/>
                    <a:pt x="21041" y="50262"/>
                    <a:pt x="21483" y="50703"/>
                  </a:cubicBezTo>
                  <a:lnTo>
                    <a:pt x="21917" y="51137"/>
                  </a:lnTo>
                  <a:cubicBezTo>
                    <a:pt x="21775" y="51151"/>
                    <a:pt x="21634" y="51157"/>
                    <a:pt x="21493" y="51157"/>
                  </a:cubicBezTo>
                  <a:cubicBezTo>
                    <a:pt x="20244" y="51157"/>
                    <a:pt x="19054" y="50629"/>
                    <a:pt x="18214" y="49669"/>
                  </a:cubicBezTo>
                  <a:cubicBezTo>
                    <a:pt x="17613" y="49036"/>
                    <a:pt x="17180" y="48268"/>
                    <a:pt x="16913" y="47434"/>
                  </a:cubicBezTo>
                  <a:cubicBezTo>
                    <a:pt x="16746" y="47001"/>
                    <a:pt x="16646" y="46534"/>
                    <a:pt x="16546" y="46067"/>
                  </a:cubicBezTo>
                  <a:cubicBezTo>
                    <a:pt x="16513" y="45833"/>
                    <a:pt x="16479" y="45633"/>
                    <a:pt x="16446" y="45400"/>
                  </a:cubicBezTo>
                  <a:lnTo>
                    <a:pt x="16413" y="45099"/>
                  </a:lnTo>
                  <a:lnTo>
                    <a:pt x="16379" y="44966"/>
                  </a:lnTo>
                  <a:lnTo>
                    <a:pt x="16379" y="44899"/>
                  </a:lnTo>
                  <a:lnTo>
                    <a:pt x="16379" y="44866"/>
                  </a:lnTo>
                  <a:cubicBezTo>
                    <a:pt x="15946" y="41230"/>
                    <a:pt x="16179" y="37561"/>
                    <a:pt x="17080" y="34025"/>
                  </a:cubicBezTo>
                  <a:cubicBezTo>
                    <a:pt x="17947" y="30389"/>
                    <a:pt x="19348" y="26920"/>
                    <a:pt x="21249" y="23684"/>
                  </a:cubicBezTo>
                  <a:cubicBezTo>
                    <a:pt x="21716" y="22850"/>
                    <a:pt x="22183" y="22083"/>
                    <a:pt x="22717" y="21316"/>
                  </a:cubicBezTo>
                  <a:cubicBezTo>
                    <a:pt x="22951" y="20949"/>
                    <a:pt x="23217" y="20582"/>
                    <a:pt x="23484" y="20215"/>
                  </a:cubicBezTo>
                  <a:cubicBezTo>
                    <a:pt x="23718" y="19881"/>
                    <a:pt x="24018" y="19481"/>
                    <a:pt x="24218" y="19214"/>
                  </a:cubicBezTo>
                  <a:cubicBezTo>
                    <a:pt x="24785" y="18514"/>
                    <a:pt x="25352" y="17847"/>
                    <a:pt x="25953" y="17179"/>
                  </a:cubicBezTo>
                  <a:cubicBezTo>
                    <a:pt x="26553" y="16479"/>
                    <a:pt x="27254" y="15879"/>
                    <a:pt x="28054" y="15378"/>
                  </a:cubicBezTo>
                  <a:cubicBezTo>
                    <a:pt x="28561" y="15102"/>
                    <a:pt x="29115" y="14953"/>
                    <a:pt x="29684" y="14953"/>
                  </a:cubicBezTo>
                  <a:close/>
                  <a:moveTo>
                    <a:pt x="66248" y="0"/>
                  </a:moveTo>
                  <a:cubicBezTo>
                    <a:pt x="64981" y="0"/>
                    <a:pt x="63746" y="367"/>
                    <a:pt x="62679" y="1035"/>
                  </a:cubicBezTo>
                  <a:cubicBezTo>
                    <a:pt x="61478" y="1802"/>
                    <a:pt x="60477" y="2769"/>
                    <a:pt x="59643" y="3903"/>
                  </a:cubicBezTo>
                  <a:cubicBezTo>
                    <a:pt x="59243" y="4437"/>
                    <a:pt x="58876" y="4971"/>
                    <a:pt x="58576" y="5571"/>
                  </a:cubicBezTo>
                  <a:cubicBezTo>
                    <a:pt x="58409" y="5871"/>
                    <a:pt x="58242" y="6172"/>
                    <a:pt x="58109" y="6472"/>
                  </a:cubicBezTo>
                  <a:cubicBezTo>
                    <a:pt x="57652" y="6346"/>
                    <a:pt x="57188" y="6279"/>
                    <a:pt x="56724" y="6279"/>
                  </a:cubicBezTo>
                  <a:cubicBezTo>
                    <a:pt x="56204" y="6279"/>
                    <a:pt x="55684" y="6362"/>
                    <a:pt x="55174" y="6538"/>
                  </a:cubicBezTo>
                  <a:cubicBezTo>
                    <a:pt x="54240" y="6939"/>
                    <a:pt x="53406" y="7539"/>
                    <a:pt x="52739" y="8306"/>
                  </a:cubicBezTo>
                  <a:cubicBezTo>
                    <a:pt x="51471" y="9741"/>
                    <a:pt x="50770" y="11642"/>
                    <a:pt x="49236" y="12843"/>
                  </a:cubicBezTo>
                  <a:cubicBezTo>
                    <a:pt x="48902" y="13110"/>
                    <a:pt x="48502" y="13277"/>
                    <a:pt x="48102" y="13377"/>
                  </a:cubicBezTo>
                  <a:cubicBezTo>
                    <a:pt x="47835" y="13310"/>
                    <a:pt x="47535" y="13243"/>
                    <a:pt x="47268" y="13210"/>
                  </a:cubicBezTo>
                  <a:cubicBezTo>
                    <a:pt x="47137" y="13199"/>
                    <a:pt x="47007" y="13194"/>
                    <a:pt x="46878" y="13194"/>
                  </a:cubicBezTo>
                  <a:cubicBezTo>
                    <a:pt x="44968" y="13194"/>
                    <a:pt x="43258" y="14307"/>
                    <a:pt x="41664" y="15245"/>
                  </a:cubicBezTo>
                  <a:cubicBezTo>
                    <a:pt x="41097" y="15612"/>
                    <a:pt x="40496" y="15912"/>
                    <a:pt x="39863" y="16145"/>
                  </a:cubicBezTo>
                  <a:cubicBezTo>
                    <a:pt x="39763" y="16145"/>
                    <a:pt x="39663" y="16179"/>
                    <a:pt x="39562" y="16212"/>
                  </a:cubicBezTo>
                  <a:lnTo>
                    <a:pt x="39462" y="16245"/>
                  </a:lnTo>
                  <a:lnTo>
                    <a:pt x="39262" y="16346"/>
                  </a:lnTo>
                  <a:cubicBezTo>
                    <a:pt x="38937" y="16421"/>
                    <a:pt x="38631" y="16458"/>
                    <a:pt x="38315" y="16458"/>
                  </a:cubicBezTo>
                  <a:cubicBezTo>
                    <a:pt x="38209" y="16458"/>
                    <a:pt x="38103" y="16454"/>
                    <a:pt x="37995" y="16446"/>
                  </a:cubicBezTo>
                  <a:lnTo>
                    <a:pt x="37795" y="16446"/>
                  </a:lnTo>
                  <a:cubicBezTo>
                    <a:pt x="37561" y="16412"/>
                    <a:pt x="37328" y="16379"/>
                    <a:pt x="37094" y="16312"/>
                  </a:cubicBezTo>
                  <a:cubicBezTo>
                    <a:pt x="37027" y="16312"/>
                    <a:pt x="36961" y="16279"/>
                    <a:pt x="36894" y="16245"/>
                  </a:cubicBezTo>
                  <a:cubicBezTo>
                    <a:pt x="36794" y="16212"/>
                    <a:pt x="36694" y="16179"/>
                    <a:pt x="36627" y="16179"/>
                  </a:cubicBezTo>
                  <a:cubicBezTo>
                    <a:pt x="35793" y="15845"/>
                    <a:pt x="35026" y="15445"/>
                    <a:pt x="34292" y="14978"/>
                  </a:cubicBezTo>
                  <a:cubicBezTo>
                    <a:pt x="32857" y="14111"/>
                    <a:pt x="31223" y="13222"/>
                    <a:pt x="29517" y="13222"/>
                  </a:cubicBezTo>
                  <a:cubicBezTo>
                    <a:pt x="29122" y="13222"/>
                    <a:pt x="28723" y="13270"/>
                    <a:pt x="28321" y="13377"/>
                  </a:cubicBezTo>
                  <a:cubicBezTo>
                    <a:pt x="26486" y="12943"/>
                    <a:pt x="25619" y="10942"/>
                    <a:pt x="24652" y="9541"/>
                  </a:cubicBezTo>
                  <a:cubicBezTo>
                    <a:pt x="23484" y="7873"/>
                    <a:pt x="21883" y="6305"/>
                    <a:pt x="19715" y="6305"/>
                  </a:cubicBezTo>
                  <a:cubicBezTo>
                    <a:pt x="19248" y="6305"/>
                    <a:pt x="18814" y="6372"/>
                    <a:pt x="18381" y="6472"/>
                  </a:cubicBezTo>
                  <a:cubicBezTo>
                    <a:pt x="18281" y="6272"/>
                    <a:pt x="18181" y="6071"/>
                    <a:pt x="18047" y="5838"/>
                  </a:cubicBezTo>
                  <a:cubicBezTo>
                    <a:pt x="17780" y="5304"/>
                    <a:pt x="17447" y="4771"/>
                    <a:pt x="17080" y="4270"/>
                  </a:cubicBezTo>
                  <a:cubicBezTo>
                    <a:pt x="16379" y="3236"/>
                    <a:pt x="15512" y="2335"/>
                    <a:pt x="14511" y="1535"/>
                  </a:cubicBezTo>
                  <a:cubicBezTo>
                    <a:pt x="13219" y="544"/>
                    <a:pt x="11634" y="26"/>
                    <a:pt x="10036" y="26"/>
                  </a:cubicBezTo>
                  <a:cubicBezTo>
                    <a:pt x="9159" y="26"/>
                    <a:pt x="8278" y="182"/>
                    <a:pt x="7440" y="501"/>
                  </a:cubicBezTo>
                  <a:cubicBezTo>
                    <a:pt x="4904" y="1502"/>
                    <a:pt x="2870" y="3470"/>
                    <a:pt x="1735" y="5938"/>
                  </a:cubicBezTo>
                  <a:cubicBezTo>
                    <a:pt x="535" y="8507"/>
                    <a:pt x="68" y="11342"/>
                    <a:pt x="34" y="14144"/>
                  </a:cubicBezTo>
                  <a:cubicBezTo>
                    <a:pt x="1" y="15879"/>
                    <a:pt x="134" y="17613"/>
                    <a:pt x="435" y="19281"/>
                  </a:cubicBezTo>
                  <a:cubicBezTo>
                    <a:pt x="568" y="20115"/>
                    <a:pt x="735" y="20882"/>
                    <a:pt x="968" y="21683"/>
                  </a:cubicBezTo>
                  <a:cubicBezTo>
                    <a:pt x="1068" y="22083"/>
                    <a:pt x="1168" y="22483"/>
                    <a:pt x="1302" y="22850"/>
                  </a:cubicBezTo>
                  <a:cubicBezTo>
                    <a:pt x="1402" y="23084"/>
                    <a:pt x="1502" y="23317"/>
                    <a:pt x="1602" y="23551"/>
                  </a:cubicBezTo>
                  <a:cubicBezTo>
                    <a:pt x="1635" y="23617"/>
                    <a:pt x="1669" y="23684"/>
                    <a:pt x="1702" y="23717"/>
                  </a:cubicBezTo>
                  <a:cubicBezTo>
                    <a:pt x="1635" y="23918"/>
                    <a:pt x="1602" y="24084"/>
                    <a:pt x="1535" y="24251"/>
                  </a:cubicBezTo>
                  <a:cubicBezTo>
                    <a:pt x="968" y="26453"/>
                    <a:pt x="801" y="28688"/>
                    <a:pt x="1002" y="30923"/>
                  </a:cubicBezTo>
                  <a:cubicBezTo>
                    <a:pt x="1168" y="32757"/>
                    <a:pt x="1769" y="34492"/>
                    <a:pt x="2803" y="36026"/>
                  </a:cubicBezTo>
                  <a:cubicBezTo>
                    <a:pt x="4037" y="37661"/>
                    <a:pt x="5538" y="39095"/>
                    <a:pt x="7206" y="40263"/>
                  </a:cubicBezTo>
                  <a:cubicBezTo>
                    <a:pt x="9107" y="41664"/>
                    <a:pt x="11109" y="42831"/>
                    <a:pt x="13044" y="44165"/>
                  </a:cubicBezTo>
                  <a:cubicBezTo>
                    <a:pt x="13511" y="44499"/>
                    <a:pt x="13978" y="44833"/>
                    <a:pt x="14478" y="45199"/>
                  </a:cubicBezTo>
                  <a:cubicBezTo>
                    <a:pt x="14511" y="45233"/>
                    <a:pt x="14578" y="45266"/>
                    <a:pt x="14678" y="45300"/>
                  </a:cubicBezTo>
                  <a:cubicBezTo>
                    <a:pt x="14912" y="47134"/>
                    <a:pt x="15412" y="48869"/>
                    <a:pt x="16579" y="50370"/>
                  </a:cubicBezTo>
                  <a:cubicBezTo>
                    <a:pt x="17644" y="51770"/>
                    <a:pt x="19296" y="52559"/>
                    <a:pt x="21002" y="52559"/>
                  </a:cubicBezTo>
                  <a:cubicBezTo>
                    <a:pt x="21329" y="52559"/>
                    <a:pt x="21657" y="52530"/>
                    <a:pt x="21983" y="52471"/>
                  </a:cubicBezTo>
                  <a:cubicBezTo>
                    <a:pt x="22350" y="52371"/>
                    <a:pt x="22684" y="52271"/>
                    <a:pt x="22984" y="52104"/>
                  </a:cubicBezTo>
                  <a:cubicBezTo>
                    <a:pt x="23418" y="52505"/>
                    <a:pt x="23851" y="52872"/>
                    <a:pt x="24318" y="53205"/>
                  </a:cubicBezTo>
                  <a:cubicBezTo>
                    <a:pt x="25352" y="53939"/>
                    <a:pt x="26420" y="54573"/>
                    <a:pt x="27521" y="55073"/>
                  </a:cubicBezTo>
                  <a:cubicBezTo>
                    <a:pt x="31065" y="56820"/>
                    <a:pt x="34926" y="57716"/>
                    <a:pt x="38830" y="57716"/>
                  </a:cubicBezTo>
                  <a:cubicBezTo>
                    <a:pt x="39995" y="57716"/>
                    <a:pt x="41165" y="57636"/>
                    <a:pt x="42331" y="57475"/>
                  </a:cubicBezTo>
                  <a:cubicBezTo>
                    <a:pt x="44800" y="57108"/>
                    <a:pt x="47201" y="56374"/>
                    <a:pt x="49470" y="55307"/>
                  </a:cubicBezTo>
                  <a:cubicBezTo>
                    <a:pt x="51237" y="54506"/>
                    <a:pt x="52905" y="53472"/>
                    <a:pt x="54406" y="52271"/>
                  </a:cubicBezTo>
                  <a:cubicBezTo>
                    <a:pt x="54979" y="52563"/>
                    <a:pt x="55585" y="52696"/>
                    <a:pt x="56187" y="52696"/>
                  </a:cubicBezTo>
                  <a:cubicBezTo>
                    <a:pt x="57304" y="52696"/>
                    <a:pt x="58410" y="52241"/>
                    <a:pt x="59277" y="51504"/>
                  </a:cubicBezTo>
                  <a:cubicBezTo>
                    <a:pt x="60744" y="50236"/>
                    <a:pt x="61478" y="48268"/>
                    <a:pt x="61612" y="46400"/>
                  </a:cubicBezTo>
                  <a:cubicBezTo>
                    <a:pt x="61645" y="46067"/>
                    <a:pt x="61645" y="45733"/>
                    <a:pt x="61612" y="45400"/>
                  </a:cubicBezTo>
                  <a:lnTo>
                    <a:pt x="61612" y="45300"/>
                  </a:lnTo>
                  <a:cubicBezTo>
                    <a:pt x="61778" y="45300"/>
                    <a:pt x="61912" y="45266"/>
                    <a:pt x="62045" y="45166"/>
                  </a:cubicBezTo>
                  <a:cubicBezTo>
                    <a:pt x="63913" y="43765"/>
                    <a:pt x="65948" y="42564"/>
                    <a:pt x="67883" y="41263"/>
                  </a:cubicBezTo>
                  <a:cubicBezTo>
                    <a:pt x="69717" y="40096"/>
                    <a:pt x="71385" y="38695"/>
                    <a:pt x="72853" y="37127"/>
                  </a:cubicBezTo>
                  <a:cubicBezTo>
                    <a:pt x="74054" y="35759"/>
                    <a:pt x="74854" y="34158"/>
                    <a:pt x="75255" y="32390"/>
                  </a:cubicBezTo>
                  <a:cubicBezTo>
                    <a:pt x="75622" y="30255"/>
                    <a:pt x="75622" y="28054"/>
                    <a:pt x="75255" y="25886"/>
                  </a:cubicBezTo>
                  <a:cubicBezTo>
                    <a:pt x="75121" y="25152"/>
                    <a:pt x="74954" y="24418"/>
                    <a:pt x="74754" y="23684"/>
                  </a:cubicBezTo>
                  <a:cubicBezTo>
                    <a:pt x="74854" y="23484"/>
                    <a:pt x="74954" y="23284"/>
                    <a:pt x="75054" y="23084"/>
                  </a:cubicBezTo>
                  <a:cubicBezTo>
                    <a:pt x="75188" y="22717"/>
                    <a:pt x="75288" y="22383"/>
                    <a:pt x="75388" y="22016"/>
                  </a:cubicBezTo>
                  <a:cubicBezTo>
                    <a:pt x="75588" y="21282"/>
                    <a:pt x="75788" y="20549"/>
                    <a:pt x="75922" y="19815"/>
                  </a:cubicBezTo>
                  <a:cubicBezTo>
                    <a:pt x="76222" y="18314"/>
                    <a:pt x="76389" y="16779"/>
                    <a:pt x="76422" y="15245"/>
                  </a:cubicBezTo>
                  <a:cubicBezTo>
                    <a:pt x="76489" y="12476"/>
                    <a:pt x="76189" y="9541"/>
                    <a:pt x="75155" y="6939"/>
                  </a:cubicBezTo>
                  <a:cubicBezTo>
                    <a:pt x="74187" y="4404"/>
                    <a:pt x="72486" y="2135"/>
                    <a:pt x="70018" y="934"/>
                  </a:cubicBezTo>
                  <a:cubicBezTo>
                    <a:pt x="68850" y="334"/>
                    <a:pt x="67582" y="0"/>
                    <a:pt x="66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1"/>
            <p:cNvSpPr/>
            <p:nvPr/>
          </p:nvSpPr>
          <p:spPr>
            <a:xfrm>
              <a:off x="2213425" y="4136075"/>
              <a:ext cx="48550" cy="360675"/>
            </a:xfrm>
            <a:custGeom>
              <a:avLst/>
              <a:gdLst/>
              <a:ahLst/>
              <a:cxnLst/>
              <a:rect l="l" t="t" r="r" b="b"/>
              <a:pathLst>
                <a:path w="1942" h="14427" extrusionOk="0">
                  <a:moveTo>
                    <a:pt x="1621" y="1"/>
                  </a:moveTo>
                  <a:cubicBezTo>
                    <a:pt x="1514" y="1"/>
                    <a:pt x="1408" y="59"/>
                    <a:pt x="1368" y="194"/>
                  </a:cubicBezTo>
                  <a:cubicBezTo>
                    <a:pt x="934" y="1328"/>
                    <a:pt x="634" y="2495"/>
                    <a:pt x="467" y="3663"/>
                  </a:cubicBezTo>
                  <a:cubicBezTo>
                    <a:pt x="267" y="4797"/>
                    <a:pt x="134" y="5965"/>
                    <a:pt x="100" y="7132"/>
                  </a:cubicBezTo>
                  <a:cubicBezTo>
                    <a:pt x="0" y="9500"/>
                    <a:pt x="234" y="11835"/>
                    <a:pt x="834" y="14137"/>
                  </a:cubicBezTo>
                  <a:cubicBezTo>
                    <a:pt x="901" y="14339"/>
                    <a:pt x="1050" y="14427"/>
                    <a:pt x="1200" y="14427"/>
                  </a:cubicBezTo>
                  <a:cubicBezTo>
                    <a:pt x="1420" y="14427"/>
                    <a:pt x="1641" y="14235"/>
                    <a:pt x="1601" y="13937"/>
                  </a:cubicBezTo>
                  <a:cubicBezTo>
                    <a:pt x="1234" y="11669"/>
                    <a:pt x="1034" y="9400"/>
                    <a:pt x="1068" y="7132"/>
                  </a:cubicBezTo>
                  <a:cubicBezTo>
                    <a:pt x="1101" y="5998"/>
                    <a:pt x="1201" y="4897"/>
                    <a:pt x="1301" y="3796"/>
                  </a:cubicBezTo>
                  <a:cubicBezTo>
                    <a:pt x="1435" y="2629"/>
                    <a:pt x="1701" y="1495"/>
                    <a:pt x="1902" y="327"/>
                  </a:cubicBezTo>
                  <a:cubicBezTo>
                    <a:pt x="1941" y="128"/>
                    <a:pt x="1780" y="1"/>
                    <a:pt x="1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1"/>
            <p:cNvSpPr/>
            <p:nvPr/>
          </p:nvSpPr>
          <p:spPr>
            <a:xfrm>
              <a:off x="1855675" y="3802975"/>
              <a:ext cx="159125" cy="432500"/>
            </a:xfrm>
            <a:custGeom>
              <a:avLst/>
              <a:gdLst/>
              <a:ahLst/>
              <a:cxnLst/>
              <a:rect l="l" t="t" r="r" b="b"/>
              <a:pathLst>
                <a:path w="6365" h="17300" extrusionOk="0">
                  <a:moveTo>
                    <a:pt x="5762" y="0"/>
                  </a:moveTo>
                  <a:cubicBezTo>
                    <a:pt x="5698" y="0"/>
                    <a:pt x="5633" y="13"/>
                    <a:pt x="5571" y="41"/>
                  </a:cubicBezTo>
                  <a:cubicBezTo>
                    <a:pt x="5037" y="375"/>
                    <a:pt x="4570" y="809"/>
                    <a:pt x="4170" y="1309"/>
                  </a:cubicBezTo>
                  <a:cubicBezTo>
                    <a:pt x="3769" y="1743"/>
                    <a:pt x="3369" y="2210"/>
                    <a:pt x="3036" y="2710"/>
                  </a:cubicBezTo>
                  <a:cubicBezTo>
                    <a:pt x="1601" y="4711"/>
                    <a:pt x="667" y="7013"/>
                    <a:pt x="300" y="9448"/>
                  </a:cubicBezTo>
                  <a:cubicBezTo>
                    <a:pt x="100" y="10649"/>
                    <a:pt x="0" y="11883"/>
                    <a:pt x="67" y="13117"/>
                  </a:cubicBezTo>
                  <a:cubicBezTo>
                    <a:pt x="100" y="14485"/>
                    <a:pt x="400" y="15853"/>
                    <a:pt x="901" y="17154"/>
                  </a:cubicBezTo>
                  <a:cubicBezTo>
                    <a:pt x="926" y="17256"/>
                    <a:pt x="1000" y="17299"/>
                    <a:pt x="1078" y="17299"/>
                  </a:cubicBezTo>
                  <a:cubicBezTo>
                    <a:pt x="1205" y="17299"/>
                    <a:pt x="1342" y="17185"/>
                    <a:pt x="1301" y="17020"/>
                  </a:cubicBezTo>
                  <a:cubicBezTo>
                    <a:pt x="801" y="14752"/>
                    <a:pt x="701" y="12384"/>
                    <a:pt x="1067" y="10082"/>
                  </a:cubicBezTo>
                  <a:cubicBezTo>
                    <a:pt x="1635" y="7147"/>
                    <a:pt x="2935" y="4411"/>
                    <a:pt x="4870" y="2143"/>
                  </a:cubicBezTo>
                  <a:cubicBezTo>
                    <a:pt x="5337" y="1676"/>
                    <a:pt x="5771" y="1176"/>
                    <a:pt x="6171" y="642"/>
                  </a:cubicBezTo>
                  <a:cubicBezTo>
                    <a:pt x="6365" y="310"/>
                    <a:pt x="6076" y="0"/>
                    <a:pt x="5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1"/>
            <p:cNvSpPr/>
            <p:nvPr/>
          </p:nvSpPr>
          <p:spPr>
            <a:xfrm>
              <a:off x="3130025" y="3646750"/>
              <a:ext cx="376000" cy="365150"/>
            </a:xfrm>
            <a:custGeom>
              <a:avLst/>
              <a:gdLst/>
              <a:ahLst/>
              <a:cxnLst/>
              <a:rect l="l" t="t" r="r" b="b"/>
              <a:pathLst>
                <a:path w="15040" h="14606" extrusionOk="0">
                  <a:moveTo>
                    <a:pt x="448" y="1"/>
                  </a:moveTo>
                  <a:cubicBezTo>
                    <a:pt x="103" y="1"/>
                    <a:pt x="0" y="532"/>
                    <a:pt x="363" y="653"/>
                  </a:cubicBezTo>
                  <a:cubicBezTo>
                    <a:pt x="1664" y="1087"/>
                    <a:pt x="2864" y="1687"/>
                    <a:pt x="4032" y="2388"/>
                  </a:cubicBezTo>
                  <a:cubicBezTo>
                    <a:pt x="5133" y="3055"/>
                    <a:pt x="6234" y="3789"/>
                    <a:pt x="7234" y="4589"/>
                  </a:cubicBezTo>
                  <a:cubicBezTo>
                    <a:pt x="8302" y="5457"/>
                    <a:pt x="9269" y="6391"/>
                    <a:pt x="10170" y="7425"/>
                  </a:cubicBezTo>
                  <a:cubicBezTo>
                    <a:pt x="11037" y="8392"/>
                    <a:pt x="11838" y="9426"/>
                    <a:pt x="12538" y="10527"/>
                  </a:cubicBezTo>
                  <a:cubicBezTo>
                    <a:pt x="12905" y="11194"/>
                    <a:pt x="13272" y="11861"/>
                    <a:pt x="13605" y="12528"/>
                  </a:cubicBezTo>
                  <a:cubicBezTo>
                    <a:pt x="13739" y="12862"/>
                    <a:pt x="13906" y="13195"/>
                    <a:pt x="14039" y="13529"/>
                  </a:cubicBezTo>
                  <a:cubicBezTo>
                    <a:pt x="14173" y="13863"/>
                    <a:pt x="14339" y="14196"/>
                    <a:pt x="14573" y="14530"/>
                  </a:cubicBezTo>
                  <a:cubicBezTo>
                    <a:pt x="14626" y="14583"/>
                    <a:pt x="14689" y="14605"/>
                    <a:pt x="14750" y="14605"/>
                  </a:cubicBezTo>
                  <a:cubicBezTo>
                    <a:pt x="14882" y="14605"/>
                    <a:pt x="15006" y="14500"/>
                    <a:pt x="15006" y="14363"/>
                  </a:cubicBezTo>
                  <a:cubicBezTo>
                    <a:pt x="15040" y="13696"/>
                    <a:pt x="14673" y="12995"/>
                    <a:pt x="14406" y="12428"/>
                  </a:cubicBezTo>
                  <a:cubicBezTo>
                    <a:pt x="14139" y="11828"/>
                    <a:pt x="13806" y="11127"/>
                    <a:pt x="13472" y="10527"/>
                  </a:cubicBezTo>
                  <a:cubicBezTo>
                    <a:pt x="12805" y="9326"/>
                    <a:pt x="12038" y="8158"/>
                    <a:pt x="11170" y="7058"/>
                  </a:cubicBezTo>
                  <a:cubicBezTo>
                    <a:pt x="9402" y="4889"/>
                    <a:pt x="7268" y="3088"/>
                    <a:pt x="4833" y="1754"/>
                  </a:cubicBezTo>
                  <a:cubicBezTo>
                    <a:pt x="3465" y="1020"/>
                    <a:pt x="2031" y="453"/>
                    <a:pt x="563" y="19"/>
                  </a:cubicBezTo>
                  <a:cubicBezTo>
                    <a:pt x="522" y="7"/>
                    <a:pt x="483" y="1"/>
                    <a:pt x="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1"/>
            <p:cNvSpPr/>
            <p:nvPr/>
          </p:nvSpPr>
          <p:spPr>
            <a:xfrm>
              <a:off x="2851375" y="4155825"/>
              <a:ext cx="231025" cy="210350"/>
            </a:xfrm>
            <a:custGeom>
              <a:avLst/>
              <a:gdLst/>
              <a:ahLst/>
              <a:cxnLst/>
              <a:rect l="l" t="t" r="r" b="b"/>
              <a:pathLst>
                <a:path w="9241" h="8414" extrusionOk="0">
                  <a:moveTo>
                    <a:pt x="4476" y="1"/>
                  </a:moveTo>
                  <a:cubicBezTo>
                    <a:pt x="4287" y="1"/>
                    <a:pt x="4096" y="13"/>
                    <a:pt x="3903" y="38"/>
                  </a:cubicBezTo>
                  <a:cubicBezTo>
                    <a:pt x="1602" y="338"/>
                    <a:pt x="0" y="2473"/>
                    <a:pt x="367" y="4774"/>
                  </a:cubicBezTo>
                  <a:cubicBezTo>
                    <a:pt x="765" y="6917"/>
                    <a:pt x="2624" y="8414"/>
                    <a:pt x="4732" y="8414"/>
                  </a:cubicBezTo>
                  <a:cubicBezTo>
                    <a:pt x="4921" y="8414"/>
                    <a:pt x="5112" y="8402"/>
                    <a:pt x="5304" y="8377"/>
                  </a:cubicBezTo>
                  <a:cubicBezTo>
                    <a:pt x="7606" y="8077"/>
                    <a:pt x="9240" y="5942"/>
                    <a:pt x="8840" y="3640"/>
                  </a:cubicBezTo>
                  <a:cubicBezTo>
                    <a:pt x="8442" y="1497"/>
                    <a:pt x="6584" y="1"/>
                    <a:pt x="4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1"/>
            <p:cNvSpPr/>
            <p:nvPr/>
          </p:nvSpPr>
          <p:spPr>
            <a:xfrm>
              <a:off x="2356850" y="4193650"/>
              <a:ext cx="249125" cy="139825"/>
            </a:xfrm>
            <a:custGeom>
              <a:avLst/>
              <a:gdLst/>
              <a:ahLst/>
              <a:cxnLst/>
              <a:rect l="l" t="t" r="r" b="b"/>
              <a:pathLst>
                <a:path w="9965" h="5593" extrusionOk="0">
                  <a:moveTo>
                    <a:pt x="3384" y="1"/>
                  </a:moveTo>
                  <a:cubicBezTo>
                    <a:pt x="3072" y="1"/>
                    <a:pt x="2778" y="76"/>
                    <a:pt x="2502" y="226"/>
                  </a:cubicBezTo>
                  <a:cubicBezTo>
                    <a:pt x="2202" y="393"/>
                    <a:pt x="2202" y="826"/>
                    <a:pt x="2502" y="993"/>
                  </a:cubicBezTo>
                  <a:cubicBezTo>
                    <a:pt x="2836" y="1126"/>
                    <a:pt x="3170" y="1193"/>
                    <a:pt x="3537" y="1193"/>
                  </a:cubicBezTo>
                  <a:cubicBezTo>
                    <a:pt x="3870" y="1260"/>
                    <a:pt x="4204" y="1327"/>
                    <a:pt x="4504" y="1393"/>
                  </a:cubicBezTo>
                  <a:cubicBezTo>
                    <a:pt x="5171" y="1560"/>
                    <a:pt x="5771" y="1827"/>
                    <a:pt x="6339" y="2160"/>
                  </a:cubicBezTo>
                  <a:cubicBezTo>
                    <a:pt x="6772" y="2427"/>
                    <a:pt x="7172" y="2761"/>
                    <a:pt x="7573" y="3128"/>
                  </a:cubicBezTo>
                  <a:cubicBezTo>
                    <a:pt x="7406" y="3061"/>
                    <a:pt x="7273" y="3028"/>
                    <a:pt x="7139" y="2994"/>
                  </a:cubicBezTo>
                  <a:cubicBezTo>
                    <a:pt x="6419" y="2796"/>
                    <a:pt x="5699" y="2689"/>
                    <a:pt x="4965" y="2689"/>
                  </a:cubicBezTo>
                  <a:cubicBezTo>
                    <a:pt x="4713" y="2689"/>
                    <a:pt x="4459" y="2702"/>
                    <a:pt x="4204" y="2728"/>
                  </a:cubicBezTo>
                  <a:cubicBezTo>
                    <a:pt x="3203" y="2761"/>
                    <a:pt x="2236" y="2994"/>
                    <a:pt x="1335" y="3428"/>
                  </a:cubicBezTo>
                  <a:cubicBezTo>
                    <a:pt x="901" y="3662"/>
                    <a:pt x="534" y="3962"/>
                    <a:pt x="268" y="4362"/>
                  </a:cubicBezTo>
                  <a:cubicBezTo>
                    <a:pt x="34" y="4629"/>
                    <a:pt x="1" y="5063"/>
                    <a:pt x="234" y="5363"/>
                  </a:cubicBezTo>
                  <a:cubicBezTo>
                    <a:pt x="320" y="5517"/>
                    <a:pt x="477" y="5592"/>
                    <a:pt x="640" y="5592"/>
                  </a:cubicBezTo>
                  <a:cubicBezTo>
                    <a:pt x="794" y="5592"/>
                    <a:pt x="955" y="5526"/>
                    <a:pt x="1068" y="5396"/>
                  </a:cubicBezTo>
                  <a:cubicBezTo>
                    <a:pt x="1168" y="5329"/>
                    <a:pt x="1302" y="5263"/>
                    <a:pt x="1435" y="5263"/>
                  </a:cubicBezTo>
                  <a:cubicBezTo>
                    <a:pt x="1769" y="5163"/>
                    <a:pt x="2136" y="5129"/>
                    <a:pt x="2502" y="5029"/>
                  </a:cubicBezTo>
                  <a:cubicBezTo>
                    <a:pt x="3203" y="4829"/>
                    <a:pt x="3903" y="4729"/>
                    <a:pt x="4637" y="4662"/>
                  </a:cubicBezTo>
                  <a:cubicBezTo>
                    <a:pt x="4821" y="4646"/>
                    <a:pt x="5004" y="4637"/>
                    <a:pt x="5192" y="4637"/>
                  </a:cubicBezTo>
                  <a:cubicBezTo>
                    <a:pt x="5380" y="4637"/>
                    <a:pt x="5571" y="4646"/>
                    <a:pt x="5771" y="4662"/>
                  </a:cubicBezTo>
                  <a:cubicBezTo>
                    <a:pt x="6105" y="4696"/>
                    <a:pt x="6505" y="4729"/>
                    <a:pt x="6772" y="4762"/>
                  </a:cubicBezTo>
                  <a:cubicBezTo>
                    <a:pt x="7139" y="4862"/>
                    <a:pt x="7506" y="4929"/>
                    <a:pt x="7873" y="5063"/>
                  </a:cubicBezTo>
                  <a:cubicBezTo>
                    <a:pt x="8207" y="5163"/>
                    <a:pt x="8573" y="5196"/>
                    <a:pt x="8907" y="5296"/>
                  </a:cubicBezTo>
                  <a:cubicBezTo>
                    <a:pt x="8974" y="5329"/>
                    <a:pt x="9049" y="5346"/>
                    <a:pt x="9124" y="5346"/>
                  </a:cubicBezTo>
                  <a:cubicBezTo>
                    <a:pt x="9199" y="5346"/>
                    <a:pt x="9274" y="5329"/>
                    <a:pt x="9341" y="5296"/>
                  </a:cubicBezTo>
                  <a:cubicBezTo>
                    <a:pt x="9372" y="5302"/>
                    <a:pt x="9404" y="5305"/>
                    <a:pt x="9435" y="5305"/>
                  </a:cubicBezTo>
                  <a:cubicBezTo>
                    <a:pt x="9728" y="5305"/>
                    <a:pt x="9965" y="5031"/>
                    <a:pt x="9874" y="4729"/>
                  </a:cubicBezTo>
                  <a:cubicBezTo>
                    <a:pt x="9407" y="3195"/>
                    <a:pt x="8373" y="1927"/>
                    <a:pt x="7039" y="1093"/>
                  </a:cubicBezTo>
                  <a:cubicBezTo>
                    <a:pt x="6372" y="693"/>
                    <a:pt x="5638" y="359"/>
                    <a:pt x="4904" y="192"/>
                  </a:cubicBezTo>
                  <a:cubicBezTo>
                    <a:pt x="4504" y="92"/>
                    <a:pt x="4104" y="26"/>
                    <a:pt x="3703" y="26"/>
                  </a:cubicBezTo>
                  <a:cubicBezTo>
                    <a:pt x="3595" y="9"/>
                    <a:pt x="3489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1"/>
            <p:cNvSpPr/>
            <p:nvPr/>
          </p:nvSpPr>
          <p:spPr>
            <a:xfrm>
              <a:off x="2511450" y="4411000"/>
              <a:ext cx="418350" cy="207150"/>
            </a:xfrm>
            <a:custGeom>
              <a:avLst/>
              <a:gdLst/>
              <a:ahLst/>
              <a:cxnLst/>
              <a:rect l="l" t="t" r="r" b="b"/>
              <a:pathLst>
                <a:path w="16734" h="8286" extrusionOk="0">
                  <a:moveTo>
                    <a:pt x="15632" y="1205"/>
                  </a:moveTo>
                  <a:cubicBezTo>
                    <a:pt x="15365" y="2306"/>
                    <a:pt x="14865" y="3340"/>
                    <a:pt x="14165" y="4208"/>
                  </a:cubicBezTo>
                  <a:lnTo>
                    <a:pt x="14098" y="4141"/>
                  </a:lnTo>
                  <a:cubicBezTo>
                    <a:pt x="12550" y="3130"/>
                    <a:pt x="10762" y="2568"/>
                    <a:pt x="8906" y="2568"/>
                  </a:cubicBezTo>
                  <a:cubicBezTo>
                    <a:pt x="8802" y="2568"/>
                    <a:pt x="8698" y="2569"/>
                    <a:pt x="8594" y="2573"/>
                  </a:cubicBezTo>
                  <a:cubicBezTo>
                    <a:pt x="6659" y="2573"/>
                    <a:pt x="4758" y="3173"/>
                    <a:pt x="3157" y="4274"/>
                  </a:cubicBezTo>
                  <a:lnTo>
                    <a:pt x="3090" y="4341"/>
                  </a:lnTo>
                  <a:cubicBezTo>
                    <a:pt x="2356" y="3440"/>
                    <a:pt x="1856" y="2406"/>
                    <a:pt x="1589" y="1305"/>
                  </a:cubicBezTo>
                  <a:lnTo>
                    <a:pt x="1589" y="1305"/>
                  </a:lnTo>
                  <a:cubicBezTo>
                    <a:pt x="2556" y="1506"/>
                    <a:pt x="3557" y="1672"/>
                    <a:pt x="4524" y="1772"/>
                  </a:cubicBezTo>
                  <a:cubicBezTo>
                    <a:pt x="5859" y="1906"/>
                    <a:pt x="7226" y="1973"/>
                    <a:pt x="8561" y="1973"/>
                  </a:cubicBezTo>
                  <a:cubicBezTo>
                    <a:pt x="9895" y="1973"/>
                    <a:pt x="11229" y="1906"/>
                    <a:pt x="12563" y="1806"/>
                  </a:cubicBezTo>
                  <a:cubicBezTo>
                    <a:pt x="13597" y="1672"/>
                    <a:pt x="14632" y="1472"/>
                    <a:pt x="15632" y="1205"/>
                  </a:cubicBezTo>
                  <a:close/>
                  <a:moveTo>
                    <a:pt x="8838" y="3860"/>
                  </a:moveTo>
                  <a:cubicBezTo>
                    <a:pt x="10408" y="3860"/>
                    <a:pt x="11980" y="4252"/>
                    <a:pt x="13397" y="5041"/>
                  </a:cubicBezTo>
                  <a:cubicBezTo>
                    <a:pt x="12630" y="5742"/>
                    <a:pt x="11696" y="6276"/>
                    <a:pt x="10729" y="6609"/>
                  </a:cubicBezTo>
                  <a:cubicBezTo>
                    <a:pt x="10037" y="6827"/>
                    <a:pt x="9324" y="6933"/>
                    <a:pt x="8616" y="6933"/>
                  </a:cubicBezTo>
                  <a:cubicBezTo>
                    <a:pt x="6936" y="6933"/>
                    <a:pt x="5281" y="6335"/>
                    <a:pt x="3991" y="5208"/>
                  </a:cubicBezTo>
                  <a:cubicBezTo>
                    <a:pt x="5475" y="4311"/>
                    <a:pt x="7155" y="3860"/>
                    <a:pt x="8838" y="3860"/>
                  </a:cubicBezTo>
                  <a:close/>
                  <a:moveTo>
                    <a:pt x="655" y="0"/>
                  </a:moveTo>
                  <a:cubicBezTo>
                    <a:pt x="172" y="0"/>
                    <a:pt x="1" y="686"/>
                    <a:pt x="288" y="1005"/>
                  </a:cubicBezTo>
                  <a:cubicBezTo>
                    <a:pt x="688" y="4107"/>
                    <a:pt x="3057" y="6809"/>
                    <a:pt x="5959" y="7843"/>
                  </a:cubicBezTo>
                  <a:cubicBezTo>
                    <a:pt x="6780" y="8145"/>
                    <a:pt x="7629" y="8286"/>
                    <a:pt x="8473" y="8286"/>
                  </a:cubicBezTo>
                  <a:cubicBezTo>
                    <a:pt x="10714" y="8286"/>
                    <a:pt x="12923" y="7290"/>
                    <a:pt x="14498" y="5642"/>
                  </a:cubicBezTo>
                  <a:cubicBezTo>
                    <a:pt x="15732" y="4374"/>
                    <a:pt x="16533" y="2706"/>
                    <a:pt x="16733" y="972"/>
                  </a:cubicBezTo>
                  <a:cubicBezTo>
                    <a:pt x="16733" y="872"/>
                    <a:pt x="16733" y="772"/>
                    <a:pt x="16666" y="705"/>
                  </a:cubicBezTo>
                  <a:cubicBezTo>
                    <a:pt x="16697" y="551"/>
                    <a:pt x="16585" y="368"/>
                    <a:pt x="16410" y="368"/>
                  </a:cubicBezTo>
                  <a:cubicBezTo>
                    <a:pt x="16396" y="368"/>
                    <a:pt x="16381" y="369"/>
                    <a:pt x="16366" y="371"/>
                  </a:cubicBezTo>
                  <a:cubicBezTo>
                    <a:pt x="15065" y="538"/>
                    <a:pt x="13764" y="438"/>
                    <a:pt x="12430" y="505"/>
                  </a:cubicBezTo>
                  <a:cubicBezTo>
                    <a:pt x="12081" y="514"/>
                    <a:pt x="11735" y="518"/>
                    <a:pt x="11390" y="518"/>
                  </a:cubicBezTo>
                  <a:cubicBezTo>
                    <a:pt x="10447" y="518"/>
                    <a:pt x="9513" y="487"/>
                    <a:pt x="8561" y="438"/>
                  </a:cubicBezTo>
                  <a:cubicBezTo>
                    <a:pt x="7260" y="405"/>
                    <a:pt x="5959" y="338"/>
                    <a:pt x="4658" y="238"/>
                  </a:cubicBezTo>
                  <a:cubicBezTo>
                    <a:pt x="3357" y="138"/>
                    <a:pt x="2023" y="105"/>
                    <a:pt x="722" y="4"/>
                  </a:cubicBezTo>
                  <a:cubicBezTo>
                    <a:pt x="699" y="2"/>
                    <a:pt x="676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1"/>
            <p:cNvSpPr/>
            <p:nvPr/>
          </p:nvSpPr>
          <p:spPr>
            <a:xfrm>
              <a:off x="2955625" y="4200600"/>
              <a:ext cx="75075" cy="57475"/>
            </a:xfrm>
            <a:custGeom>
              <a:avLst/>
              <a:gdLst/>
              <a:ahLst/>
              <a:cxnLst/>
              <a:rect l="l" t="t" r="r" b="b"/>
              <a:pathLst>
                <a:path w="3003" h="2299" extrusionOk="0">
                  <a:moveTo>
                    <a:pt x="1522" y="0"/>
                  </a:moveTo>
                  <a:cubicBezTo>
                    <a:pt x="1449" y="0"/>
                    <a:pt x="1375" y="5"/>
                    <a:pt x="1301" y="14"/>
                  </a:cubicBezTo>
                  <a:cubicBezTo>
                    <a:pt x="567" y="115"/>
                    <a:pt x="0" y="715"/>
                    <a:pt x="100" y="1349"/>
                  </a:cubicBezTo>
                  <a:cubicBezTo>
                    <a:pt x="190" y="1917"/>
                    <a:pt x="790" y="2298"/>
                    <a:pt x="1466" y="2298"/>
                  </a:cubicBezTo>
                  <a:cubicBezTo>
                    <a:pt x="1544" y="2298"/>
                    <a:pt x="1622" y="2293"/>
                    <a:pt x="1701" y="2283"/>
                  </a:cubicBezTo>
                  <a:cubicBezTo>
                    <a:pt x="2435" y="2183"/>
                    <a:pt x="3002" y="1582"/>
                    <a:pt x="2902" y="948"/>
                  </a:cubicBezTo>
                  <a:cubicBezTo>
                    <a:pt x="2782" y="406"/>
                    <a:pt x="2199" y="0"/>
                    <a:pt x="1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1"/>
            <p:cNvSpPr/>
            <p:nvPr/>
          </p:nvSpPr>
          <p:spPr>
            <a:xfrm>
              <a:off x="2898075" y="4246025"/>
              <a:ext cx="52550" cy="42150"/>
            </a:xfrm>
            <a:custGeom>
              <a:avLst/>
              <a:gdLst/>
              <a:ahLst/>
              <a:cxnLst/>
              <a:rect l="l" t="t" r="r" b="b"/>
              <a:pathLst>
                <a:path w="2102" h="1686" extrusionOk="0">
                  <a:moveTo>
                    <a:pt x="1141" y="0"/>
                  </a:moveTo>
                  <a:cubicBezTo>
                    <a:pt x="1062" y="0"/>
                    <a:pt x="982" y="11"/>
                    <a:pt x="901" y="32"/>
                  </a:cubicBezTo>
                  <a:cubicBezTo>
                    <a:pt x="401" y="32"/>
                    <a:pt x="0" y="466"/>
                    <a:pt x="34" y="966"/>
                  </a:cubicBezTo>
                  <a:cubicBezTo>
                    <a:pt x="150" y="1402"/>
                    <a:pt x="544" y="1686"/>
                    <a:pt x="997" y="1686"/>
                  </a:cubicBezTo>
                  <a:cubicBezTo>
                    <a:pt x="1064" y="1686"/>
                    <a:pt x="1132" y="1680"/>
                    <a:pt x="1201" y="1667"/>
                  </a:cubicBezTo>
                  <a:cubicBezTo>
                    <a:pt x="1702" y="1633"/>
                    <a:pt x="2102" y="1200"/>
                    <a:pt x="2069" y="699"/>
                  </a:cubicBezTo>
                  <a:cubicBezTo>
                    <a:pt x="1929" y="279"/>
                    <a:pt x="1554" y="0"/>
                    <a:pt x="1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1"/>
            <p:cNvSpPr/>
            <p:nvPr/>
          </p:nvSpPr>
          <p:spPr>
            <a:xfrm>
              <a:off x="2457750" y="3150875"/>
              <a:ext cx="469525" cy="436500"/>
            </a:xfrm>
            <a:custGeom>
              <a:avLst/>
              <a:gdLst/>
              <a:ahLst/>
              <a:cxnLst/>
              <a:rect l="l" t="t" r="r" b="b"/>
              <a:pathLst>
                <a:path w="18781" h="17460" extrusionOk="0">
                  <a:moveTo>
                    <a:pt x="8788" y="1"/>
                  </a:moveTo>
                  <a:cubicBezTo>
                    <a:pt x="8761" y="1"/>
                    <a:pt x="8734" y="3"/>
                    <a:pt x="8707" y="7"/>
                  </a:cubicBezTo>
                  <a:cubicBezTo>
                    <a:pt x="7406" y="207"/>
                    <a:pt x="6472" y="4343"/>
                    <a:pt x="6472" y="4343"/>
                  </a:cubicBezTo>
                  <a:lnTo>
                    <a:pt x="5638" y="6545"/>
                  </a:lnTo>
                  <a:cubicBezTo>
                    <a:pt x="5638" y="6545"/>
                    <a:pt x="4325" y="6271"/>
                    <a:pt x="3022" y="6271"/>
                  </a:cubicBezTo>
                  <a:cubicBezTo>
                    <a:pt x="1875" y="6271"/>
                    <a:pt x="735" y="6483"/>
                    <a:pt x="501" y="7279"/>
                  </a:cubicBezTo>
                  <a:cubicBezTo>
                    <a:pt x="1" y="8946"/>
                    <a:pt x="4571" y="11181"/>
                    <a:pt x="4571" y="11181"/>
                  </a:cubicBezTo>
                  <a:cubicBezTo>
                    <a:pt x="4571" y="11181"/>
                    <a:pt x="4404" y="16452"/>
                    <a:pt x="5972" y="17352"/>
                  </a:cubicBezTo>
                  <a:cubicBezTo>
                    <a:pt x="6094" y="17426"/>
                    <a:pt x="6224" y="17459"/>
                    <a:pt x="6360" y="17459"/>
                  </a:cubicBezTo>
                  <a:cubicBezTo>
                    <a:pt x="7956" y="17459"/>
                    <a:pt x="10308" y="12783"/>
                    <a:pt x="10308" y="12783"/>
                  </a:cubicBezTo>
                  <a:cubicBezTo>
                    <a:pt x="10308" y="12783"/>
                    <a:pt x="13993" y="15790"/>
                    <a:pt x="15349" y="15790"/>
                  </a:cubicBezTo>
                  <a:cubicBezTo>
                    <a:pt x="15436" y="15790"/>
                    <a:pt x="15513" y="15777"/>
                    <a:pt x="15579" y="15751"/>
                  </a:cubicBezTo>
                  <a:cubicBezTo>
                    <a:pt x="16713" y="15318"/>
                    <a:pt x="15579" y="9480"/>
                    <a:pt x="15579" y="9480"/>
                  </a:cubicBezTo>
                  <a:cubicBezTo>
                    <a:pt x="15579" y="9480"/>
                    <a:pt x="18781" y="5911"/>
                    <a:pt x="18014" y="4577"/>
                  </a:cubicBezTo>
                  <a:cubicBezTo>
                    <a:pt x="17762" y="4139"/>
                    <a:pt x="17048" y="3992"/>
                    <a:pt x="16202" y="3992"/>
                  </a:cubicBezTo>
                  <a:cubicBezTo>
                    <a:pt x="14467" y="3992"/>
                    <a:pt x="12176" y="4610"/>
                    <a:pt x="12176" y="4610"/>
                  </a:cubicBezTo>
                  <a:cubicBezTo>
                    <a:pt x="12176" y="4610"/>
                    <a:pt x="10096" y="1"/>
                    <a:pt x="8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1"/>
            <p:cNvSpPr/>
            <p:nvPr/>
          </p:nvSpPr>
          <p:spPr>
            <a:xfrm>
              <a:off x="2672425" y="3210300"/>
              <a:ext cx="75575" cy="97625"/>
            </a:xfrm>
            <a:custGeom>
              <a:avLst/>
              <a:gdLst/>
              <a:ahLst/>
              <a:cxnLst/>
              <a:rect l="l" t="t" r="r" b="b"/>
              <a:pathLst>
                <a:path w="3023" h="3905" extrusionOk="0">
                  <a:moveTo>
                    <a:pt x="760" y="0"/>
                  </a:moveTo>
                  <a:cubicBezTo>
                    <a:pt x="378" y="0"/>
                    <a:pt x="0" y="294"/>
                    <a:pt x="153" y="732"/>
                  </a:cubicBezTo>
                  <a:cubicBezTo>
                    <a:pt x="354" y="1299"/>
                    <a:pt x="587" y="1866"/>
                    <a:pt x="821" y="2433"/>
                  </a:cubicBezTo>
                  <a:cubicBezTo>
                    <a:pt x="1023" y="2955"/>
                    <a:pt x="1251" y="3904"/>
                    <a:pt x="1854" y="3904"/>
                  </a:cubicBezTo>
                  <a:cubicBezTo>
                    <a:pt x="1946" y="3904"/>
                    <a:pt x="2045" y="3882"/>
                    <a:pt x="2155" y="3834"/>
                  </a:cubicBezTo>
                  <a:cubicBezTo>
                    <a:pt x="3022" y="3467"/>
                    <a:pt x="2422" y="2467"/>
                    <a:pt x="2155" y="1933"/>
                  </a:cubicBezTo>
                  <a:cubicBezTo>
                    <a:pt x="1921" y="1366"/>
                    <a:pt x="1621" y="799"/>
                    <a:pt x="1288" y="265"/>
                  </a:cubicBezTo>
                  <a:cubicBezTo>
                    <a:pt x="1161" y="81"/>
                    <a:pt x="960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1"/>
            <p:cNvSpPr/>
            <p:nvPr/>
          </p:nvSpPr>
          <p:spPr>
            <a:xfrm>
              <a:off x="2610975" y="3376425"/>
              <a:ext cx="251275" cy="187675"/>
            </a:xfrm>
            <a:custGeom>
              <a:avLst/>
              <a:gdLst/>
              <a:ahLst/>
              <a:cxnLst/>
              <a:rect l="l" t="t" r="r" b="b"/>
              <a:pathLst>
                <a:path w="10051" h="7507" extrusionOk="0">
                  <a:moveTo>
                    <a:pt x="3891" y="1"/>
                  </a:moveTo>
                  <a:cubicBezTo>
                    <a:pt x="3199" y="1"/>
                    <a:pt x="2571" y="414"/>
                    <a:pt x="2278" y="1059"/>
                  </a:cubicBezTo>
                  <a:cubicBezTo>
                    <a:pt x="2011" y="1626"/>
                    <a:pt x="1778" y="2193"/>
                    <a:pt x="1511" y="2760"/>
                  </a:cubicBezTo>
                  <a:cubicBezTo>
                    <a:pt x="1244" y="3360"/>
                    <a:pt x="944" y="4027"/>
                    <a:pt x="710" y="4695"/>
                  </a:cubicBezTo>
                  <a:cubicBezTo>
                    <a:pt x="443" y="5362"/>
                    <a:pt x="343" y="5929"/>
                    <a:pt x="110" y="6496"/>
                  </a:cubicBezTo>
                  <a:cubicBezTo>
                    <a:pt x="0" y="7088"/>
                    <a:pt x="467" y="7507"/>
                    <a:pt x="942" y="7507"/>
                  </a:cubicBezTo>
                  <a:cubicBezTo>
                    <a:pt x="1189" y="7507"/>
                    <a:pt x="1439" y="7393"/>
                    <a:pt x="1611" y="7130"/>
                  </a:cubicBezTo>
                  <a:cubicBezTo>
                    <a:pt x="1878" y="6629"/>
                    <a:pt x="2245" y="6196"/>
                    <a:pt x="2511" y="5729"/>
                  </a:cubicBezTo>
                  <a:cubicBezTo>
                    <a:pt x="2778" y="5228"/>
                    <a:pt x="3045" y="4761"/>
                    <a:pt x="3312" y="4261"/>
                  </a:cubicBezTo>
                  <a:lnTo>
                    <a:pt x="4046" y="2760"/>
                  </a:lnTo>
                  <a:lnTo>
                    <a:pt x="4113" y="2618"/>
                  </a:lnTo>
                  <a:lnTo>
                    <a:pt x="4113" y="2618"/>
                  </a:lnTo>
                  <a:cubicBezTo>
                    <a:pt x="4388" y="2767"/>
                    <a:pt x="4659" y="2921"/>
                    <a:pt x="4913" y="3060"/>
                  </a:cubicBezTo>
                  <a:cubicBezTo>
                    <a:pt x="5113" y="3193"/>
                    <a:pt x="5313" y="3327"/>
                    <a:pt x="5480" y="3460"/>
                  </a:cubicBezTo>
                  <a:lnTo>
                    <a:pt x="5758" y="3655"/>
                  </a:lnTo>
                  <a:lnTo>
                    <a:pt x="5758" y="3655"/>
                  </a:lnTo>
                  <a:cubicBezTo>
                    <a:pt x="5740" y="3644"/>
                    <a:pt x="5727" y="3636"/>
                    <a:pt x="5727" y="3636"/>
                  </a:cubicBezTo>
                  <a:lnTo>
                    <a:pt x="5727" y="3636"/>
                  </a:lnTo>
                  <a:cubicBezTo>
                    <a:pt x="5727" y="3636"/>
                    <a:pt x="5750" y="3651"/>
                    <a:pt x="5814" y="3694"/>
                  </a:cubicBezTo>
                  <a:lnTo>
                    <a:pt x="5758" y="3655"/>
                  </a:lnTo>
                  <a:lnTo>
                    <a:pt x="5758" y="3655"/>
                  </a:lnTo>
                  <a:cubicBezTo>
                    <a:pt x="5794" y="3677"/>
                    <a:pt x="5850" y="3712"/>
                    <a:pt x="5880" y="3727"/>
                  </a:cubicBezTo>
                  <a:cubicBezTo>
                    <a:pt x="6247" y="4027"/>
                    <a:pt x="6581" y="4328"/>
                    <a:pt x="6915" y="4661"/>
                  </a:cubicBezTo>
                  <a:cubicBezTo>
                    <a:pt x="7248" y="5095"/>
                    <a:pt x="7615" y="5462"/>
                    <a:pt x="8015" y="5829"/>
                  </a:cubicBezTo>
                  <a:cubicBezTo>
                    <a:pt x="8220" y="5931"/>
                    <a:pt x="8443" y="5982"/>
                    <a:pt x="8663" y="5982"/>
                  </a:cubicBezTo>
                  <a:cubicBezTo>
                    <a:pt x="8947" y="5982"/>
                    <a:pt x="9225" y="5898"/>
                    <a:pt x="9450" y="5729"/>
                  </a:cubicBezTo>
                  <a:cubicBezTo>
                    <a:pt x="9850" y="5395"/>
                    <a:pt x="10050" y="4861"/>
                    <a:pt x="9917" y="4361"/>
                  </a:cubicBezTo>
                  <a:cubicBezTo>
                    <a:pt x="9616" y="3761"/>
                    <a:pt x="9183" y="3193"/>
                    <a:pt x="8649" y="2760"/>
                  </a:cubicBezTo>
                  <a:cubicBezTo>
                    <a:pt x="8215" y="2326"/>
                    <a:pt x="7748" y="1926"/>
                    <a:pt x="7248" y="1559"/>
                  </a:cubicBezTo>
                  <a:cubicBezTo>
                    <a:pt x="6814" y="1259"/>
                    <a:pt x="6381" y="959"/>
                    <a:pt x="5914" y="725"/>
                  </a:cubicBezTo>
                  <a:cubicBezTo>
                    <a:pt x="5380" y="391"/>
                    <a:pt x="4780" y="158"/>
                    <a:pt x="4179" y="25"/>
                  </a:cubicBezTo>
                  <a:cubicBezTo>
                    <a:pt x="4082" y="8"/>
                    <a:pt x="3986" y="1"/>
                    <a:pt x="3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1"/>
            <p:cNvSpPr/>
            <p:nvPr/>
          </p:nvSpPr>
          <p:spPr>
            <a:xfrm>
              <a:off x="2442750" y="3130575"/>
              <a:ext cx="488700" cy="468000"/>
            </a:xfrm>
            <a:custGeom>
              <a:avLst/>
              <a:gdLst/>
              <a:ahLst/>
              <a:cxnLst/>
              <a:rect l="l" t="t" r="r" b="b"/>
              <a:pathLst>
                <a:path w="19548" h="18720" extrusionOk="0">
                  <a:moveTo>
                    <a:pt x="9389" y="1269"/>
                  </a:moveTo>
                  <a:cubicBezTo>
                    <a:pt x="10029" y="1269"/>
                    <a:pt x="10609" y="2210"/>
                    <a:pt x="10875" y="2653"/>
                  </a:cubicBezTo>
                  <a:cubicBezTo>
                    <a:pt x="11142" y="3120"/>
                    <a:pt x="11409" y="3587"/>
                    <a:pt x="11642" y="4088"/>
                  </a:cubicBezTo>
                  <a:cubicBezTo>
                    <a:pt x="11842" y="4621"/>
                    <a:pt x="12076" y="5155"/>
                    <a:pt x="12376" y="5656"/>
                  </a:cubicBezTo>
                  <a:cubicBezTo>
                    <a:pt x="12443" y="5756"/>
                    <a:pt x="12543" y="5822"/>
                    <a:pt x="12676" y="5856"/>
                  </a:cubicBezTo>
                  <a:cubicBezTo>
                    <a:pt x="12776" y="5931"/>
                    <a:pt x="12895" y="5968"/>
                    <a:pt x="13019" y="5968"/>
                  </a:cubicBezTo>
                  <a:cubicBezTo>
                    <a:pt x="13060" y="5968"/>
                    <a:pt x="13101" y="5964"/>
                    <a:pt x="13143" y="5956"/>
                  </a:cubicBezTo>
                  <a:cubicBezTo>
                    <a:pt x="14111" y="5756"/>
                    <a:pt x="15045" y="5522"/>
                    <a:pt x="16012" y="5255"/>
                  </a:cubicBezTo>
                  <a:cubicBezTo>
                    <a:pt x="16243" y="5198"/>
                    <a:pt x="16561" y="5134"/>
                    <a:pt x="16872" y="5134"/>
                  </a:cubicBezTo>
                  <a:cubicBezTo>
                    <a:pt x="17280" y="5134"/>
                    <a:pt x="17676" y="5244"/>
                    <a:pt x="17847" y="5622"/>
                  </a:cubicBezTo>
                  <a:cubicBezTo>
                    <a:pt x="17947" y="5956"/>
                    <a:pt x="17880" y="6323"/>
                    <a:pt x="17680" y="6623"/>
                  </a:cubicBezTo>
                  <a:cubicBezTo>
                    <a:pt x="17480" y="7023"/>
                    <a:pt x="17279" y="7390"/>
                    <a:pt x="17079" y="7757"/>
                  </a:cubicBezTo>
                  <a:cubicBezTo>
                    <a:pt x="16879" y="8124"/>
                    <a:pt x="16646" y="8458"/>
                    <a:pt x="16412" y="8758"/>
                  </a:cubicBezTo>
                  <a:cubicBezTo>
                    <a:pt x="16112" y="9058"/>
                    <a:pt x="15845" y="9392"/>
                    <a:pt x="15612" y="9725"/>
                  </a:cubicBezTo>
                  <a:cubicBezTo>
                    <a:pt x="15578" y="9792"/>
                    <a:pt x="15545" y="9859"/>
                    <a:pt x="15545" y="9892"/>
                  </a:cubicBezTo>
                  <a:cubicBezTo>
                    <a:pt x="15445" y="9992"/>
                    <a:pt x="15378" y="10125"/>
                    <a:pt x="15411" y="10259"/>
                  </a:cubicBezTo>
                  <a:cubicBezTo>
                    <a:pt x="15545" y="11126"/>
                    <a:pt x="15745" y="11960"/>
                    <a:pt x="16012" y="12761"/>
                  </a:cubicBezTo>
                  <a:cubicBezTo>
                    <a:pt x="16212" y="13528"/>
                    <a:pt x="16479" y="14395"/>
                    <a:pt x="16345" y="15162"/>
                  </a:cubicBezTo>
                  <a:cubicBezTo>
                    <a:pt x="16268" y="15538"/>
                    <a:pt x="16024" y="15667"/>
                    <a:pt x="15728" y="15667"/>
                  </a:cubicBezTo>
                  <a:cubicBezTo>
                    <a:pt x="15261" y="15667"/>
                    <a:pt x="14663" y="15346"/>
                    <a:pt x="14377" y="15162"/>
                  </a:cubicBezTo>
                  <a:cubicBezTo>
                    <a:pt x="13443" y="14529"/>
                    <a:pt x="12543" y="13828"/>
                    <a:pt x="11675" y="13061"/>
                  </a:cubicBezTo>
                  <a:cubicBezTo>
                    <a:pt x="11593" y="12950"/>
                    <a:pt x="11441" y="12886"/>
                    <a:pt x="11297" y="12886"/>
                  </a:cubicBezTo>
                  <a:cubicBezTo>
                    <a:pt x="11267" y="12886"/>
                    <a:pt x="11237" y="12888"/>
                    <a:pt x="11208" y="12894"/>
                  </a:cubicBezTo>
                  <a:cubicBezTo>
                    <a:pt x="11167" y="12886"/>
                    <a:pt x="11125" y="12882"/>
                    <a:pt x="11084" y="12882"/>
                  </a:cubicBezTo>
                  <a:cubicBezTo>
                    <a:pt x="10960" y="12882"/>
                    <a:pt x="10842" y="12919"/>
                    <a:pt x="10741" y="12994"/>
                  </a:cubicBezTo>
                  <a:cubicBezTo>
                    <a:pt x="10441" y="13394"/>
                    <a:pt x="10208" y="13828"/>
                    <a:pt x="10041" y="14262"/>
                  </a:cubicBezTo>
                  <a:cubicBezTo>
                    <a:pt x="9807" y="14729"/>
                    <a:pt x="9541" y="15162"/>
                    <a:pt x="9274" y="15563"/>
                  </a:cubicBezTo>
                  <a:cubicBezTo>
                    <a:pt x="8974" y="15963"/>
                    <a:pt x="8673" y="16330"/>
                    <a:pt x="8340" y="16697"/>
                  </a:cubicBezTo>
                  <a:cubicBezTo>
                    <a:pt x="8073" y="17030"/>
                    <a:pt x="7706" y="17331"/>
                    <a:pt x="7272" y="17531"/>
                  </a:cubicBezTo>
                  <a:cubicBezTo>
                    <a:pt x="7205" y="17551"/>
                    <a:pt x="7142" y="17561"/>
                    <a:pt x="7082" y="17561"/>
                  </a:cubicBezTo>
                  <a:cubicBezTo>
                    <a:pt x="6365" y="17561"/>
                    <a:pt x="6130" y="16186"/>
                    <a:pt x="6038" y="15663"/>
                  </a:cubicBezTo>
                  <a:cubicBezTo>
                    <a:pt x="5871" y="14595"/>
                    <a:pt x="5838" y="13494"/>
                    <a:pt x="5905" y="12394"/>
                  </a:cubicBezTo>
                  <a:cubicBezTo>
                    <a:pt x="5938" y="12294"/>
                    <a:pt x="5905" y="12194"/>
                    <a:pt x="5838" y="12127"/>
                  </a:cubicBezTo>
                  <a:cubicBezTo>
                    <a:pt x="5871" y="12093"/>
                    <a:pt x="5871" y="12060"/>
                    <a:pt x="5905" y="12027"/>
                  </a:cubicBezTo>
                  <a:cubicBezTo>
                    <a:pt x="5971" y="11760"/>
                    <a:pt x="5838" y="11460"/>
                    <a:pt x="5604" y="11326"/>
                  </a:cubicBezTo>
                  <a:cubicBezTo>
                    <a:pt x="5338" y="11159"/>
                    <a:pt x="5071" y="11026"/>
                    <a:pt x="4771" y="10959"/>
                  </a:cubicBezTo>
                  <a:lnTo>
                    <a:pt x="4070" y="10659"/>
                  </a:lnTo>
                  <a:cubicBezTo>
                    <a:pt x="3636" y="10492"/>
                    <a:pt x="3203" y="10326"/>
                    <a:pt x="2769" y="10125"/>
                  </a:cubicBezTo>
                  <a:cubicBezTo>
                    <a:pt x="2169" y="9859"/>
                    <a:pt x="1368" y="9425"/>
                    <a:pt x="1468" y="8658"/>
                  </a:cubicBezTo>
                  <a:cubicBezTo>
                    <a:pt x="1502" y="8424"/>
                    <a:pt x="1668" y="8324"/>
                    <a:pt x="1935" y="8257"/>
                  </a:cubicBezTo>
                  <a:cubicBezTo>
                    <a:pt x="2402" y="8157"/>
                    <a:pt x="2869" y="8091"/>
                    <a:pt x="3336" y="8057"/>
                  </a:cubicBezTo>
                  <a:cubicBezTo>
                    <a:pt x="4404" y="7957"/>
                    <a:pt x="5504" y="7924"/>
                    <a:pt x="6572" y="7924"/>
                  </a:cubicBezTo>
                  <a:cubicBezTo>
                    <a:pt x="6872" y="7924"/>
                    <a:pt x="7139" y="7690"/>
                    <a:pt x="7139" y="7390"/>
                  </a:cubicBezTo>
                  <a:cubicBezTo>
                    <a:pt x="7239" y="7323"/>
                    <a:pt x="7306" y="7223"/>
                    <a:pt x="7306" y="7090"/>
                  </a:cubicBezTo>
                  <a:cubicBezTo>
                    <a:pt x="7339" y="6489"/>
                    <a:pt x="7439" y="5889"/>
                    <a:pt x="7573" y="5322"/>
                  </a:cubicBezTo>
                  <a:cubicBezTo>
                    <a:pt x="7673" y="4788"/>
                    <a:pt x="7773" y="4221"/>
                    <a:pt x="7939" y="3687"/>
                  </a:cubicBezTo>
                  <a:cubicBezTo>
                    <a:pt x="8073" y="3187"/>
                    <a:pt x="8240" y="2653"/>
                    <a:pt x="8440" y="2153"/>
                  </a:cubicBezTo>
                  <a:cubicBezTo>
                    <a:pt x="8573" y="1786"/>
                    <a:pt x="8807" y="1519"/>
                    <a:pt x="9140" y="1319"/>
                  </a:cubicBezTo>
                  <a:cubicBezTo>
                    <a:pt x="9224" y="1285"/>
                    <a:pt x="9307" y="1269"/>
                    <a:pt x="9389" y="1269"/>
                  </a:cubicBezTo>
                  <a:close/>
                  <a:moveTo>
                    <a:pt x="9349" y="0"/>
                  </a:moveTo>
                  <a:cubicBezTo>
                    <a:pt x="8776" y="0"/>
                    <a:pt x="8210" y="251"/>
                    <a:pt x="7806" y="719"/>
                  </a:cubicBezTo>
                  <a:cubicBezTo>
                    <a:pt x="7206" y="1486"/>
                    <a:pt x="6939" y="2520"/>
                    <a:pt x="6705" y="3454"/>
                  </a:cubicBezTo>
                  <a:cubicBezTo>
                    <a:pt x="6572" y="4021"/>
                    <a:pt x="6472" y="4621"/>
                    <a:pt x="6438" y="5255"/>
                  </a:cubicBezTo>
                  <a:cubicBezTo>
                    <a:pt x="6405" y="5756"/>
                    <a:pt x="6438" y="6289"/>
                    <a:pt x="6472" y="6823"/>
                  </a:cubicBezTo>
                  <a:cubicBezTo>
                    <a:pt x="5838" y="6756"/>
                    <a:pt x="5204" y="6723"/>
                    <a:pt x="4570" y="6723"/>
                  </a:cubicBezTo>
                  <a:cubicBezTo>
                    <a:pt x="3937" y="6723"/>
                    <a:pt x="3303" y="6756"/>
                    <a:pt x="2669" y="6823"/>
                  </a:cubicBezTo>
                  <a:cubicBezTo>
                    <a:pt x="2069" y="6823"/>
                    <a:pt x="1468" y="6956"/>
                    <a:pt x="901" y="7257"/>
                  </a:cubicBezTo>
                  <a:cubicBezTo>
                    <a:pt x="434" y="7557"/>
                    <a:pt x="167" y="8057"/>
                    <a:pt x="134" y="8591"/>
                  </a:cubicBezTo>
                  <a:cubicBezTo>
                    <a:pt x="0" y="9725"/>
                    <a:pt x="801" y="10626"/>
                    <a:pt x="1735" y="11093"/>
                  </a:cubicBezTo>
                  <a:cubicBezTo>
                    <a:pt x="2269" y="11360"/>
                    <a:pt x="2802" y="11560"/>
                    <a:pt x="3336" y="11793"/>
                  </a:cubicBezTo>
                  <a:cubicBezTo>
                    <a:pt x="3837" y="11993"/>
                    <a:pt x="4337" y="12227"/>
                    <a:pt x="4871" y="12394"/>
                  </a:cubicBezTo>
                  <a:cubicBezTo>
                    <a:pt x="4771" y="13428"/>
                    <a:pt x="4771" y="14428"/>
                    <a:pt x="4871" y="15463"/>
                  </a:cubicBezTo>
                  <a:cubicBezTo>
                    <a:pt x="4971" y="16397"/>
                    <a:pt x="5171" y="17431"/>
                    <a:pt x="5805" y="18164"/>
                  </a:cubicBezTo>
                  <a:cubicBezTo>
                    <a:pt x="6159" y="18553"/>
                    <a:pt x="6608" y="18719"/>
                    <a:pt x="7065" y="18719"/>
                  </a:cubicBezTo>
                  <a:cubicBezTo>
                    <a:pt x="7509" y="18719"/>
                    <a:pt x="7961" y="18561"/>
                    <a:pt x="8340" y="18298"/>
                  </a:cubicBezTo>
                  <a:cubicBezTo>
                    <a:pt x="9541" y="17331"/>
                    <a:pt x="10475" y="16130"/>
                    <a:pt x="11075" y="14729"/>
                  </a:cubicBezTo>
                  <a:cubicBezTo>
                    <a:pt x="11142" y="14562"/>
                    <a:pt x="11208" y="14395"/>
                    <a:pt x="11275" y="14195"/>
                  </a:cubicBezTo>
                  <a:cubicBezTo>
                    <a:pt x="11942" y="14795"/>
                    <a:pt x="12609" y="15362"/>
                    <a:pt x="13310" y="15863"/>
                  </a:cubicBezTo>
                  <a:cubicBezTo>
                    <a:pt x="14009" y="16358"/>
                    <a:pt x="14759" y="16828"/>
                    <a:pt x="15604" y="16828"/>
                  </a:cubicBezTo>
                  <a:cubicBezTo>
                    <a:pt x="15727" y="16828"/>
                    <a:pt x="15852" y="16818"/>
                    <a:pt x="15979" y="16797"/>
                  </a:cubicBezTo>
                  <a:cubicBezTo>
                    <a:pt x="18047" y="16463"/>
                    <a:pt x="17580" y="13961"/>
                    <a:pt x="17213" y="12527"/>
                  </a:cubicBezTo>
                  <a:cubicBezTo>
                    <a:pt x="17046" y="11760"/>
                    <a:pt x="16812" y="11059"/>
                    <a:pt x="16512" y="10359"/>
                  </a:cubicBezTo>
                  <a:cubicBezTo>
                    <a:pt x="16879" y="10159"/>
                    <a:pt x="17213" y="9859"/>
                    <a:pt x="17480" y="9558"/>
                  </a:cubicBezTo>
                  <a:cubicBezTo>
                    <a:pt x="17780" y="9158"/>
                    <a:pt x="18080" y="8724"/>
                    <a:pt x="18314" y="8257"/>
                  </a:cubicBezTo>
                  <a:cubicBezTo>
                    <a:pt x="18847" y="7290"/>
                    <a:pt x="19548" y="6123"/>
                    <a:pt x="19014" y="4988"/>
                  </a:cubicBezTo>
                  <a:cubicBezTo>
                    <a:pt x="18569" y="4154"/>
                    <a:pt x="17661" y="3853"/>
                    <a:pt x="16792" y="3853"/>
                  </a:cubicBezTo>
                  <a:cubicBezTo>
                    <a:pt x="16618" y="3853"/>
                    <a:pt x="16446" y="3865"/>
                    <a:pt x="16279" y="3888"/>
                  </a:cubicBezTo>
                  <a:cubicBezTo>
                    <a:pt x="15211" y="4121"/>
                    <a:pt x="14177" y="4455"/>
                    <a:pt x="13177" y="4888"/>
                  </a:cubicBezTo>
                  <a:cubicBezTo>
                    <a:pt x="13110" y="4521"/>
                    <a:pt x="13010" y="4188"/>
                    <a:pt x="12876" y="3888"/>
                  </a:cubicBezTo>
                  <a:cubicBezTo>
                    <a:pt x="12676" y="3387"/>
                    <a:pt x="12443" y="2887"/>
                    <a:pt x="12209" y="2420"/>
                  </a:cubicBezTo>
                  <a:cubicBezTo>
                    <a:pt x="11776" y="1586"/>
                    <a:pt x="11208" y="685"/>
                    <a:pt x="10308" y="252"/>
                  </a:cubicBezTo>
                  <a:cubicBezTo>
                    <a:pt x="10005" y="82"/>
                    <a:pt x="9676" y="0"/>
                    <a:pt x="9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41"/>
          <p:cNvGrpSpPr/>
          <p:nvPr/>
        </p:nvGrpSpPr>
        <p:grpSpPr>
          <a:xfrm>
            <a:off x="8148194" y="189706"/>
            <a:ext cx="623743" cy="797514"/>
            <a:chOff x="10534950" y="1331999"/>
            <a:chExt cx="1197694" cy="1534019"/>
          </a:xfrm>
        </p:grpSpPr>
        <p:sp>
          <p:nvSpPr>
            <p:cNvPr id="1469" name="Google Shape;1469;p41"/>
            <p:cNvSpPr/>
            <p:nvPr/>
          </p:nvSpPr>
          <p:spPr>
            <a:xfrm>
              <a:off x="10761413" y="2118774"/>
              <a:ext cx="960334" cy="738684"/>
            </a:xfrm>
            <a:custGeom>
              <a:avLst/>
              <a:gdLst/>
              <a:ahLst/>
              <a:cxnLst/>
              <a:rect l="l" t="t" r="r" b="b"/>
              <a:pathLst>
                <a:path w="55874" h="42978" extrusionOk="0">
                  <a:moveTo>
                    <a:pt x="52738" y="1"/>
                  </a:moveTo>
                  <a:lnTo>
                    <a:pt x="50503" y="3637"/>
                  </a:lnTo>
                  <a:lnTo>
                    <a:pt x="47534" y="5371"/>
                  </a:lnTo>
                  <a:cubicBezTo>
                    <a:pt x="47534" y="5371"/>
                    <a:pt x="36593" y="8673"/>
                    <a:pt x="30188" y="8840"/>
                  </a:cubicBezTo>
                  <a:cubicBezTo>
                    <a:pt x="28982" y="8872"/>
                    <a:pt x="27856" y="8886"/>
                    <a:pt x="26810" y="8886"/>
                  </a:cubicBezTo>
                  <a:cubicBezTo>
                    <a:pt x="22275" y="8886"/>
                    <a:pt x="19262" y="8607"/>
                    <a:pt x="17880" y="8173"/>
                  </a:cubicBezTo>
                  <a:cubicBezTo>
                    <a:pt x="16145" y="7639"/>
                    <a:pt x="9707" y="7139"/>
                    <a:pt x="8139" y="6272"/>
                  </a:cubicBezTo>
                  <a:cubicBezTo>
                    <a:pt x="7305" y="5805"/>
                    <a:pt x="6471" y="5271"/>
                    <a:pt x="5704" y="4704"/>
                  </a:cubicBezTo>
                  <a:lnTo>
                    <a:pt x="2235" y="201"/>
                  </a:lnTo>
                  <a:cubicBezTo>
                    <a:pt x="2235" y="201"/>
                    <a:pt x="334" y="701"/>
                    <a:pt x="167" y="3303"/>
                  </a:cubicBezTo>
                  <a:cubicBezTo>
                    <a:pt x="0" y="5905"/>
                    <a:pt x="1368" y="14077"/>
                    <a:pt x="1902" y="16646"/>
                  </a:cubicBezTo>
                  <a:cubicBezTo>
                    <a:pt x="2402" y="19248"/>
                    <a:pt x="3469" y="20315"/>
                    <a:pt x="4837" y="21683"/>
                  </a:cubicBezTo>
                  <a:cubicBezTo>
                    <a:pt x="6238" y="23084"/>
                    <a:pt x="9874" y="23584"/>
                    <a:pt x="10241" y="24985"/>
                  </a:cubicBezTo>
                  <a:cubicBezTo>
                    <a:pt x="10574" y="26386"/>
                    <a:pt x="10908" y="28621"/>
                    <a:pt x="10741" y="30022"/>
                  </a:cubicBezTo>
                  <a:cubicBezTo>
                    <a:pt x="10574" y="31390"/>
                    <a:pt x="10741" y="37494"/>
                    <a:pt x="15945" y="39896"/>
                  </a:cubicBezTo>
                  <a:cubicBezTo>
                    <a:pt x="19394" y="41510"/>
                    <a:pt x="24601" y="42977"/>
                    <a:pt x="29440" y="42977"/>
                  </a:cubicBezTo>
                  <a:cubicBezTo>
                    <a:pt x="31902" y="42977"/>
                    <a:pt x="34268" y="42597"/>
                    <a:pt x="36259" y="41664"/>
                  </a:cubicBezTo>
                  <a:cubicBezTo>
                    <a:pt x="42164" y="38862"/>
                    <a:pt x="43898" y="37828"/>
                    <a:pt x="44232" y="36093"/>
                  </a:cubicBezTo>
                  <a:cubicBezTo>
                    <a:pt x="44599" y="34359"/>
                    <a:pt x="45966" y="25519"/>
                    <a:pt x="45966" y="25519"/>
                  </a:cubicBezTo>
                  <a:cubicBezTo>
                    <a:pt x="45966" y="25519"/>
                    <a:pt x="51370" y="22383"/>
                    <a:pt x="52738" y="19448"/>
                  </a:cubicBezTo>
                  <a:cubicBezTo>
                    <a:pt x="54139" y="16479"/>
                    <a:pt x="54139" y="15979"/>
                    <a:pt x="55006" y="11275"/>
                  </a:cubicBezTo>
                  <a:cubicBezTo>
                    <a:pt x="55873" y="6605"/>
                    <a:pt x="55873" y="3637"/>
                    <a:pt x="55540" y="2269"/>
                  </a:cubicBezTo>
                  <a:cubicBezTo>
                    <a:pt x="55173" y="868"/>
                    <a:pt x="52738" y="1"/>
                    <a:pt x="527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1"/>
            <p:cNvSpPr/>
            <p:nvPr/>
          </p:nvSpPr>
          <p:spPr>
            <a:xfrm>
              <a:off x="10668531" y="1567228"/>
              <a:ext cx="229917" cy="259738"/>
            </a:xfrm>
            <a:custGeom>
              <a:avLst/>
              <a:gdLst/>
              <a:ahLst/>
              <a:cxnLst/>
              <a:rect l="l" t="t" r="r" b="b"/>
              <a:pathLst>
                <a:path w="13377" h="15112" extrusionOk="0">
                  <a:moveTo>
                    <a:pt x="1568" y="1"/>
                  </a:moveTo>
                  <a:cubicBezTo>
                    <a:pt x="200" y="868"/>
                    <a:pt x="0" y="3470"/>
                    <a:pt x="0" y="3470"/>
                  </a:cubicBezTo>
                  <a:cubicBezTo>
                    <a:pt x="0" y="3470"/>
                    <a:pt x="5037" y="7473"/>
                    <a:pt x="6772" y="9208"/>
                  </a:cubicBezTo>
                  <a:cubicBezTo>
                    <a:pt x="8506" y="10942"/>
                    <a:pt x="10608" y="15112"/>
                    <a:pt x="10608" y="15112"/>
                  </a:cubicBezTo>
                  <a:lnTo>
                    <a:pt x="13377" y="12843"/>
                  </a:lnTo>
                  <a:cubicBezTo>
                    <a:pt x="13377" y="12843"/>
                    <a:pt x="13043" y="11809"/>
                    <a:pt x="12342" y="10075"/>
                  </a:cubicBezTo>
                  <a:cubicBezTo>
                    <a:pt x="11642" y="8340"/>
                    <a:pt x="10941" y="7640"/>
                    <a:pt x="8340" y="4671"/>
                  </a:cubicBezTo>
                  <a:cubicBezTo>
                    <a:pt x="5738" y="1736"/>
                    <a:pt x="1568" y="1"/>
                    <a:pt x="1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1"/>
            <p:cNvSpPr/>
            <p:nvPr/>
          </p:nvSpPr>
          <p:spPr>
            <a:xfrm>
              <a:off x="10770574" y="1351232"/>
              <a:ext cx="889247" cy="927798"/>
            </a:xfrm>
            <a:custGeom>
              <a:avLst/>
              <a:gdLst/>
              <a:ahLst/>
              <a:cxnLst/>
              <a:rect l="l" t="t" r="r" b="b"/>
              <a:pathLst>
                <a:path w="51738" h="53981" extrusionOk="0">
                  <a:moveTo>
                    <a:pt x="24415" y="0"/>
                  </a:moveTo>
                  <a:cubicBezTo>
                    <a:pt x="23447" y="0"/>
                    <a:pt x="22606" y="161"/>
                    <a:pt x="22017" y="559"/>
                  </a:cubicBezTo>
                  <a:cubicBezTo>
                    <a:pt x="19648" y="2127"/>
                    <a:pt x="22617" y="5730"/>
                    <a:pt x="23117" y="6997"/>
                  </a:cubicBezTo>
                  <a:cubicBezTo>
                    <a:pt x="23584" y="8265"/>
                    <a:pt x="23117" y="10166"/>
                    <a:pt x="20616" y="11400"/>
                  </a:cubicBezTo>
                  <a:cubicBezTo>
                    <a:pt x="18080" y="12668"/>
                    <a:pt x="17447" y="13936"/>
                    <a:pt x="15112" y="16771"/>
                  </a:cubicBezTo>
                  <a:cubicBezTo>
                    <a:pt x="12743" y="19606"/>
                    <a:pt x="12610" y="23376"/>
                    <a:pt x="12610" y="23376"/>
                  </a:cubicBezTo>
                  <a:cubicBezTo>
                    <a:pt x="12610" y="23376"/>
                    <a:pt x="11009" y="23376"/>
                    <a:pt x="8674" y="24476"/>
                  </a:cubicBezTo>
                  <a:cubicBezTo>
                    <a:pt x="6305" y="25577"/>
                    <a:pt x="2536" y="28546"/>
                    <a:pt x="1268" y="35818"/>
                  </a:cubicBezTo>
                  <a:cubicBezTo>
                    <a:pt x="1" y="43056"/>
                    <a:pt x="4404" y="48727"/>
                    <a:pt x="4404" y="48727"/>
                  </a:cubicBezTo>
                  <a:cubicBezTo>
                    <a:pt x="6639" y="49828"/>
                    <a:pt x="8941" y="50762"/>
                    <a:pt x="11309" y="51563"/>
                  </a:cubicBezTo>
                  <a:cubicBezTo>
                    <a:pt x="15078" y="52797"/>
                    <a:pt x="21383" y="52497"/>
                    <a:pt x="25152" y="53597"/>
                  </a:cubicBezTo>
                  <a:cubicBezTo>
                    <a:pt x="26094" y="53870"/>
                    <a:pt x="27294" y="53981"/>
                    <a:pt x="28614" y="53981"/>
                  </a:cubicBezTo>
                  <a:cubicBezTo>
                    <a:pt x="32624" y="53981"/>
                    <a:pt x="37746" y="52957"/>
                    <a:pt x="40130" y="52330"/>
                  </a:cubicBezTo>
                  <a:cubicBezTo>
                    <a:pt x="43265" y="51529"/>
                    <a:pt x="49236" y="49027"/>
                    <a:pt x="49236" y="49027"/>
                  </a:cubicBezTo>
                  <a:cubicBezTo>
                    <a:pt x="49970" y="48160"/>
                    <a:pt x="50570" y="47126"/>
                    <a:pt x="50971" y="46059"/>
                  </a:cubicBezTo>
                  <a:cubicBezTo>
                    <a:pt x="51604" y="44324"/>
                    <a:pt x="51738" y="43523"/>
                    <a:pt x="50971" y="40388"/>
                  </a:cubicBezTo>
                  <a:cubicBezTo>
                    <a:pt x="50456" y="38283"/>
                    <a:pt x="49504" y="37937"/>
                    <a:pt x="48935" y="37937"/>
                  </a:cubicBezTo>
                  <a:cubicBezTo>
                    <a:pt x="48656" y="37937"/>
                    <a:pt x="48469" y="38020"/>
                    <a:pt x="48469" y="38020"/>
                  </a:cubicBezTo>
                  <a:lnTo>
                    <a:pt x="48936" y="36619"/>
                  </a:lnTo>
                  <a:cubicBezTo>
                    <a:pt x="49036" y="34350"/>
                    <a:pt x="48502" y="32115"/>
                    <a:pt x="47368" y="30147"/>
                  </a:cubicBezTo>
                  <a:cubicBezTo>
                    <a:pt x="45773" y="27238"/>
                    <a:pt x="42747" y="27003"/>
                    <a:pt x="41813" y="27003"/>
                  </a:cubicBezTo>
                  <a:cubicBezTo>
                    <a:pt x="41633" y="27003"/>
                    <a:pt x="41531" y="27012"/>
                    <a:pt x="41531" y="27012"/>
                  </a:cubicBezTo>
                  <a:cubicBezTo>
                    <a:pt x="41531" y="27012"/>
                    <a:pt x="42331" y="25911"/>
                    <a:pt x="42798" y="22909"/>
                  </a:cubicBezTo>
                  <a:cubicBezTo>
                    <a:pt x="43265" y="19907"/>
                    <a:pt x="42631" y="18205"/>
                    <a:pt x="41998" y="15670"/>
                  </a:cubicBezTo>
                  <a:cubicBezTo>
                    <a:pt x="41364" y="13135"/>
                    <a:pt x="38695" y="11901"/>
                    <a:pt x="38695" y="11901"/>
                  </a:cubicBezTo>
                  <a:cubicBezTo>
                    <a:pt x="38762" y="10633"/>
                    <a:pt x="38662" y="9366"/>
                    <a:pt x="38362" y="8131"/>
                  </a:cubicBezTo>
                  <a:cubicBezTo>
                    <a:pt x="37895" y="6063"/>
                    <a:pt x="35560" y="3395"/>
                    <a:pt x="33191" y="2294"/>
                  </a:cubicBezTo>
                  <a:cubicBezTo>
                    <a:pt x="31412" y="1467"/>
                    <a:pt x="27337" y="0"/>
                    <a:pt x="24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1"/>
            <p:cNvSpPr/>
            <p:nvPr/>
          </p:nvSpPr>
          <p:spPr>
            <a:xfrm>
              <a:off x="10849121" y="1783945"/>
              <a:ext cx="241966" cy="442166"/>
            </a:xfrm>
            <a:custGeom>
              <a:avLst/>
              <a:gdLst/>
              <a:ahLst/>
              <a:cxnLst/>
              <a:rect l="l" t="t" r="r" b="b"/>
              <a:pathLst>
                <a:path w="14078" h="25726" extrusionOk="0">
                  <a:moveTo>
                    <a:pt x="8966" y="4712"/>
                  </a:moveTo>
                  <a:lnTo>
                    <a:pt x="8966" y="4712"/>
                  </a:lnTo>
                  <a:cubicBezTo>
                    <a:pt x="8917" y="4748"/>
                    <a:pt x="8875" y="4779"/>
                    <a:pt x="8877" y="4779"/>
                  </a:cubicBezTo>
                  <a:cubicBezTo>
                    <a:pt x="8879" y="4779"/>
                    <a:pt x="8897" y="4767"/>
                    <a:pt x="8941" y="4738"/>
                  </a:cubicBezTo>
                  <a:cubicBezTo>
                    <a:pt x="8951" y="4728"/>
                    <a:pt x="8959" y="4719"/>
                    <a:pt x="8966" y="4712"/>
                  </a:cubicBezTo>
                  <a:close/>
                  <a:moveTo>
                    <a:pt x="6439" y="7206"/>
                  </a:moveTo>
                  <a:lnTo>
                    <a:pt x="6439" y="7206"/>
                  </a:lnTo>
                  <a:cubicBezTo>
                    <a:pt x="6390" y="7279"/>
                    <a:pt x="6373" y="7303"/>
                    <a:pt x="6371" y="7303"/>
                  </a:cubicBezTo>
                  <a:cubicBezTo>
                    <a:pt x="6369" y="7303"/>
                    <a:pt x="6417" y="7227"/>
                    <a:pt x="6439" y="7206"/>
                  </a:cubicBezTo>
                  <a:close/>
                  <a:moveTo>
                    <a:pt x="12710" y="1"/>
                  </a:moveTo>
                  <a:cubicBezTo>
                    <a:pt x="12176" y="1"/>
                    <a:pt x="11642" y="68"/>
                    <a:pt x="11109" y="168"/>
                  </a:cubicBezTo>
                  <a:cubicBezTo>
                    <a:pt x="10575" y="301"/>
                    <a:pt x="10041" y="501"/>
                    <a:pt x="9541" y="735"/>
                  </a:cubicBezTo>
                  <a:cubicBezTo>
                    <a:pt x="8574" y="1169"/>
                    <a:pt x="7673" y="1702"/>
                    <a:pt x="6872" y="2369"/>
                  </a:cubicBezTo>
                  <a:cubicBezTo>
                    <a:pt x="5271" y="3604"/>
                    <a:pt x="3937" y="5105"/>
                    <a:pt x="2903" y="6806"/>
                  </a:cubicBezTo>
                  <a:cubicBezTo>
                    <a:pt x="668" y="10475"/>
                    <a:pt x="1" y="14912"/>
                    <a:pt x="1035" y="19081"/>
                  </a:cubicBezTo>
                  <a:cubicBezTo>
                    <a:pt x="1335" y="20282"/>
                    <a:pt x="1769" y="21450"/>
                    <a:pt x="2336" y="22550"/>
                  </a:cubicBezTo>
                  <a:cubicBezTo>
                    <a:pt x="2603" y="23051"/>
                    <a:pt x="2936" y="23518"/>
                    <a:pt x="3270" y="23985"/>
                  </a:cubicBezTo>
                  <a:lnTo>
                    <a:pt x="3703" y="24519"/>
                  </a:lnTo>
                  <a:cubicBezTo>
                    <a:pt x="3737" y="24552"/>
                    <a:pt x="3737" y="24585"/>
                    <a:pt x="3804" y="24619"/>
                  </a:cubicBezTo>
                  <a:lnTo>
                    <a:pt x="4070" y="24852"/>
                  </a:lnTo>
                  <a:lnTo>
                    <a:pt x="4004" y="24785"/>
                  </a:lnTo>
                  <a:lnTo>
                    <a:pt x="4297" y="25014"/>
                  </a:lnTo>
                  <a:lnTo>
                    <a:pt x="4297" y="25014"/>
                  </a:lnTo>
                  <a:cubicBezTo>
                    <a:pt x="4291" y="25015"/>
                    <a:pt x="4291" y="25026"/>
                    <a:pt x="4304" y="25052"/>
                  </a:cubicBezTo>
                  <a:cubicBezTo>
                    <a:pt x="4404" y="25186"/>
                    <a:pt x="4504" y="25286"/>
                    <a:pt x="4637" y="25386"/>
                  </a:cubicBezTo>
                  <a:cubicBezTo>
                    <a:pt x="4876" y="25624"/>
                    <a:pt x="5149" y="25726"/>
                    <a:pt x="5413" y="25726"/>
                  </a:cubicBezTo>
                  <a:cubicBezTo>
                    <a:pt x="6184" y="25726"/>
                    <a:pt x="6877" y="24863"/>
                    <a:pt x="6405" y="24018"/>
                  </a:cubicBezTo>
                  <a:lnTo>
                    <a:pt x="6405" y="24018"/>
                  </a:lnTo>
                  <a:lnTo>
                    <a:pt x="6372" y="24052"/>
                  </a:lnTo>
                  <a:lnTo>
                    <a:pt x="6205" y="23751"/>
                  </a:lnTo>
                  <a:lnTo>
                    <a:pt x="6142" y="23668"/>
                  </a:lnTo>
                  <a:lnTo>
                    <a:pt x="6142" y="23668"/>
                  </a:lnTo>
                  <a:cubicBezTo>
                    <a:pt x="6141" y="23663"/>
                    <a:pt x="6140" y="23657"/>
                    <a:pt x="6139" y="23651"/>
                  </a:cubicBezTo>
                  <a:cubicBezTo>
                    <a:pt x="6038" y="23318"/>
                    <a:pt x="5905" y="23017"/>
                    <a:pt x="5738" y="22717"/>
                  </a:cubicBezTo>
                  <a:cubicBezTo>
                    <a:pt x="5538" y="22317"/>
                    <a:pt x="5338" y="21883"/>
                    <a:pt x="5138" y="21450"/>
                  </a:cubicBezTo>
                  <a:lnTo>
                    <a:pt x="5004" y="21116"/>
                  </a:lnTo>
                  <a:lnTo>
                    <a:pt x="4938" y="20983"/>
                  </a:lnTo>
                  <a:cubicBezTo>
                    <a:pt x="4922" y="20943"/>
                    <a:pt x="4915" y="20928"/>
                    <a:pt x="4915" y="20928"/>
                  </a:cubicBezTo>
                  <a:lnTo>
                    <a:pt x="4915" y="20928"/>
                  </a:lnTo>
                  <a:cubicBezTo>
                    <a:pt x="4913" y="20928"/>
                    <a:pt x="4971" y="21083"/>
                    <a:pt x="4971" y="21083"/>
                  </a:cubicBezTo>
                  <a:cubicBezTo>
                    <a:pt x="4871" y="20849"/>
                    <a:pt x="4771" y="20616"/>
                    <a:pt x="4704" y="20382"/>
                  </a:cubicBezTo>
                  <a:cubicBezTo>
                    <a:pt x="4537" y="19915"/>
                    <a:pt x="4371" y="19482"/>
                    <a:pt x="4237" y="19015"/>
                  </a:cubicBezTo>
                  <a:cubicBezTo>
                    <a:pt x="4104" y="18581"/>
                    <a:pt x="4004" y="18081"/>
                    <a:pt x="3904" y="17614"/>
                  </a:cubicBezTo>
                  <a:cubicBezTo>
                    <a:pt x="3904" y="17514"/>
                    <a:pt x="3870" y="17380"/>
                    <a:pt x="3870" y="17280"/>
                  </a:cubicBezTo>
                  <a:cubicBezTo>
                    <a:pt x="3870" y="17267"/>
                    <a:pt x="3860" y="17189"/>
                    <a:pt x="3849" y="17118"/>
                  </a:cubicBezTo>
                  <a:lnTo>
                    <a:pt x="3849" y="17118"/>
                  </a:lnTo>
                  <a:cubicBezTo>
                    <a:pt x="3845" y="17056"/>
                    <a:pt x="3837" y="16962"/>
                    <a:pt x="3837" y="16946"/>
                  </a:cubicBezTo>
                  <a:cubicBezTo>
                    <a:pt x="3804" y="16780"/>
                    <a:pt x="3804" y="16646"/>
                    <a:pt x="3770" y="16513"/>
                  </a:cubicBezTo>
                  <a:cubicBezTo>
                    <a:pt x="3703" y="15545"/>
                    <a:pt x="3703" y="14611"/>
                    <a:pt x="3804" y="13644"/>
                  </a:cubicBezTo>
                  <a:cubicBezTo>
                    <a:pt x="3804" y="13616"/>
                    <a:pt x="3815" y="13532"/>
                    <a:pt x="3826" y="13461"/>
                  </a:cubicBezTo>
                  <a:lnTo>
                    <a:pt x="3826" y="13461"/>
                  </a:lnTo>
                  <a:cubicBezTo>
                    <a:pt x="3823" y="13505"/>
                    <a:pt x="3821" y="13540"/>
                    <a:pt x="3823" y="13540"/>
                  </a:cubicBezTo>
                  <a:cubicBezTo>
                    <a:pt x="3824" y="13540"/>
                    <a:pt x="3828" y="13513"/>
                    <a:pt x="3837" y="13444"/>
                  </a:cubicBezTo>
                  <a:cubicBezTo>
                    <a:pt x="3845" y="13379"/>
                    <a:pt x="3847" y="13353"/>
                    <a:pt x="3846" y="13353"/>
                  </a:cubicBezTo>
                  <a:lnTo>
                    <a:pt x="3846" y="13353"/>
                  </a:lnTo>
                  <a:cubicBezTo>
                    <a:pt x="3844" y="13353"/>
                    <a:pt x="3835" y="13402"/>
                    <a:pt x="3826" y="13461"/>
                  </a:cubicBezTo>
                  <a:lnTo>
                    <a:pt x="3826" y="13461"/>
                  </a:lnTo>
                  <a:cubicBezTo>
                    <a:pt x="3830" y="13395"/>
                    <a:pt x="3837" y="13307"/>
                    <a:pt x="3837" y="13277"/>
                  </a:cubicBezTo>
                  <a:cubicBezTo>
                    <a:pt x="3904" y="13044"/>
                    <a:pt x="3937" y="12777"/>
                    <a:pt x="4004" y="12510"/>
                  </a:cubicBezTo>
                  <a:cubicBezTo>
                    <a:pt x="4104" y="12076"/>
                    <a:pt x="4204" y="11609"/>
                    <a:pt x="4371" y="11176"/>
                  </a:cubicBezTo>
                  <a:cubicBezTo>
                    <a:pt x="4437" y="10976"/>
                    <a:pt x="4504" y="10775"/>
                    <a:pt x="4571" y="10575"/>
                  </a:cubicBezTo>
                  <a:lnTo>
                    <a:pt x="4704" y="10242"/>
                  </a:lnTo>
                  <a:cubicBezTo>
                    <a:pt x="4736" y="10161"/>
                    <a:pt x="4747" y="10133"/>
                    <a:pt x="4747" y="10133"/>
                  </a:cubicBezTo>
                  <a:lnTo>
                    <a:pt x="4747" y="10133"/>
                  </a:lnTo>
                  <a:cubicBezTo>
                    <a:pt x="4745" y="10133"/>
                    <a:pt x="4682" y="10282"/>
                    <a:pt x="4679" y="10282"/>
                  </a:cubicBezTo>
                  <a:cubicBezTo>
                    <a:pt x="4677" y="10282"/>
                    <a:pt x="4684" y="10262"/>
                    <a:pt x="4704" y="10208"/>
                  </a:cubicBezTo>
                  <a:cubicBezTo>
                    <a:pt x="4871" y="9808"/>
                    <a:pt x="5071" y="9374"/>
                    <a:pt x="5305" y="9007"/>
                  </a:cubicBezTo>
                  <a:cubicBezTo>
                    <a:pt x="5505" y="8607"/>
                    <a:pt x="5738" y="8240"/>
                    <a:pt x="5972" y="7873"/>
                  </a:cubicBezTo>
                  <a:cubicBezTo>
                    <a:pt x="6105" y="7673"/>
                    <a:pt x="6239" y="7506"/>
                    <a:pt x="6372" y="7306"/>
                  </a:cubicBezTo>
                  <a:cubicBezTo>
                    <a:pt x="6396" y="7282"/>
                    <a:pt x="6510" y="7132"/>
                    <a:pt x="6504" y="7132"/>
                  </a:cubicBezTo>
                  <a:lnTo>
                    <a:pt x="6504" y="7132"/>
                  </a:lnTo>
                  <a:cubicBezTo>
                    <a:pt x="6502" y="7132"/>
                    <a:pt x="6484" y="7152"/>
                    <a:pt x="6439" y="7206"/>
                  </a:cubicBezTo>
                  <a:lnTo>
                    <a:pt x="6606" y="7006"/>
                  </a:lnTo>
                  <a:cubicBezTo>
                    <a:pt x="7173" y="6339"/>
                    <a:pt x="7806" y="5672"/>
                    <a:pt x="8474" y="5105"/>
                  </a:cubicBezTo>
                  <a:lnTo>
                    <a:pt x="8774" y="4838"/>
                  </a:lnTo>
                  <a:cubicBezTo>
                    <a:pt x="8823" y="4813"/>
                    <a:pt x="8983" y="4678"/>
                    <a:pt x="8994" y="4678"/>
                  </a:cubicBezTo>
                  <a:lnTo>
                    <a:pt x="8994" y="4678"/>
                  </a:lnTo>
                  <a:cubicBezTo>
                    <a:pt x="8997" y="4678"/>
                    <a:pt x="8989" y="4688"/>
                    <a:pt x="8966" y="4712"/>
                  </a:cubicBezTo>
                  <a:lnTo>
                    <a:pt x="8966" y="4712"/>
                  </a:lnTo>
                  <a:cubicBezTo>
                    <a:pt x="9025" y="4669"/>
                    <a:pt x="9093" y="4618"/>
                    <a:pt x="9107" y="4604"/>
                  </a:cubicBezTo>
                  <a:lnTo>
                    <a:pt x="9441" y="4371"/>
                  </a:lnTo>
                  <a:cubicBezTo>
                    <a:pt x="9841" y="4104"/>
                    <a:pt x="10241" y="3804"/>
                    <a:pt x="10642" y="3537"/>
                  </a:cubicBezTo>
                  <a:cubicBezTo>
                    <a:pt x="11042" y="3270"/>
                    <a:pt x="11509" y="3037"/>
                    <a:pt x="11943" y="2770"/>
                  </a:cubicBezTo>
                  <a:lnTo>
                    <a:pt x="13244" y="1936"/>
                  </a:lnTo>
                  <a:cubicBezTo>
                    <a:pt x="14078" y="1369"/>
                    <a:pt x="13777" y="1"/>
                    <a:pt x="12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1"/>
            <p:cNvSpPr/>
            <p:nvPr/>
          </p:nvSpPr>
          <p:spPr>
            <a:xfrm>
              <a:off x="11195981" y="1890817"/>
              <a:ext cx="231636" cy="387750"/>
            </a:xfrm>
            <a:custGeom>
              <a:avLst/>
              <a:gdLst/>
              <a:ahLst/>
              <a:cxnLst/>
              <a:rect l="l" t="t" r="r" b="b"/>
              <a:pathLst>
                <a:path w="13477" h="22560" extrusionOk="0">
                  <a:moveTo>
                    <a:pt x="3904" y="14998"/>
                  </a:moveTo>
                  <a:lnTo>
                    <a:pt x="3904" y="14998"/>
                  </a:lnTo>
                  <a:cubicBezTo>
                    <a:pt x="3918" y="15057"/>
                    <a:pt x="3929" y="15101"/>
                    <a:pt x="3938" y="15134"/>
                  </a:cubicBezTo>
                  <a:lnTo>
                    <a:pt x="3938" y="15134"/>
                  </a:lnTo>
                  <a:cubicBezTo>
                    <a:pt x="3927" y="15088"/>
                    <a:pt x="3916" y="15043"/>
                    <a:pt x="3904" y="14998"/>
                  </a:cubicBezTo>
                  <a:close/>
                  <a:moveTo>
                    <a:pt x="5467" y="18983"/>
                  </a:moveTo>
                  <a:lnTo>
                    <a:pt x="5467" y="18983"/>
                  </a:lnTo>
                  <a:cubicBezTo>
                    <a:pt x="5464" y="18983"/>
                    <a:pt x="5486" y="19012"/>
                    <a:pt x="5535" y="19064"/>
                  </a:cubicBezTo>
                  <a:lnTo>
                    <a:pt x="5535" y="19064"/>
                  </a:lnTo>
                  <a:cubicBezTo>
                    <a:pt x="5493" y="19008"/>
                    <a:pt x="5470" y="18983"/>
                    <a:pt x="5467" y="18983"/>
                  </a:cubicBezTo>
                  <a:close/>
                  <a:moveTo>
                    <a:pt x="5535" y="19064"/>
                  </a:moveTo>
                  <a:lnTo>
                    <a:pt x="5535" y="19064"/>
                  </a:lnTo>
                  <a:cubicBezTo>
                    <a:pt x="5536" y="19065"/>
                    <a:pt x="5537" y="19067"/>
                    <a:pt x="5538" y="19068"/>
                  </a:cubicBezTo>
                  <a:lnTo>
                    <a:pt x="5572" y="19101"/>
                  </a:lnTo>
                  <a:cubicBezTo>
                    <a:pt x="5558" y="19088"/>
                    <a:pt x="5546" y="19075"/>
                    <a:pt x="5535" y="19064"/>
                  </a:cubicBezTo>
                  <a:close/>
                  <a:moveTo>
                    <a:pt x="12823" y="1"/>
                  </a:moveTo>
                  <a:cubicBezTo>
                    <a:pt x="12777" y="1"/>
                    <a:pt x="12727" y="7"/>
                    <a:pt x="12677" y="21"/>
                  </a:cubicBezTo>
                  <a:cubicBezTo>
                    <a:pt x="11809" y="254"/>
                    <a:pt x="10909" y="521"/>
                    <a:pt x="10041" y="855"/>
                  </a:cubicBezTo>
                  <a:cubicBezTo>
                    <a:pt x="9508" y="1022"/>
                    <a:pt x="9007" y="1255"/>
                    <a:pt x="8507" y="1489"/>
                  </a:cubicBezTo>
                  <a:cubicBezTo>
                    <a:pt x="7973" y="1755"/>
                    <a:pt x="7506" y="2089"/>
                    <a:pt x="7039" y="2489"/>
                  </a:cubicBezTo>
                  <a:cubicBezTo>
                    <a:pt x="5505" y="3690"/>
                    <a:pt x="4171" y="5124"/>
                    <a:pt x="3070" y="6759"/>
                  </a:cubicBezTo>
                  <a:cubicBezTo>
                    <a:pt x="935" y="9928"/>
                    <a:pt x="1" y="14064"/>
                    <a:pt x="1435" y="17700"/>
                  </a:cubicBezTo>
                  <a:cubicBezTo>
                    <a:pt x="2202" y="19702"/>
                    <a:pt x="3637" y="21369"/>
                    <a:pt x="5538" y="22370"/>
                  </a:cubicBezTo>
                  <a:cubicBezTo>
                    <a:pt x="5760" y="22502"/>
                    <a:pt x="5979" y="22560"/>
                    <a:pt x="6184" y="22560"/>
                  </a:cubicBezTo>
                  <a:cubicBezTo>
                    <a:pt x="7273" y="22560"/>
                    <a:pt x="7979" y="20937"/>
                    <a:pt x="6772" y="20235"/>
                  </a:cubicBezTo>
                  <a:lnTo>
                    <a:pt x="6739" y="20235"/>
                  </a:lnTo>
                  <a:lnTo>
                    <a:pt x="6565" y="20111"/>
                  </a:lnTo>
                  <a:lnTo>
                    <a:pt x="6565" y="20111"/>
                  </a:lnTo>
                  <a:cubicBezTo>
                    <a:pt x="6528" y="20082"/>
                    <a:pt x="6484" y="20047"/>
                    <a:pt x="6472" y="20035"/>
                  </a:cubicBezTo>
                  <a:cubicBezTo>
                    <a:pt x="6305" y="19902"/>
                    <a:pt x="6172" y="19768"/>
                    <a:pt x="6039" y="19635"/>
                  </a:cubicBezTo>
                  <a:cubicBezTo>
                    <a:pt x="5905" y="19501"/>
                    <a:pt x="5805" y="19368"/>
                    <a:pt x="5705" y="19268"/>
                  </a:cubicBezTo>
                  <a:lnTo>
                    <a:pt x="5538" y="19068"/>
                  </a:lnTo>
                  <a:lnTo>
                    <a:pt x="5438" y="18968"/>
                  </a:lnTo>
                  <a:cubicBezTo>
                    <a:pt x="5238" y="18667"/>
                    <a:pt x="5071" y="18367"/>
                    <a:pt x="4904" y="18067"/>
                  </a:cubicBezTo>
                  <a:cubicBezTo>
                    <a:pt x="4804" y="17867"/>
                    <a:pt x="4704" y="17700"/>
                    <a:pt x="4638" y="17533"/>
                  </a:cubicBezTo>
                  <a:cubicBezTo>
                    <a:pt x="4571" y="17367"/>
                    <a:pt x="4504" y="17233"/>
                    <a:pt x="4437" y="17066"/>
                  </a:cubicBezTo>
                  <a:lnTo>
                    <a:pt x="4437" y="17066"/>
                  </a:lnTo>
                  <a:cubicBezTo>
                    <a:pt x="4477" y="17125"/>
                    <a:pt x="4493" y="17147"/>
                    <a:pt x="4495" y="17147"/>
                  </a:cubicBezTo>
                  <a:cubicBezTo>
                    <a:pt x="4501" y="17147"/>
                    <a:pt x="4428" y="17023"/>
                    <a:pt x="4404" y="17000"/>
                  </a:cubicBezTo>
                  <a:cubicBezTo>
                    <a:pt x="4371" y="16933"/>
                    <a:pt x="4337" y="16799"/>
                    <a:pt x="4304" y="16699"/>
                  </a:cubicBezTo>
                  <a:cubicBezTo>
                    <a:pt x="4237" y="16533"/>
                    <a:pt x="4204" y="16332"/>
                    <a:pt x="4137" y="16132"/>
                  </a:cubicBezTo>
                  <a:cubicBezTo>
                    <a:pt x="4054" y="15828"/>
                    <a:pt x="4017" y="15500"/>
                    <a:pt x="3950" y="15188"/>
                  </a:cubicBezTo>
                  <a:lnTo>
                    <a:pt x="3950" y="15188"/>
                  </a:lnTo>
                  <a:cubicBezTo>
                    <a:pt x="3954" y="15202"/>
                    <a:pt x="3956" y="15212"/>
                    <a:pt x="3957" y="15212"/>
                  </a:cubicBezTo>
                  <a:cubicBezTo>
                    <a:pt x="3957" y="15212"/>
                    <a:pt x="3952" y="15190"/>
                    <a:pt x="3938" y="15134"/>
                  </a:cubicBezTo>
                  <a:lnTo>
                    <a:pt x="3938" y="15134"/>
                  </a:lnTo>
                  <a:cubicBezTo>
                    <a:pt x="3942" y="15152"/>
                    <a:pt x="3946" y="15170"/>
                    <a:pt x="3950" y="15188"/>
                  </a:cubicBezTo>
                  <a:lnTo>
                    <a:pt x="3950" y="15188"/>
                  </a:lnTo>
                  <a:cubicBezTo>
                    <a:pt x="3939" y="15150"/>
                    <a:pt x="3918" y="15075"/>
                    <a:pt x="3904" y="15032"/>
                  </a:cubicBezTo>
                  <a:cubicBezTo>
                    <a:pt x="3870" y="14898"/>
                    <a:pt x="3904" y="14831"/>
                    <a:pt x="3870" y="14731"/>
                  </a:cubicBezTo>
                  <a:lnTo>
                    <a:pt x="3870" y="14231"/>
                  </a:lnTo>
                  <a:lnTo>
                    <a:pt x="3870" y="13631"/>
                  </a:lnTo>
                  <a:lnTo>
                    <a:pt x="3870" y="13297"/>
                  </a:lnTo>
                  <a:cubicBezTo>
                    <a:pt x="3870" y="13262"/>
                    <a:pt x="3870" y="13166"/>
                    <a:pt x="3875" y="13075"/>
                  </a:cubicBezTo>
                  <a:lnTo>
                    <a:pt x="3875" y="13075"/>
                  </a:lnTo>
                  <a:cubicBezTo>
                    <a:pt x="3876" y="13076"/>
                    <a:pt x="3876" y="13076"/>
                    <a:pt x="3877" y="13076"/>
                  </a:cubicBezTo>
                  <a:cubicBezTo>
                    <a:pt x="3884" y="13076"/>
                    <a:pt x="3894" y="13054"/>
                    <a:pt x="3904" y="12997"/>
                  </a:cubicBezTo>
                  <a:cubicBezTo>
                    <a:pt x="3904" y="12863"/>
                    <a:pt x="3937" y="12763"/>
                    <a:pt x="3970" y="12663"/>
                  </a:cubicBezTo>
                  <a:cubicBezTo>
                    <a:pt x="4004" y="12463"/>
                    <a:pt x="4070" y="12230"/>
                    <a:pt x="4104" y="12029"/>
                  </a:cubicBezTo>
                  <a:cubicBezTo>
                    <a:pt x="4204" y="11596"/>
                    <a:pt x="4337" y="11195"/>
                    <a:pt x="4504" y="10762"/>
                  </a:cubicBezTo>
                  <a:lnTo>
                    <a:pt x="4604" y="10462"/>
                  </a:lnTo>
                  <a:cubicBezTo>
                    <a:pt x="4634" y="10381"/>
                    <a:pt x="4644" y="10352"/>
                    <a:pt x="4643" y="10352"/>
                  </a:cubicBezTo>
                  <a:lnTo>
                    <a:pt x="4643" y="10352"/>
                  </a:lnTo>
                  <a:cubicBezTo>
                    <a:pt x="4640" y="10352"/>
                    <a:pt x="4568" y="10538"/>
                    <a:pt x="4566" y="10538"/>
                  </a:cubicBezTo>
                  <a:cubicBezTo>
                    <a:pt x="4565" y="10538"/>
                    <a:pt x="4575" y="10509"/>
                    <a:pt x="4604" y="10428"/>
                  </a:cubicBezTo>
                  <a:cubicBezTo>
                    <a:pt x="4671" y="10261"/>
                    <a:pt x="4771" y="10095"/>
                    <a:pt x="4838" y="9928"/>
                  </a:cubicBezTo>
                  <a:cubicBezTo>
                    <a:pt x="5038" y="9528"/>
                    <a:pt x="5271" y="9094"/>
                    <a:pt x="5538" y="8694"/>
                  </a:cubicBezTo>
                  <a:cubicBezTo>
                    <a:pt x="5738" y="8360"/>
                    <a:pt x="5972" y="8027"/>
                    <a:pt x="6205" y="7693"/>
                  </a:cubicBezTo>
                  <a:cubicBezTo>
                    <a:pt x="6222" y="7676"/>
                    <a:pt x="6246" y="7644"/>
                    <a:pt x="6268" y="7611"/>
                  </a:cubicBezTo>
                  <a:lnTo>
                    <a:pt x="6268" y="7611"/>
                  </a:lnTo>
                  <a:cubicBezTo>
                    <a:pt x="6259" y="7626"/>
                    <a:pt x="6249" y="7642"/>
                    <a:pt x="6239" y="7660"/>
                  </a:cubicBezTo>
                  <a:cubicBezTo>
                    <a:pt x="6305" y="7560"/>
                    <a:pt x="6372" y="7493"/>
                    <a:pt x="6439" y="7393"/>
                  </a:cubicBezTo>
                  <a:cubicBezTo>
                    <a:pt x="6572" y="7226"/>
                    <a:pt x="6739" y="7059"/>
                    <a:pt x="6872" y="6892"/>
                  </a:cubicBezTo>
                  <a:cubicBezTo>
                    <a:pt x="7473" y="6225"/>
                    <a:pt x="8140" y="5558"/>
                    <a:pt x="8841" y="4991"/>
                  </a:cubicBezTo>
                  <a:cubicBezTo>
                    <a:pt x="9041" y="4824"/>
                    <a:pt x="9207" y="4691"/>
                    <a:pt x="9408" y="4557"/>
                  </a:cubicBezTo>
                  <a:lnTo>
                    <a:pt x="9474" y="4491"/>
                  </a:lnTo>
                  <a:lnTo>
                    <a:pt x="9674" y="4357"/>
                  </a:lnTo>
                  <a:cubicBezTo>
                    <a:pt x="9775" y="4257"/>
                    <a:pt x="9875" y="4157"/>
                    <a:pt x="10008" y="4024"/>
                  </a:cubicBezTo>
                  <a:cubicBezTo>
                    <a:pt x="10342" y="3690"/>
                    <a:pt x="10709" y="3357"/>
                    <a:pt x="11042" y="2990"/>
                  </a:cubicBezTo>
                  <a:cubicBezTo>
                    <a:pt x="11743" y="2256"/>
                    <a:pt x="12443" y="1522"/>
                    <a:pt x="13177" y="855"/>
                  </a:cubicBezTo>
                  <a:cubicBezTo>
                    <a:pt x="13477" y="495"/>
                    <a:pt x="13238" y="1"/>
                    <a:pt x="128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1"/>
            <p:cNvSpPr/>
            <p:nvPr/>
          </p:nvSpPr>
          <p:spPr>
            <a:xfrm>
              <a:off x="11510169" y="2009273"/>
              <a:ext cx="130144" cy="205923"/>
            </a:xfrm>
            <a:custGeom>
              <a:avLst/>
              <a:gdLst/>
              <a:ahLst/>
              <a:cxnLst/>
              <a:rect l="l" t="t" r="r" b="b"/>
              <a:pathLst>
                <a:path w="7572" h="11981" extrusionOk="0">
                  <a:moveTo>
                    <a:pt x="5603" y="1"/>
                  </a:moveTo>
                  <a:cubicBezTo>
                    <a:pt x="5342" y="1"/>
                    <a:pt x="5069" y="72"/>
                    <a:pt x="4804" y="234"/>
                  </a:cubicBezTo>
                  <a:cubicBezTo>
                    <a:pt x="3970" y="768"/>
                    <a:pt x="3303" y="1702"/>
                    <a:pt x="2669" y="2469"/>
                  </a:cubicBezTo>
                  <a:cubicBezTo>
                    <a:pt x="2069" y="3269"/>
                    <a:pt x="1502" y="4103"/>
                    <a:pt x="1001" y="4971"/>
                  </a:cubicBezTo>
                  <a:cubicBezTo>
                    <a:pt x="501" y="5938"/>
                    <a:pt x="167" y="7005"/>
                    <a:pt x="67" y="8106"/>
                  </a:cubicBezTo>
                  <a:cubicBezTo>
                    <a:pt x="1" y="8540"/>
                    <a:pt x="1" y="9007"/>
                    <a:pt x="67" y="9474"/>
                  </a:cubicBezTo>
                  <a:cubicBezTo>
                    <a:pt x="67" y="9674"/>
                    <a:pt x="101" y="9841"/>
                    <a:pt x="134" y="10041"/>
                  </a:cubicBezTo>
                  <a:lnTo>
                    <a:pt x="134" y="10174"/>
                  </a:lnTo>
                  <a:cubicBezTo>
                    <a:pt x="119" y="10083"/>
                    <a:pt x="110" y="10040"/>
                    <a:pt x="109" y="10040"/>
                  </a:cubicBezTo>
                  <a:lnTo>
                    <a:pt x="109" y="10040"/>
                  </a:lnTo>
                  <a:cubicBezTo>
                    <a:pt x="108" y="10040"/>
                    <a:pt x="116" y="10099"/>
                    <a:pt x="134" y="10208"/>
                  </a:cubicBezTo>
                  <a:cubicBezTo>
                    <a:pt x="167" y="10475"/>
                    <a:pt x="234" y="10775"/>
                    <a:pt x="301" y="11042"/>
                  </a:cubicBezTo>
                  <a:cubicBezTo>
                    <a:pt x="442" y="11607"/>
                    <a:pt x="966" y="11980"/>
                    <a:pt x="1528" y="11980"/>
                  </a:cubicBezTo>
                  <a:cubicBezTo>
                    <a:pt x="1630" y="11980"/>
                    <a:pt x="1733" y="11968"/>
                    <a:pt x="1835" y="11942"/>
                  </a:cubicBezTo>
                  <a:cubicBezTo>
                    <a:pt x="2502" y="11709"/>
                    <a:pt x="2903" y="11042"/>
                    <a:pt x="2736" y="10374"/>
                  </a:cubicBezTo>
                  <a:lnTo>
                    <a:pt x="2736" y="10374"/>
                  </a:lnTo>
                  <a:lnTo>
                    <a:pt x="2703" y="10408"/>
                  </a:lnTo>
                  <a:cubicBezTo>
                    <a:pt x="2701" y="10400"/>
                    <a:pt x="2700" y="10392"/>
                    <a:pt x="2698" y="10384"/>
                  </a:cubicBezTo>
                  <a:lnTo>
                    <a:pt x="2698" y="10384"/>
                  </a:lnTo>
                  <a:cubicBezTo>
                    <a:pt x="2701" y="10367"/>
                    <a:pt x="2703" y="10333"/>
                    <a:pt x="2703" y="10274"/>
                  </a:cubicBezTo>
                  <a:lnTo>
                    <a:pt x="2703" y="10008"/>
                  </a:lnTo>
                  <a:cubicBezTo>
                    <a:pt x="2669" y="9774"/>
                    <a:pt x="2703" y="9574"/>
                    <a:pt x="2736" y="9374"/>
                  </a:cubicBezTo>
                  <a:lnTo>
                    <a:pt x="2736" y="9507"/>
                  </a:lnTo>
                  <a:cubicBezTo>
                    <a:pt x="2736" y="9440"/>
                    <a:pt x="2736" y="9374"/>
                    <a:pt x="2769" y="9307"/>
                  </a:cubicBezTo>
                  <a:cubicBezTo>
                    <a:pt x="2769" y="9207"/>
                    <a:pt x="2803" y="9107"/>
                    <a:pt x="2836" y="9007"/>
                  </a:cubicBezTo>
                  <a:cubicBezTo>
                    <a:pt x="2869" y="8807"/>
                    <a:pt x="2936" y="8607"/>
                    <a:pt x="3003" y="8406"/>
                  </a:cubicBezTo>
                  <a:cubicBezTo>
                    <a:pt x="3136" y="8039"/>
                    <a:pt x="3236" y="7639"/>
                    <a:pt x="3403" y="7272"/>
                  </a:cubicBezTo>
                  <a:lnTo>
                    <a:pt x="3536" y="6939"/>
                  </a:lnTo>
                  <a:cubicBezTo>
                    <a:pt x="3637" y="6772"/>
                    <a:pt x="3737" y="6572"/>
                    <a:pt x="3837" y="6405"/>
                  </a:cubicBezTo>
                  <a:cubicBezTo>
                    <a:pt x="4037" y="6038"/>
                    <a:pt x="4237" y="5671"/>
                    <a:pt x="4470" y="5338"/>
                  </a:cubicBezTo>
                  <a:cubicBezTo>
                    <a:pt x="4604" y="5171"/>
                    <a:pt x="4737" y="5004"/>
                    <a:pt x="4837" y="4804"/>
                  </a:cubicBezTo>
                  <a:cubicBezTo>
                    <a:pt x="4904" y="4704"/>
                    <a:pt x="4971" y="4604"/>
                    <a:pt x="5071" y="4537"/>
                  </a:cubicBezTo>
                  <a:cubicBezTo>
                    <a:pt x="5338" y="4203"/>
                    <a:pt x="5605" y="3870"/>
                    <a:pt x="5905" y="3536"/>
                  </a:cubicBezTo>
                  <a:cubicBezTo>
                    <a:pt x="6272" y="3169"/>
                    <a:pt x="6605" y="2769"/>
                    <a:pt x="6872" y="2335"/>
                  </a:cubicBezTo>
                  <a:cubicBezTo>
                    <a:pt x="7571" y="1233"/>
                    <a:pt x="6688" y="1"/>
                    <a:pt x="56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1"/>
            <p:cNvSpPr/>
            <p:nvPr/>
          </p:nvSpPr>
          <p:spPr>
            <a:xfrm>
              <a:off x="11121456" y="1562071"/>
              <a:ext cx="349164" cy="243117"/>
            </a:xfrm>
            <a:custGeom>
              <a:avLst/>
              <a:gdLst/>
              <a:ahLst/>
              <a:cxnLst/>
              <a:rect l="l" t="t" r="r" b="b"/>
              <a:pathLst>
                <a:path w="20315" h="14145" extrusionOk="0">
                  <a:moveTo>
                    <a:pt x="17381" y="2244"/>
                  </a:moveTo>
                  <a:cubicBezTo>
                    <a:pt x="17380" y="2252"/>
                    <a:pt x="17380" y="2261"/>
                    <a:pt x="17380" y="2269"/>
                  </a:cubicBezTo>
                  <a:cubicBezTo>
                    <a:pt x="17373" y="2269"/>
                    <a:pt x="17375" y="2259"/>
                    <a:pt x="17381" y="2244"/>
                  </a:cubicBezTo>
                  <a:close/>
                  <a:moveTo>
                    <a:pt x="16194" y="4372"/>
                  </a:moveTo>
                  <a:cubicBezTo>
                    <a:pt x="16176" y="4400"/>
                    <a:pt x="16149" y="4442"/>
                    <a:pt x="16112" y="4504"/>
                  </a:cubicBezTo>
                  <a:cubicBezTo>
                    <a:pt x="16139" y="4477"/>
                    <a:pt x="16167" y="4426"/>
                    <a:pt x="16194" y="4372"/>
                  </a:cubicBezTo>
                  <a:close/>
                  <a:moveTo>
                    <a:pt x="18897" y="1"/>
                  </a:moveTo>
                  <a:cubicBezTo>
                    <a:pt x="18205" y="1"/>
                    <a:pt x="17513" y="468"/>
                    <a:pt x="17513" y="1402"/>
                  </a:cubicBezTo>
                  <a:cubicBezTo>
                    <a:pt x="17535" y="1511"/>
                    <a:pt x="17528" y="1620"/>
                    <a:pt x="17512" y="1729"/>
                  </a:cubicBezTo>
                  <a:lnTo>
                    <a:pt x="17512" y="1729"/>
                  </a:lnTo>
                  <a:cubicBezTo>
                    <a:pt x="17501" y="1740"/>
                    <a:pt x="17489" y="1764"/>
                    <a:pt x="17480" y="1802"/>
                  </a:cubicBezTo>
                  <a:cubicBezTo>
                    <a:pt x="17480" y="1869"/>
                    <a:pt x="17446" y="1969"/>
                    <a:pt x="17413" y="2036"/>
                  </a:cubicBezTo>
                  <a:cubicBezTo>
                    <a:pt x="17413" y="2095"/>
                    <a:pt x="17401" y="2143"/>
                    <a:pt x="17392" y="2186"/>
                  </a:cubicBezTo>
                  <a:lnTo>
                    <a:pt x="17392" y="2186"/>
                  </a:lnTo>
                  <a:cubicBezTo>
                    <a:pt x="17388" y="2191"/>
                    <a:pt x="17384" y="2196"/>
                    <a:pt x="17380" y="2202"/>
                  </a:cubicBezTo>
                  <a:cubicBezTo>
                    <a:pt x="17246" y="2436"/>
                    <a:pt x="17146" y="2703"/>
                    <a:pt x="17046" y="2970"/>
                  </a:cubicBezTo>
                  <a:cubicBezTo>
                    <a:pt x="17013" y="3036"/>
                    <a:pt x="16979" y="3103"/>
                    <a:pt x="16946" y="3170"/>
                  </a:cubicBezTo>
                  <a:cubicBezTo>
                    <a:pt x="16946" y="3146"/>
                    <a:pt x="17033" y="2981"/>
                    <a:pt x="17031" y="2981"/>
                  </a:cubicBezTo>
                  <a:lnTo>
                    <a:pt x="17031" y="2981"/>
                  </a:lnTo>
                  <a:cubicBezTo>
                    <a:pt x="17030" y="2981"/>
                    <a:pt x="17016" y="3005"/>
                    <a:pt x="16979" y="3070"/>
                  </a:cubicBezTo>
                  <a:cubicBezTo>
                    <a:pt x="16913" y="3236"/>
                    <a:pt x="16846" y="3370"/>
                    <a:pt x="16779" y="3503"/>
                  </a:cubicBezTo>
                  <a:cubicBezTo>
                    <a:pt x="16612" y="3803"/>
                    <a:pt x="16412" y="4070"/>
                    <a:pt x="16212" y="4337"/>
                  </a:cubicBezTo>
                  <a:cubicBezTo>
                    <a:pt x="16206" y="4349"/>
                    <a:pt x="16200" y="4361"/>
                    <a:pt x="16194" y="4372"/>
                  </a:cubicBezTo>
                  <a:lnTo>
                    <a:pt x="16194" y="4372"/>
                  </a:lnTo>
                  <a:cubicBezTo>
                    <a:pt x="16215" y="4341"/>
                    <a:pt x="16226" y="4329"/>
                    <a:pt x="16229" y="4329"/>
                  </a:cubicBezTo>
                  <a:lnTo>
                    <a:pt x="16229" y="4329"/>
                  </a:lnTo>
                  <a:cubicBezTo>
                    <a:pt x="16238" y="4329"/>
                    <a:pt x="16186" y="4430"/>
                    <a:pt x="16145" y="4471"/>
                  </a:cubicBezTo>
                  <a:cubicBezTo>
                    <a:pt x="16079" y="4571"/>
                    <a:pt x="15945" y="4704"/>
                    <a:pt x="15845" y="4838"/>
                  </a:cubicBezTo>
                  <a:cubicBezTo>
                    <a:pt x="15612" y="5071"/>
                    <a:pt x="15345" y="5338"/>
                    <a:pt x="15111" y="5571"/>
                  </a:cubicBezTo>
                  <a:cubicBezTo>
                    <a:pt x="14844" y="5805"/>
                    <a:pt x="14644" y="5972"/>
                    <a:pt x="14411" y="6172"/>
                  </a:cubicBezTo>
                  <a:cubicBezTo>
                    <a:pt x="14361" y="6221"/>
                    <a:pt x="14075" y="6435"/>
                    <a:pt x="14091" y="6435"/>
                  </a:cubicBezTo>
                  <a:cubicBezTo>
                    <a:pt x="14097" y="6435"/>
                    <a:pt x="14140" y="6408"/>
                    <a:pt x="14244" y="6339"/>
                  </a:cubicBezTo>
                  <a:lnTo>
                    <a:pt x="14244" y="6339"/>
                  </a:lnTo>
                  <a:cubicBezTo>
                    <a:pt x="14111" y="6439"/>
                    <a:pt x="13977" y="6539"/>
                    <a:pt x="13810" y="6639"/>
                  </a:cubicBezTo>
                  <a:cubicBezTo>
                    <a:pt x="12609" y="7506"/>
                    <a:pt x="11342" y="8273"/>
                    <a:pt x="10008" y="8907"/>
                  </a:cubicBezTo>
                  <a:cubicBezTo>
                    <a:pt x="9340" y="9241"/>
                    <a:pt x="8673" y="9574"/>
                    <a:pt x="8006" y="9841"/>
                  </a:cubicBezTo>
                  <a:lnTo>
                    <a:pt x="7472" y="10075"/>
                  </a:lnTo>
                  <a:lnTo>
                    <a:pt x="7272" y="10175"/>
                  </a:lnTo>
                  <a:cubicBezTo>
                    <a:pt x="6939" y="10308"/>
                    <a:pt x="6572" y="10475"/>
                    <a:pt x="6205" y="10608"/>
                  </a:cubicBezTo>
                  <a:cubicBezTo>
                    <a:pt x="4604" y="11175"/>
                    <a:pt x="2936" y="11609"/>
                    <a:pt x="1268" y="11876"/>
                  </a:cubicBezTo>
                  <a:cubicBezTo>
                    <a:pt x="0" y="12243"/>
                    <a:pt x="234" y="14144"/>
                    <a:pt x="1568" y="14144"/>
                  </a:cubicBezTo>
                  <a:lnTo>
                    <a:pt x="1602" y="14144"/>
                  </a:lnTo>
                  <a:cubicBezTo>
                    <a:pt x="4937" y="13911"/>
                    <a:pt x="8240" y="13110"/>
                    <a:pt x="11275" y="11776"/>
                  </a:cubicBezTo>
                  <a:cubicBezTo>
                    <a:pt x="14111" y="10475"/>
                    <a:pt x="16913" y="8707"/>
                    <a:pt x="18781" y="6205"/>
                  </a:cubicBezTo>
                  <a:cubicBezTo>
                    <a:pt x="19314" y="5505"/>
                    <a:pt x="19748" y="4737"/>
                    <a:pt x="20048" y="3937"/>
                  </a:cubicBezTo>
                  <a:cubicBezTo>
                    <a:pt x="20148" y="3670"/>
                    <a:pt x="20182" y="3370"/>
                    <a:pt x="20215" y="3103"/>
                  </a:cubicBezTo>
                  <a:lnTo>
                    <a:pt x="20215" y="2869"/>
                  </a:lnTo>
                  <a:cubicBezTo>
                    <a:pt x="20282" y="2369"/>
                    <a:pt x="20315" y="1869"/>
                    <a:pt x="20282" y="1402"/>
                  </a:cubicBezTo>
                  <a:cubicBezTo>
                    <a:pt x="20282" y="468"/>
                    <a:pt x="19589" y="1"/>
                    <a:pt x="18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1"/>
            <p:cNvSpPr/>
            <p:nvPr/>
          </p:nvSpPr>
          <p:spPr>
            <a:xfrm>
              <a:off x="10922511" y="1804913"/>
              <a:ext cx="171445" cy="438023"/>
            </a:xfrm>
            <a:custGeom>
              <a:avLst/>
              <a:gdLst/>
              <a:ahLst/>
              <a:cxnLst/>
              <a:rect l="l" t="t" r="r" b="b"/>
              <a:pathLst>
                <a:path w="9975" h="25485" extrusionOk="0">
                  <a:moveTo>
                    <a:pt x="3082" y="13187"/>
                  </a:moveTo>
                  <a:cubicBezTo>
                    <a:pt x="3080" y="13211"/>
                    <a:pt x="3076" y="13254"/>
                    <a:pt x="3069" y="13325"/>
                  </a:cubicBezTo>
                  <a:cubicBezTo>
                    <a:pt x="3069" y="13283"/>
                    <a:pt x="3075" y="13235"/>
                    <a:pt x="3082" y="13187"/>
                  </a:cubicBezTo>
                  <a:close/>
                  <a:moveTo>
                    <a:pt x="9153" y="0"/>
                  </a:moveTo>
                  <a:cubicBezTo>
                    <a:pt x="9037" y="0"/>
                    <a:pt x="8918" y="26"/>
                    <a:pt x="8807" y="82"/>
                  </a:cubicBezTo>
                  <a:cubicBezTo>
                    <a:pt x="8040" y="416"/>
                    <a:pt x="7306" y="849"/>
                    <a:pt x="6605" y="1350"/>
                  </a:cubicBezTo>
                  <a:cubicBezTo>
                    <a:pt x="5838" y="1883"/>
                    <a:pt x="5138" y="2484"/>
                    <a:pt x="4504" y="3184"/>
                  </a:cubicBezTo>
                  <a:cubicBezTo>
                    <a:pt x="3370" y="4552"/>
                    <a:pt x="2436" y="6086"/>
                    <a:pt x="1735" y="7721"/>
                  </a:cubicBezTo>
                  <a:cubicBezTo>
                    <a:pt x="968" y="9489"/>
                    <a:pt x="468" y="11357"/>
                    <a:pt x="234" y="13258"/>
                  </a:cubicBezTo>
                  <a:cubicBezTo>
                    <a:pt x="1" y="15193"/>
                    <a:pt x="101" y="17127"/>
                    <a:pt x="501" y="19029"/>
                  </a:cubicBezTo>
                  <a:cubicBezTo>
                    <a:pt x="968" y="21164"/>
                    <a:pt x="1835" y="23165"/>
                    <a:pt x="3069" y="25000"/>
                  </a:cubicBezTo>
                  <a:cubicBezTo>
                    <a:pt x="3267" y="25343"/>
                    <a:pt x="3565" y="25485"/>
                    <a:pt x="3862" y="25485"/>
                  </a:cubicBezTo>
                  <a:cubicBezTo>
                    <a:pt x="4519" y="25485"/>
                    <a:pt x="5174" y="24790"/>
                    <a:pt x="4737" y="24032"/>
                  </a:cubicBezTo>
                  <a:lnTo>
                    <a:pt x="4737" y="24032"/>
                  </a:lnTo>
                  <a:lnTo>
                    <a:pt x="4704" y="24066"/>
                  </a:lnTo>
                  <a:cubicBezTo>
                    <a:pt x="3970" y="22465"/>
                    <a:pt x="3470" y="20797"/>
                    <a:pt x="3203" y="19062"/>
                  </a:cubicBezTo>
                  <a:cubicBezTo>
                    <a:pt x="3169" y="18862"/>
                    <a:pt x="3136" y="18662"/>
                    <a:pt x="3103" y="18462"/>
                  </a:cubicBezTo>
                  <a:cubicBezTo>
                    <a:pt x="3103" y="18354"/>
                    <a:pt x="3081" y="18268"/>
                    <a:pt x="3055" y="18186"/>
                  </a:cubicBezTo>
                  <a:lnTo>
                    <a:pt x="3055" y="18186"/>
                  </a:lnTo>
                  <a:cubicBezTo>
                    <a:pt x="3046" y="18127"/>
                    <a:pt x="3036" y="18054"/>
                    <a:pt x="3036" y="18028"/>
                  </a:cubicBezTo>
                  <a:cubicBezTo>
                    <a:pt x="3003" y="17561"/>
                    <a:pt x="2969" y="17127"/>
                    <a:pt x="2936" y="16660"/>
                  </a:cubicBezTo>
                  <a:cubicBezTo>
                    <a:pt x="2903" y="15760"/>
                    <a:pt x="2936" y="14859"/>
                    <a:pt x="3003" y="13959"/>
                  </a:cubicBezTo>
                  <a:cubicBezTo>
                    <a:pt x="3036" y="13758"/>
                    <a:pt x="3036" y="13592"/>
                    <a:pt x="3069" y="13391"/>
                  </a:cubicBezTo>
                  <a:cubicBezTo>
                    <a:pt x="3069" y="13354"/>
                    <a:pt x="3080" y="13221"/>
                    <a:pt x="3083" y="13178"/>
                  </a:cubicBezTo>
                  <a:lnTo>
                    <a:pt x="3083" y="13178"/>
                  </a:lnTo>
                  <a:cubicBezTo>
                    <a:pt x="3092" y="13113"/>
                    <a:pt x="3103" y="13047"/>
                    <a:pt x="3103" y="12991"/>
                  </a:cubicBezTo>
                  <a:cubicBezTo>
                    <a:pt x="3169" y="12558"/>
                    <a:pt x="3270" y="12124"/>
                    <a:pt x="3370" y="11690"/>
                  </a:cubicBezTo>
                  <a:cubicBezTo>
                    <a:pt x="3570" y="10890"/>
                    <a:pt x="3837" y="10089"/>
                    <a:pt x="4137" y="9322"/>
                  </a:cubicBezTo>
                  <a:lnTo>
                    <a:pt x="4237" y="9088"/>
                  </a:lnTo>
                  <a:cubicBezTo>
                    <a:pt x="4304" y="8888"/>
                    <a:pt x="4404" y="8688"/>
                    <a:pt x="4470" y="8521"/>
                  </a:cubicBezTo>
                  <a:cubicBezTo>
                    <a:pt x="4671" y="8121"/>
                    <a:pt x="4837" y="7754"/>
                    <a:pt x="5071" y="7421"/>
                  </a:cubicBezTo>
                  <a:cubicBezTo>
                    <a:pt x="5471" y="6687"/>
                    <a:pt x="5938" y="5986"/>
                    <a:pt x="6405" y="5319"/>
                  </a:cubicBezTo>
                  <a:cubicBezTo>
                    <a:pt x="6672" y="4952"/>
                    <a:pt x="6939" y="4585"/>
                    <a:pt x="7172" y="4218"/>
                  </a:cubicBezTo>
                  <a:lnTo>
                    <a:pt x="7372" y="3985"/>
                  </a:lnTo>
                  <a:cubicBezTo>
                    <a:pt x="7398" y="3959"/>
                    <a:pt x="7559" y="3741"/>
                    <a:pt x="7546" y="3741"/>
                  </a:cubicBezTo>
                  <a:lnTo>
                    <a:pt x="7546" y="3741"/>
                  </a:lnTo>
                  <a:cubicBezTo>
                    <a:pt x="7542" y="3741"/>
                    <a:pt x="7520" y="3762"/>
                    <a:pt x="7473" y="3818"/>
                  </a:cubicBezTo>
                  <a:lnTo>
                    <a:pt x="7873" y="3351"/>
                  </a:lnTo>
                  <a:cubicBezTo>
                    <a:pt x="8440" y="2617"/>
                    <a:pt x="9074" y="1917"/>
                    <a:pt x="9707" y="1216"/>
                  </a:cubicBezTo>
                  <a:cubicBezTo>
                    <a:pt x="9941" y="983"/>
                    <a:pt x="9974" y="582"/>
                    <a:pt x="9741" y="282"/>
                  </a:cubicBezTo>
                  <a:cubicBezTo>
                    <a:pt x="9607" y="104"/>
                    <a:pt x="9385" y="0"/>
                    <a:pt x="9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1"/>
            <p:cNvSpPr/>
            <p:nvPr/>
          </p:nvSpPr>
          <p:spPr>
            <a:xfrm>
              <a:off x="10861169" y="2139846"/>
              <a:ext cx="778009" cy="142622"/>
            </a:xfrm>
            <a:custGeom>
              <a:avLst/>
              <a:gdLst/>
              <a:ahLst/>
              <a:cxnLst/>
              <a:rect l="l" t="t" r="r" b="b"/>
              <a:pathLst>
                <a:path w="45266" h="8298" extrusionOk="0">
                  <a:moveTo>
                    <a:pt x="43751" y="0"/>
                  </a:moveTo>
                  <a:cubicBezTo>
                    <a:pt x="43529" y="0"/>
                    <a:pt x="43305" y="56"/>
                    <a:pt x="43098" y="176"/>
                  </a:cubicBezTo>
                  <a:cubicBezTo>
                    <a:pt x="41797" y="809"/>
                    <a:pt x="40529" y="1477"/>
                    <a:pt x="39228" y="2044"/>
                  </a:cubicBezTo>
                  <a:lnTo>
                    <a:pt x="39095" y="2077"/>
                  </a:lnTo>
                  <a:lnTo>
                    <a:pt x="38928" y="2144"/>
                  </a:lnTo>
                  <a:lnTo>
                    <a:pt x="38494" y="2344"/>
                  </a:lnTo>
                  <a:cubicBezTo>
                    <a:pt x="38128" y="2477"/>
                    <a:pt x="37761" y="2611"/>
                    <a:pt x="37394" y="2744"/>
                  </a:cubicBezTo>
                  <a:cubicBezTo>
                    <a:pt x="36760" y="3011"/>
                    <a:pt x="36093" y="3211"/>
                    <a:pt x="35426" y="3445"/>
                  </a:cubicBezTo>
                  <a:cubicBezTo>
                    <a:pt x="34058" y="3878"/>
                    <a:pt x="32690" y="4245"/>
                    <a:pt x="31289" y="4579"/>
                  </a:cubicBezTo>
                  <a:cubicBezTo>
                    <a:pt x="30589" y="4712"/>
                    <a:pt x="29888" y="4846"/>
                    <a:pt x="29221" y="4979"/>
                  </a:cubicBezTo>
                  <a:lnTo>
                    <a:pt x="28187" y="5146"/>
                  </a:lnTo>
                  <a:lnTo>
                    <a:pt x="27687" y="5213"/>
                  </a:lnTo>
                  <a:lnTo>
                    <a:pt x="27420" y="5279"/>
                  </a:lnTo>
                  <a:lnTo>
                    <a:pt x="27320" y="5279"/>
                  </a:lnTo>
                  <a:cubicBezTo>
                    <a:pt x="25102" y="5540"/>
                    <a:pt x="22883" y="5679"/>
                    <a:pt x="20649" y="5679"/>
                  </a:cubicBezTo>
                  <a:cubicBezTo>
                    <a:pt x="20028" y="5679"/>
                    <a:pt x="19405" y="5668"/>
                    <a:pt x="18780" y="5646"/>
                  </a:cubicBezTo>
                  <a:cubicBezTo>
                    <a:pt x="18080" y="5613"/>
                    <a:pt x="17379" y="5579"/>
                    <a:pt x="16712" y="5513"/>
                  </a:cubicBezTo>
                  <a:lnTo>
                    <a:pt x="15645" y="5413"/>
                  </a:lnTo>
                  <a:lnTo>
                    <a:pt x="15178" y="5346"/>
                  </a:lnTo>
                  <a:lnTo>
                    <a:pt x="14911" y="5313"/>
                  </a:lnTo>
                  <a:lnTo>
                    <a:pt x="14677" y="5279"/>
                  </a:lnTo>
                  <a:lnTo>
                    <a:pt x="14511" y="5246"/>
                  </a:lnTo>
                  <a:lnTo>
                    <a:pt x="14311" y="5246"/>
                  </a:lnTo>
                  <a:lnTo>
                    <a:pt x="13777" y="5146"/>
                  </a:lnTo>
                  <a:cubicBezTo>
                    <a:pt x="13410" y="5079"/>
                    <a:pt x="13043" y="5012"/>
                    <a:pt x="12676" y="4979"/>
                  </a:cubicBezTo>
                  <a:cubicBezTo>
                    <a:pt x="11976" y="4846"/>
                    <a:pt x="11275" y="4712"/>
                    <a:pt x="10608" y="4545"/>
                  </a:cubicBezTo>
                  <a:cubicBezTo>
                    <a:pt x="9040" y="4212"/>
                    <a:pt x="7506" y="3778"/>
                    <a:pt x="6005" y="3311"/>
                  </a:cubicBezTo>
                  <a:cubicBezTo>
                    <a:pt x="5237" y="3044"/>
                    <a:pt x="4470" y="2777"/>
                    <a:pt x="3736" y="2544"/>
                  </a:cubicBezTo>
                  <a:cubicBezTo>
                    <a:pt x="3336" y="2411"/>
                    <a:pt x="2969" y="2244"/>
                    <a:pt x="2602" y="2110"/>
                  </a:cubicBezTo>
                  <a:cubicBezTo>
                    <a:pt x="2235" y="1977"/>
                    <a:pt x="1868" y="1810"/>
                    <a:pt x="1635" y="1710"/>
                  </a:cubicBezTo>
                  <a:cubicBezTo>
                    <a:pt x="1463" y="1618"/>
                    <a:pt x="1284" y="1574"/>
                    <a:pt x="1110" y="1574"/>
                  </a:cubicBezTo>
                  <a:cubicBezTo>
                    <a:pt x="777" y="1574"/>
                    <a:pt x="464" y="1737"/>
                    <a:pt x="267" y="2044"/>
                  </a:cubicBezTo>
                  <a:cubicBezTo>
                    <a:pt x="0" y="2544"/>
                    <a:pt x="134" y="3144"/>
                    <a:pt x="634" y="3411"/>
                  </a:cubicBezTo>
                  <a:lnTo>
                    <a:pt x="601" y="3411"/>
                  </a:lnTo>
                  <a:cubicBezTo>
                    <a:pt x="1935" y="4145"/>
                    <a:pt x="3336" y="4779"/>
                    <a:pt x="4737" y="5346"/>
                  </a:cubicBezTo>
                  <a:cubicBezTo>
                    <a:pt x="6105" y="5846"/>
                    <a:pt x="7506" y="6280"/>
                    <a:pt x="8907" y="6680"/>
                  </a:cubicBezTo>
                  <a:cubicBezTo>
                    <a:pt x="11775" y="7414"/>
                    <a:pt x="14711" y="7914"/>
                    <a:pt x="17680" y="8148"/>
                  </a:cubicBezTo>
                  <a:cubicBezTo>
                    <a:pt x="18933" y="8248"/>
                    <a:pt x="20190" y="8297"/>
                    <a:pt x="21446" y="8297"/>
                  </a:cubicBezTo>
                  <a:cubicBezTo>
                    <a:pt x="26075" y="8297"/>
                    <a:pt x="30706" y="7625"/>
                    <a:pt x="35192" y="6313"/>
                  </a:cubicBezTo>
                  <a:cubicBezTo>
                    <a:pt x="36727" y="5846"/>
                    <a:pt x="38228" y="5313"/>
                    <a:pt x="39729" y="4712"/>
                  </a:cubicBezTo>
                  <a:cubicBezTo>
                    <a:pt x="41363" y="4078"/>
                    <a:pt x="42931" y="3345"/>
                    <a:pt x="44432" y="2477"/>
                  </a:cubicBezTo>
                  <a:cubicBezTo>
                    <a:pt x="45066" y="2110"/>
                    <a:pt x="45266" y="1276"/>
                    <a:pt x="44899" y="643"/>
                  </a:cubicBezTo>
                  <a:cubicBezTo>
                    <a:pt x="44652" y="238"/>
                    <a:pt x="44208" y="0"/>
                    <a:pt x="43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1"/>
            <p:cNvSpPr/>
            <p:nvPr/>
          </p:nvSpPr>
          <p:spPr>
            <a:xfrm>
              <a:off x="11296889" y="2033799"/>
              <a:ext cx="84064" cy="221306"/>
            </a:xfrm>
            <a:custGeom>
              <a:avLst/>
              <a:gdLst/>
              <a:ahLst/>
              <a:cxnLst/>
              <a:rect l="l" t="t" r="r" b="b"/>
              <a:pathLst>
                <a:path w="4891" h="12876" extrusionOk="0">
                  <a:moveTo>
                    <a:pt x="2722" y="1"/>
                  </a:moveTo>
                  <a:cubicBezTo>
                    <a:pt x="2549" y="1"/>
                    <a:pt x="2371" y="45"/>
                    <a:pt x="2202" y="141"/>
                  </a:cubicBezTo>
                  <a:cubicBezTo>
                    <a:pt x="1235" y="708"/>
                    <a:pt x="668" y="2043"/>
                    <a:pt x="401" y="3077"/>
                  </a:cubicBezTo>
                  <a:cubicBezTo>
                    <a:pt x="134" y="4111"/>
                    <a:pt x="1" y="5145"/>
                    <a:pt x="34" y="6212"/>
                  </a:cubicBezTo>
                  <a:cubicBezTo>
                    <a:pt x="101" y="8347"/>
                    <a:pt x="735" y="10382"/>
                    <a:pt x="1869" y="12183"/>
                  </a:cubicBezTo>
                  <a:cubicBezTo>
                    <a:pt x="2160" y="12672"/>
                    <a:pt x="2591" y="12875"/>
                    <a:pt x="3018" y="12875"/>
                  </a:cubicBezTo>
                  <a:cubicBezTo>
                    <a:pt x="3962" y="12875"/>
                    <a:pt x="4890" y="11884"/>
                    <a:pt x="4270" y="10782"/>
                  </a:cubicBezTo>
                  <a:cubicBezTo>
                    <a:pt x="4170" y="10582"/>
                    <a:pt x="4037" y="10348"/>
                    <a:pt x="3937" y="10148"/>
                  </a:cubicBezTo>
                  <a:lnTo>
                    <a:pt x="3803" y="9881"/>
                  </a:lnTo>
                  <a:cubicBezTo>
                    <a:pt x="3782" y="9835"/>
                    <a:pt x="3768" y="9803"/>
                    <a:pt x="3758" y="9782"/>
                  </a:cubicBezTo>
                  <a:lnTo>
                    <a:pt x="3758" y="9782"/>
                  </a:lnTo>
                  <a:cubicBezTo>
                    <a:pt x="3772" y="9810"/>
                    <a:pt x="3790" y="9844"/>
                    <a:pt x="3795" y="9844"/>
                  </a:cubicBezTo>
                  <a:cubicBezTo>
                    <a:pt x="3799" y="9844"/>
                    <a:pt x="3794" y="9820"/>
                    <a:pt x="3770" y="9748"/>
                  </a:cubicBezTo>
                  <a:cubicBezTo>
                    <a:pt x="3603" y="9348"/>
                    <a:pt x="3470" y="8947"/>
                    <a:pt x="3370" y="8547"/>
                  </a:cubicBezTo>
                  <a:cubicBezTo>
                    <a:pt x="3270" y="8147"/>
                    <a:pt x="3203" y="7680"/>
                    <a:pt x="3136" y="7246"/>
                  </a:cubicBezTo>
                  <a:lnTo>
                    <a:pt x="3136" y="7213"/>
                  </a:lnTo>
                  <a:cubicBezTo>
                    <a:pt x="3136" y="7079"/>
                    <a:pt x="3103" y="6979"/>
                    <a:pt x="3103" y="6846"/>
                  </a:cubicBezTo>
                  <a:cubicBezTo>
                    <a:pt x="3070" y="6612"/>
                    <a:pt x="3070" y="6412"/>
                    <a:pt x="3070" y="6212"/>
                  </a:cubicBezTo>
                  <a:cubicBezTo>
                    <a:pt x="3070" y="5779"/>
                    <a:pt x="3070" y="5345"/>
                    <a:pt x="3103" y="4911"/>
                  </a:cubicBezTo>
                  <a:cubicBezTo>
                    <a:pt x="3103" y="4886"/>
                    <a:pt x="3162" y="4625"/>
                    <a:pt x="3159" y="4625"/>
                  </a:cubicBezTo>
                  <a:lnTo>
                    <a:pt x="3159" y="4625"/>
                  </a:lnTo>
                  <a:cubicBezTo>
                    <a:pt x="3158" y="4625"/>
                    <a:pt x="3152" y="4649"/>
                    <a:pt x="3136" y="4711"/>
                  </a:cubicBezTo>
                  <a:cubicBezTo>
                    <a:pt x="3120" y="4767"/>
                    <a:pt x="3112" y="4788"/>
                    <a:pt x="3109" y="4788"/>
                  </a:cubicBezTo>
                  <a:cubicBezTo>
                    <a:pt x="3100" y="4788"/>
                    <a:pt x="3144" y="4570"/>
                    <a:pt x="3170" y="4544"/>
                  </a:cubicBezTo>
                  <a:cubicBezTo>
                    <a:pt x="3203" y="4311"/>
                    <a:pt x="3236" y="4077"/>
                    <a:pt x="3303" y="3844"/>
                  </a:cubicBezTo>
                  <a:cubicBezTo>
                    <a:pt x="3370" y="3444"/>
                    <a:pt x="3470" y="3010"/>
                    <a:pt x="3537" y="2610"/>
                  </a:cubicBezTo>
                  <a:cubicBezTo>
                    <a:pt x="3703" y="2109"/>
                    <a:pt x="3770" y="1576"/>
                    <a:pt x="3770" y="1075"/>
                  </a:cubicBezTo>
                  <a:cubicBezTo>
                    <a:pt x="3770" y="442"/>
                    <a:pt x="3270" y="1"/>
                    <a:pt x="27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1"/>
            <p:cNvSpPr/>
            <p:nvPr/>
          </p:nvSpPr>
          <p:spPr>
            <a:xfrm>
              <a:off x="10994183" y="1361373"/>
              <a:ext cx="227047" cy="459181"/>
            </a:xfrm>
            <a:custGeom>
              <a:avLst/>
              <a:gdLst/>
              <a:ahLst/>
              <a:cxnLst/>
              <a:rect l="l" t="t" r="r" b="b"/>
              <a:pathLst>
                <a:path w="13210" h="26716" extrusionOk="0">
                  <a:moveTo>
                    <a:pt x="9207" y="11061"/>
                  </a:moveTo>
                  <a:lnTo>
                    <a:pt x="9173" y="11111"/>
                  </a:lnTo>
                  <a:cubicBezTo>
                    <a:pt x="9158" y="11132"/>
                    <a:pt x="9151" y="11140"/>
                    <a:pt x="9151" y="11140"/>
                  </a:cubicBezTo>
                  <a:cubicBezTo>
                    <a:pt x="9150" y="11140"/>
                    <a:pt x="9178" y="11101"/>
                    <a:pt x="9207" y="11061"/>
                  </a:cubicBezTo>
                  <a:close/>
                  <a:moveTo>
                    <a:pt x="7446" y="12772"/>
                  </a:moveTo>
                  <a:cubicBezTo>
                    <a:pt x="7416" y="12793"/>
                    <a:pt x="7348" y="12845"/>
                    <a:pt x="7349" y="12845"/>
                  </a:cubicBezTo>
                  <a:cubicBezTo>
                    <a:pt x="7350" y="12845"/>
                    <a:pt x="7373" y="12828"/>
                    <a:pt x="7439" y="12779"/>
                  </a:cubicBezTo>
                  <a:cubicBezTo>
                    <a:pt x="7441" y="12776"/>
                    <a:pt x="7444" y="12774"/>
                    <a:pt x="7446" y="12772"/>
                  </a:cubicBezTo>
                  <a:close/>
                  <a:moveTo>
                    <a:pt x="9850" y="0"/>
                  </a:moveTo>
                  <a:cubicBezTo>
                    <a:pt x="9576" y="0"/>
                    <a:pt x="9311" y="67"/>
                    <a:pt x="9107" y="203"/>
                  </a:cubicBezTo>
                  <a:cubicBezTo>
                    <a:pt x="8406" y="637"/>
                    <a:pt x="8173" y="1537"/>
                    <a:pt x="8573" y="2238"/>
                  </a:cubicBezTo>
                  <a:lnTo>
                    <a:pt x="8706" y="2638"/>
                  </a:lnTo>
                  <a:cubicBezTo>
                    <a:pt x="8716" y="2647"/>
                    <a:pt x="8725" y="2659"/>
                    <a:pt x="8734" y="2673"/>
                  </a:cubicBezTo>
                  <a:lnTo>
                    <a:pt x="8734" y="2673"/>
                  </a:lnTo>
                  <a:cubicBezTo>
                    <a:pt x="8735" y="2681"/>
                    <a:pt x="8737" y="2691"/>
                    <a:pt x="8740" y="2705"/>
                  </a:cubicBezTo>
                  <a:cubicBezTo>
                    <a:pt x="8873" y="2972"/>
                    <a:pt x="8973" y="3238"/>
                    <a:pt x="9073" y="3472"/>
                  </a:cubicBezTo>
                  <a:cubicBezTo>
                    <a:pt x="9273" y="4006"/>
                    <a:pt x="9440" y="4506"/>
                    <a:pt x="9607" y="5006"/>
                  </a:cubicBezTo>
                  <a:cubicBezTo>
                    <a:pt x="9807" y="5507"/>
                    <a:pt x="9941" y="6040"/>
                    <a:pt x="10041" y="6574"/>
                  </a:cubicBezTo>
                  <a:cubicBezTo>
                    <a:pt x="10074" y="6708"/>
                    <a:pt x="10074" y="6841"/>
                    <a:pt x="10107" y="6974"/>
                  </a:cubicBezTo>
                  <a:cubicBezTo>
                    <a:pt x="10108" y="6976"/>
                    <a:pt x="10108" y="6979"/>
                    <a:pt x="10109" y="6981"/>
                  </a:cubicBezTo>
                  <a:lnTo>
                    <a:pt x="10109" y="6981"/>
                  </a:lnTo>
                  <a:cubicBezTo>
                    <a:pt x="10108" y="6995"/>
                    <a:pt x="10107" y="7015"/>
                    <a:pt x="10107" y="7041"/>
                  </a:cubicBezTo>
                  <a:cubicBezTo>
                    <a:pt x="10107" y="7341"/>
                    <a:pt x="10174" y="7575"/>
                    <a:pt x="10174" y="7842"/>
                  </a:cubicBezTo>
                  <a:cubicBezTo>
                    <a:pt x="10174" y="8109"/>
                    <a:pt x="10174" y="8342"/>
                    <a:pt x="10174" y="8576"/>
                  </a:cubicBezTo>
                  <a:lnTo>
                    <a:pt x="10174" y="8709"/>
                  </a:lnTo>
                  <a:cubicBezTo>
                    <a:pt x="10141" y="8809"/>
                    <a:pt x="10141" y="8942"/>
                    <a:pt x="10107" y="9076"/>
                  </a:cubicBezTo>
                  <a:cubicBezTo>
                    <a:pt x="10041" y="9309"/>
                    <a:pt x="9974" y="9576"/>
                    <a:pt x="9907" y="9810"/>
                  </a:cubicBezTo>
                  <a:cubicBezTo>
                    <a:pt x="9907" y="9836"/>
                    <a:pt x="9887" y="9883"/>
                    <a:pt x="9862" y="9918"/>
                  </a:cubicBezTo>
                  <a:lnTo>
                    <a:pt x="9862" y="9918"/>
                  </a:lnTo>
                  <a:cubicBezTo>
                    <a:pt x="9869" y="9895"/>
                    <a:pt x="9874" y="9876"/>
                    <a:pt x="9874" y="9876"/>
                  </a:cubicBezTo>
                  <a:lnTo>
                    <a:pt x="9874" y="9876"/>
                  </a:lnTo>
                  <a:cubicBezTo>
                    <a:pt x="9807" y="9910"/>
                    <a:pt x="9774" y="10143"/>
                    <a:pt x="9707" y="10210"/>
                  </a:cubicBezTo>
                  <a:cubicBezTo>
                    <a:pt x="9640" y="10377"/>
                    <a:pt x="9540" y="10577"/>
                    <a:pt x="9440" y="10744"/>
                  </a:cubicBezTo>
                  <a:cubicBezTo>
                    <a:pt x="9374" y="10810"/>
                    <a:pt x="9307" y="10911"/>
                    <a:pt x="9240" y="11011"/>
                  </a:cubicBezTo>
                  <a:cubicBezTo>
                    <a:pt x="8973" y="11344"/>
                    <a:pt x="8706" y="11644"/>
                    <a:pt x="8406" y="11945"/>
                  </a:cubicBezTo>
                  <a:cubicBezTo>
                    <a:pt x="8108" y="12210"/>
                    <a:pt x="7777" y="12474"/>
                    <a:pt x="7446" y="12772"/>
                  </a:cubicBezTo>
                  <a:lnTo>
                    <a:pt x="7446" y="12772"/>
                  </a:lnTo>
                  <a:cubicBezTo>
                    <a:pt x="7454" y="12767"/>
                    <a:pt x="7459" y="12763"/>
                    <a:pt x="7460" y="12763"/>
                  </a:cubicBezTo>
                  <a:lnTo>
                    <a:pt x="7460" y="12763"/>
                  </a:lnTo>
                  <a:cubicBezTo>
                    <a:pt x="7462" y="12763"/>
                    <a:pt x="7448" y="12776"/>
                    <a:pt x="7405" y="12812"/>
                  </a:cubicBezTo>
                  <a:lnTo>
                    <a:pt x="7172" y="12979"/>
                  </a:lnTo>
                  <a:lnTo>
                    <a:pt x="6638" y="13379"/>
                  </a:lnTo>
                  <a:cubicBezTo>
                    <a:pt x="5871" y="13946"/>
                    <a:pt x="5104" y="14480"/>
                    <a:pt x="4370" y="15080"/>
                  </a:cubicBezTo>
                  <a:cubicBezTo>
                    <a:pt x="2836" y="16281"/>
                    <a:pt x="1601" y="17849"/>
                    <a:pt x="867" y="19683"/>
                  </a:cubicBezTo>
                  <a:cubicBezTo>
                    <a:pt x="100" y="21752"/>
                    <a:pt x="0" y="24053"/>
                    <a:pt x="601" y="26188"/>
                  </a:cubicBezTo>
                  <a:cubicBezTo>
                    <a:pt x="758" y="26555"/>
                    <a:pt x="1074" y="26716"/>
                    <a:pt x="1390" y="26716"/>
                  </a:cubicBezTo>
                  <a:cubicBezTo>
                    <a:pt x="1880" y="26716"/>
                    <a:pt x="2370" y="26329"/>
                    <a:pt x="2268" y="25721"/>
                  </a:cubicBezTo>
                  <a:lnTo>
                    <a:pt x="2302" y="25688"/>
                  </a:lnTo>
                  <a:cubicBezTo>
                    <a:pt x="2268" y="25254"/>
                    <a:pt x="2235" y="24854"/>
                    <a:pt x="2268" y="24420"/>
                  </a:cubicBezTo>
                  <a:cubicBezTo>
                    <a:pt x="2268" y="24187"/>
                    <a:pt x="2268" y="23987"/>
                    <a:pt x="2302" y="23753"/>
                  </a:cubicBezTo>
                  <a:cubicBezTo>
                    <a:pt x="2302" y="23686"/>
                    <a:pt x="2302" y="23620"/>
                    <a:pt x="2302" y="23553"/>
                  </a:cubicBezTo>
                  <a:cubicBezTo>
                    <a:pt x="2325" y="23506"/>
                    <a:pt x="2332" y="23444"/>
                    <a:pt x="2323" y="23444"/>
                  </a:cubicBezTo>
                  <a:lnTo>
                    <a:pt x="2323" y="23444"/>
                  </a:lnTo>
                  <a:cubicBezTo>
                    <a:pt x="2319" y="23444"/>
                    <a:pt x="2312" y="23456"/>
                    <a:pt x="2302" y="23486"/>
                  </a:cubicBezTo>
                  <a:cubicBezTo>
                    <a:pt x="2302" y="23455"/>
                    <a:pt x="2302" y="23419"/>
                    <a:pt x="2302" y="23419"/>
                  </a:cubicBezTo>
                  <a:cubicBezTo>
                    <a:pt x="2302" y="23419"/>
                    <a:pt x="2335" y="23286"/>
                    <a:pt x="2335" y="23219"/>
                  </a:cubicBezTo>
                  <a:cubicBezTo>
                    <a:pt x="2435" y="22752"/>
                    <a:pt x="2535" y="22285"/>
                    <a:pt x="2702" y="21818"/>
                  </a:cubicBezTo>
                  <a:cubicBezTo>
                    <a:pt x="2769" y="21618"/>
                    <a:pt x="2836" y="21418"/>
                    <a:pt x="2902" y="21185"/>
                  </a:cubicBezTo>
                  <a:lnTo>
                    <a:pt x="2969" y="21051"/>
                  </a:lnTo>
                  <a:cubicBezTo>
                    <a:pt x="2969" y="21051"/>
                    <a:pt x="3003" y="20966"/>
                    <a:pt x="2998" y="20966"/>
                  </a:cubicBezTo>
                  <a:lnTo>
                    <a:pt x="2998" y="20966"/>
                  </a:lnTo>
                  <a:cubicBezTo>
                    <a:pt x="2996" y="20966"/>
                    <a:pt x="2988" y="20980"/>
                    <a:pt x="2969" y="21018"/>
                  </a:cubicBezTo>
                  <a:cubicBezTo>
                    <a:pt x="2950" y="21056"/>
                    <a:pt x="2942" y="21070"/>
                    <a:pt x="2940" y="21070"/>
                  </a:cubicBezTo>
                  <a:cubicBezTo>
                    <a:pt x="2935" y="21070"/>
                    <a:pt x="2969" y="20984"/>
                    <a:pt x="2969" y="20984"/>
                  </a:cubicBezTo>
                  <a:lnTo>
                    <a:pt x="3069" y="20751"/>
                  </a:lnTo>
                  <a:cubicBezTo>
                    <a:pt x="3269" y="20317"/>
                    <a:pt x="3503" y="19917"/>
                    <a:pt x="3770" y="19517"/>
                  </a:cubicBezTo>
                  <a:cubicBezTo>
                    <a:pt x="3870" y="19350"/>
                    <a:pt x="4003" y="19150"/>
                    <a:pt x="4136" y="18983"/>
                  </a:cubicBezTo>
                  <a:cubicBezTo>
                    <a:pt x="4147" y="18962"/>
                    <a:pt x="4157" y="18945"/>
                    <a:pt x="4167" y="18930"/>
                  </a:cubicBezTo>
                  <a:lnTo>
                    <a:pt x="4167" y="18930"/>
                  </a:lnTo>
                  <a:cubicBezTo>
                    <a:pt x="4189" y="18913"/>
                    <a:pt x="4216" y="18893"/>
                    <a:pt x="4237" y="18883"/>
                  </a:cubicBezTo>
                  <a:lnTo>
                    <a:pt x="4470" y="18583"/>
                  </a:lnTo>
                  <a:cubicBezTo>
                    <a:pt x="4737" y="18282"/>
                    <a:pt x="5070" y="17949"/>
                    <a:pt x="5404" y="17682"/>
                  </a:cubicBezTo>
                  <a:cubicBezTo>
                    <a:pt x="5555" y="17531"/>
                    <a:pt x="5706" y="17407"/>
                    <a:pt x="5858" y="17286"/>
                  </a:cubicBezTo>
                  <a:lnTo>
                    <a:pt x="5858" y="17286"/>
                  </a:lnTo>
                  <a:cubicBezTo>
                    <a:pt x="5858" y="17287"/>
                    <a:pt x="5858" y="17287"/>
                    <a:pt x="5859" y="17287"/>
                  </a:cubicBezTo>
                  <a:cubicBezTo>
                    <a:pt x="5866" y="17287"/>
                    <a:pt x="5888" y="17277"/>
                    <a:pt x="5938" y="17248"/>
                  </a:cubicBezTo>
                  <a:lnTo>
                    <a:pt x="6238" y="17015"/>
                  </a:lnTo>
                  <a:cubicBezTo>
                    <a:pt x="7672" y="15981"/>
                    <a:pt x="9240" y="15080"/>
                    <a:pt x="10541" y="13813"/>
                  </a:cubicBezTo>
                  <a:cubicBezTo>
                    <a:pt x="12109" y="12378"/>
                    <a:pt x="13043" y="10343"/>
                    <a:pt x="13110" y="8209"/>
                  </a:cubicBezTo>
                  <a:cubicBezTo>
                    <a:pt x="13210" y="5607"/>
                    <a:pt x="12176" y="3072"/>
                    <a:pt x="11141" y="737"/>
                  </a:cubicBezTo>
                  <a:cubicBezTo>
                    <a:pt x="10943" y="252"/>
                    <a:pt x="10382" y="0"/>
                    <a:pt x="98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1"/>
            <p:cNvSpPr/>
            <p:nvPr/>
          </p:nvSpPr>
          <p:spPr>
            <a:xfrm>
              <a:off x="10671969" y="1612534"/>
              <a:ext cx="204119" cy="204050"/>
            </a:xfrm>
            <a:custGeom>
              <a:avLst/>
              <a:gdLst/>
              <a:ahLst/>
              <a:cxnLst/>
              <a:rect l="l" t="t" r="r" b="b"/>
              <a:pathLst>
                <a:path w="11876" h="11872" extrusionOk="0">
                  <a:moveTo>
                    <a:pt x="1160" y="1"/>
                  </a:moveTo>
                  <a:cubicBezTo>
                    <a:pt x="468" y="1"/>
                    <a:pt x="0" y="1013"/>
                    <a:pt x="768" y="1468"/>
                  </a:cubicBezTo>
                  <a:lnTo>
                    <a:pt x="734" y="1468"/>
                  </a:lnTo>
                  <a:cubicBezTo>
                    <a:pt x="2302" y="2435"/>
                    <a:pt x="3770" y="3536"/>
                    <a:pt x="5104" y="4804"/>
                  </a:cubicBezTo>
                  <a:cubicBezTo>
                    <a:pt x="6405" y="6038"/>
                    <a:pt x="7606" y="7439"/>
                    <a:pt x="8640" y="8940"/>
                  </a:cubicBezTo>
                  <a:cubicBezTo>
                    <a:pt x="8907" y="9374"/>
                    <a:pt x="9174" y="9774"/>
                    <a:pt x="9474" y="10241"/>
                  </a:cubicBezTo>
                  <a:cubicBezTo>
                    <a:pt x="9774" y="10741"/>
                    <a:pt x="10008" y="11408"/>
                    <a:pt x="10541" y="11775"/>
                  </a:cubicBezTo>
                  <a:cubicBezTo>
                    <a:pt x="10673" y="11841"/>
                    <a:pt x="10812" y="11872"/>
                    <a:pt x="10948" y="11872"/>
                  </a:cubicBezTo>
                  <a:cubicBezTo>
                    <a:pt x="11429" y="11872"/>
                    <a:pt x="11876" y="11488"/>
                    <a:pt x="11876" y="10941"/>
                  </a:cubicBezTo>
                  <a:cubicBezTo>
                    <a:pt x="11876" y="10408"/>
                    <a:pt x="11475" y="9874"/>
                    <a:pt x="11208" y="9407"/>
                  </a:cubicBezTo>
                  <a:cubicBezTo>
                    <a:pt x="10942" y="8940"/>
                    <a:pt x="10708" y="8573"/>
                    <a:pt x="10441" y="8139"/>
                  </a:cubicBezTo>
                  <a:cubicBezTo>
                    <a:pt x="9908" y="7305"/>
                    <a:pt x="9307" y="6505"/>
                    <a:pt x="8673" y="5738"/>
                  </a:cubicBezTo>
                  <a:cubicBezTo>
                    <a:pt x="7406" y="4237"/>
                    <a:pt x="5971" y="2902"/>
                    <a:pt x="4370" y="1768"/>
                  </a:cubicBezTo>
                  <a:cubicBezTo>
                    <a:pt x="3470" y="1134"/>
                    <a:pt x="2536" y="601"/>
                    <a:pt x="1535" y="100"/>
                  </a:cubicBezTo>
                  <a:cubicBezTo>
                    <a:pt x="1407" y="31"/>
                    <a:pt x="1280" y="1"/>
                    <a:pt x="1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1"/>
            <p:cNvSpPr/>
            <p:nvPr/>
          </p:nvSpPr>
          <p:spPr>
            <a:xfrm>
              <a:off x="11227521" y="1400028"/>
              <a:ext cx="130728" cy="280173"/>
            </a:xfrm>
            <a:custGeom>
              <a:avLst/>
              <a:gdLst/>
              <a:ahLst/>
              <a:cxnLst/>
              <a:rect l="l" t="t" r="r" b="b"/>
              <a:pathLst>
                <a:path w="7606" h="16301" extrusionOk="0">
                  <a:moveTo>
                    <a:pt x="4329" y="8807"/>
                  </a:moveTo>
                  <a:lnTo>
                    <a:pt x="4329" y="8807"/>
                  </a:lnTo>
                  <a:cubicBezTo>
                    <a:pt x="4329" y="8807"/>
                    <a:pt x="4328" y="8819"/>
                    <a:pt x="4325" y="8837"/>
                  </a:cubicBezTo>
                  <a:lnTo>
                    <a:pt x="4325" y="8837"/>
                  </a:lnTo>
                  <a:cubicBezTo>
                    <a:pt x="4327" y="8816"/>
                    <a:pt x="4328" y="8807"/>
                    <a:pt x="4329" y="8807"/>
                  </a:cubicBezTo>
                  <a:close/>
                  <a:moveTo>
                    <a:pt x="1652" y="1"/>
                  </a:moveTo>
                  <a:cubicBezTo>
                    <a:pt x="662" y="1"/>
                    <a:pt x="53" y="1477"/>
                    <a:pt x="1168" y="2090"/>
                  </a:cubicBezTo>
                  <a:lnTo>
                    <a:pt x="1135" y="2090"/>
                  </a:lnTo>
                  <a:cubicBezTo>
                    <a:pt x="1268" y="2157"/>
                    <a:pt x="1402" y="2257"/>
                    <a:pt x="1502" y="2324"/>
                  </a:cubicBezTo>
                  <a:cubicBezTo>
                    <a:pt x="1514" y="2324"/>
                    <a:pt x="1543" y="2345"/>
                    <a:pt x="1571" y="2369"/>
                  </a:cubicBezTo>
                  <a:lnTo>
                    <a:pt x="1571" y="2369"/>
                  </a:lnTo>
                  <a:cubicBezTo>
                    <a:pt x="1560" y="2361"/>
                    <a:pt x="1554" y="2358"/>
                    <a:pt x="1552" y="2358"/>
                  </a:cubicBezTo>
                  <a:lnTo>
                    <a:pt x="1552" y="2358"/>
                  </a:lnTo>
                  <a:cubicBezTo>
                    <a:pt x="1538" y="2358"/>
                    <a:pt x="1643" y="2457"/>
                    <a:pt x="1668" y="2457"/>
                  </a:cubicBezTo>
                  <a:cubicBezTo>
                    <a:pt x="1869" y="2657"/>
                    <a:pt x="2069" y="2857"/>
                    <a:pt x="2269" y="3091"/>
                  </a:cubicBezTo>
                  <a:lnTo>
                    <a:pt x="2402" y="3224"/>
                  </a:lnTo>
                  <a:cubicBezTo>
                    <a:pt x="2469" y="3324"/>
                    <a:pt x="2536" y="3424"/>
                    <a:pt x="2636" y="3558"/>
                  </a:cubicBezTo>
                  <a:cubicBezTo>
                    <a:pt x="2803" y="3791"/>
                    <a:pt x="2969" y="4025"/>
                    <a:pt x="3103" y="4258"/>
                  </a:cubicBezTo>
                  <a:cubicBezTo>
                    <a:pt x="3270" y="4525"/>
                    <a:pt x="3370" y="4725"/>
                    <a:pt x="3503" y="4959"/>
                  </a:cubicBezTo>
                  <a:cubicBezTo>
                    <a:pt x="3570" y="5059"/>
                    <a:pt x="3636" y="5192"/>
                    <a:pt x="3670" y="5292"/>
                  </a:cubicBezTo>
                  <a:cubicBezTo>
                    <a:pt x="3737" y="5426"/>
                    <a:pt x="3837" y="5726"/>
                    <a:pt x="3903" y="5759"/>
                  </a:cubicBezTo>
                  <a:cubicBezTo>
                    <a:pt x="3856" y="5712"/>
                    <a:pt x="3808" y="5580"/>
                    <a:pt x="3821" y="5580"/>
                  </a:cubicBezTo>
                  <a:lnTo>
                    <a:pt x="3821" y="5580"/>
                  </a:lnTo>
                  <a:cubicBezTo>
                    <a:pt x="3826" y="5580"/>
                    <a:pt x="3841" y="5602"/>
                    <a:pt x="3870" y="5659"/>
                  </a:cubicBezTo>
                  <a:lnTo>
                    <a:pt x="3937" y="5826"/>
                  </a:lnTo>
                  <a:cubicBezTo>
                    <a:pt x="3970" y="5960"/>
                    <a:pt x="4037" y="6093"/>
                    <a:pt x="4070" y="6260"/>
                  </a:cubicBezTo>
                  <a:cubicBezTo>
                    <a:pt x="4137" y="6527"/>
                    <a:pt x="4237" y="6827"/>
                    <a:pt x="4270" y="7094"/>
                  </a:cubicBezTo>
                  <a:cubicBezTo>
                    <a:pt x="4270" y="7140"/>
                    <a:pt x="4318" y="7376"/>
                    <a:pt x="4336" y="7420"/>
                  </a:cubicBezTo>
                  <a:lnTo>
                    <a:pt x="4336" y="7420"/>
                  </a:lnTo>
                  <a:cubicBezTo>
                    <a:pt x="4337" y="7423"/>
                    <a:pt x="4337" y="7426"/>
                    <a:pt x="4337" y="7427"/>
                  </a:cubicBezTo>
                  <a:lnTo>
                    <a:pt x="4337" y="7627"/>
                  </a:lnTo>
                  <a:cubicBezTo>
                    <a:pt x="4337" y="7894"/>
                    <a:pt x="4337" y="8195"/>
                    <a:pt x="4337" y="8495"/>
                  </a:cubicBezTo>
                  <a:cubicBezTo>
                    <a:pt x="4337" y="8628"/>
                    <a:pt x="4304" y="8762"/>
                    <a:pt x="4304" y="8895"/>
                  </a:cubicBezTo>
                  <a:lnTo>
                    <a:pt x="4304" y="8928"/>
                  </a:lnTo>
                  <a:cubicBezTo>
                    <a:pt x="4237" y="9229"/>
                    <a:pt x="4170" y="9495"/>
                    <a:pt x="4103" y="9762"/>
                  </a:cubicBezTo>
                  <a:cubicBezTo>
                    <a:pt x="3970" y="10329"/>
                    <a:pt x="3737" y="10830"/>
                    <a:pt x="3570" y="11363"/>
                  </a:cubicBezTo>
                  <a:lnTo>
                    <a:pt x="3503" y="11530"/>
                  </a:lnTo>
                  <a:cubicBezTo>
                    <a:pt x="3503" y="11576"/>
                    <a:pt x="3455" y="11654"/>
                    <a:pt x="3459" y="11654"/>
                  </a:cubicBezTo>
                  <a:cubicBezTo>
                    <a:pt x="3459" y="11654"/>
                    <a:pt x="3459" y="11654"/>
                    <a:pt x="3460" y="11653"/>
                  </a:cubicBezTo>
                  <a:lnTo>
                    <a:pt x="3460" y="11653"/>
                  </a:lnTo>
                  <a:lnTo>
                    <a:pt x="3370" y="11864"/>
                  </a:lnTo>
                  <a:cubicBezTo>
                    <a:pt x="3236" y="12097"/>
                    <a:pt x="3069" y="12331"/>
                    <a:pt x="2903" y="12598"/>
                  </a:cubicBezTo>
                  <a:lnTo>
                    <a:pt x="2803" y="12731"/>
                  </a:lnTo>
                  <a:cubicBezTo>
                    <a:pt x="2780" y="12776"/>
                    <a:pt x="2773" y="12797"/>
                    <a:pt x="2774" y="12805"/>
                  </a:cubicBezTo>
                  <a:lnTo>
                    <a:pt x="2774" y="12805"/>
                  </a:lnTo>
                  <a:cubicBezTo>
                    <a:pt x="2702" y="12899"/>
                    <a:pt x="2590" y="13015"/>
                    <a:pt x="2502" y="13131"/>
                  </a:cubicBezTo>
                  <a:cubicBezTo>
                    <a:pt x="2269" y="13365"/>
                    <a:pt x="2069" y="13565"/>
                    <a:pt x="1835" y="13765"/>
                  </a:cubicBezTo>
                  <a:lnTo>
                    <a:pt x="1468" y="14065"/>
                  </a:lnTo>
                  <a:lnTo>
                    <a:pt x="1335" y="14165"/>
                  </a:lnTo>
                  <a:cubicBezTo>
                    <a:pt x="1366" y="14142"/>
                    <a:pt x="1377" y="14134"/>
                    <a:pt x="1376" y="14134"/>
                  </a:cubicBezTo>
                  <a:lnTo>
                    <a:pt x="1376" y="14134"/>
                  </a:lnTo>
                  <a:cubicBezTo>
                    <a:pt x="1373" y="14134"/>
                    <a:pt x="1235" y="14232"/>
                    <a:pt x="1235" y="14232"/>
                  </a:cubicBezTo>
                  <a:lnTo>
                    <a:pt x="868" y="14499"/>
                  </a:lnTo>
                  <a:cubicBezTo>
                    <a:pt x="768" y="14566"/>
                    <a:pt x="668" y="14632"/>
                    <a:pt x="568" y="14733"/>
                  </a:cubicBezTo>
                  <a:lnTo>
                    <a:pt x="434" y="14799"/>
                  </a:lnTo>
                  <a:cubicBezTo>
                    <a:pt x="134" y="14999"/>
                    <a:pt x="1" y="15366"/>
                    <a:pt x="67" y="15700"/>
                  </a:cubicBezTo>
                  <a:cubicBezTo>
                    <a:pt x="167" y="16067"/>
                    <a:pt x="468" y="16300"/>
                    <a:pt x="834" y="16300"/>
                  </a:cubicBezTo>
                  <a:cubicBezTo>
                    <a:pt x="1535" y="16200"/>
                    <a:pt x="2202" y="16000"/>
                    <a:pt x="2836" y="15700"/>
                  </a:cubicBezTo>
                  <a:cubicBezTo>
                    <a:pt x="3436" y="15366"/>
                    <a:pt x="4003" y="14966"/>
                    <a:pt x="4504" y="14466"/>
                  </a:cubicBezTo>
                  <a:cubicBezTo>
                    <a:pt x="4704" y="14299"/>
                    <a:pt x="4971" y="14099"/>
                    <a:pt x="5171" y="13899"/>
                  </a:cubicBezTo>
                  <a:cubicBezTo>
                    <a:pt x="5238" y="13799"/>
                    <a:pt x="5338" y="13698"/>
                    <a:pt x="5438" y="13565"/>
                  </a:cubicBezTo>
                  <a:lnTo>
                    <a:pt x="5605" y="13398"/>
                  </a:lnTo>
                  <a:lnTo>
                    <a:pt x="5809" y="13106"/>
                  </a:lnTo>
                  <a:lnTo>
                    <a:pt x="5809" y="13106"/>
                  </a:lnTo>
                  <a:cubicBezTo>
                    <a:pt x="5846" y="13073"/>
                    <a:pt x="5905" y="13015"/>
                    <a:pt x="5905" y="12998"/>
                  </a:cubicBezTo>
                  <a:lnTo>
                    <a:pt x="6038" y="12865"/>
                  </a:lnTo>
                  <a:cubicBezTo>
                    <a:pt x="6172" y="12664"/>
                    <a:pt x="6305" y="12464"/>
                    <a:pt x="6438" y="12264"/>
                  </a:cubicBezTo>
                  <a:cubicBezTo>
                    <a:pt x="6672" y="11931"/>
                    <a:pt x="6839" y="11530"/>
                    <a:pt x="6972" y="11130"/>
                  </a:cubicBezTo>
                  <a:cubicBezTo>
                    <a:pt x="7473" y="9729"/>
                    <a:pt x="7606" y="8261"/>
                    <a:pt x="7372" y="6794"/>
                  </a:cubicBezTo>
                  <a:cubicBezTo>
                    <a:pt x="7272" y="6193"/>
                    <a:pt x="7106" y="5593"/>
                    <a:pt x="6905" y="4992"/>
                  </a:cubicBezTo>
                  <a:cubicBezTo>
                    <a:pt x="6639" y="4325"/>
                    <a:pt x="6305" y="3658"/>
                    <a:pt x="5905" y="3058"/>
                  </a:cubicBezTo>
                  <a:cubicBezTo>
                    <a:pt x="5404" y="2357"/>
                    <a:pt x="4804" y="1757"/>
                    <a:pt x="4137" y="1256"/>
                  </a:cubicBezTo>
                  <a:cubicBezTo>
                    <a:pt x="3570" y="823"/>
                    <a:pt x="2936" y="456"/>
                    <a:pt x="2269" y="189"/>
                  </a:cubicBezTo>
                  <a:cubicBezTo>
                    <a:pt x="2055" y="57"/>
                    <a:pt x="1847" y="1"/>
                    <a:pt x="16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1"/>
            <p:cNvSpPr/>
            <p:nvPr/>
          </p:nvSpPr>
          <p:spPr>
            <a:xfrm>
              <a:off x="11107122" y="1724854"/>
              <a:ext cx="357517" cy="452152"/>
            </a:xfrm>
            <a:custGeom>
              <a:avLst/>
              <a:gdLst/>
              <a:ahLst/>
              <a:cxnLst/>
              <a:rect l="l" t="t" r="r" b="b"/>
              <a:pathLst>
                <a:path w="20801" h="26307" extrusionOk="0">
                  <a:moveTo>
                    <a:pt x="20186" y="1"/>
                  </a:moveTo>
                  <a:cubicBezTo>
                    <a:pt x="19950" y="1"/>
                    <a:pt x="19725" y="124"/>
                    <a:pt x="19681" y="403"/>
                  </a:cubicBezTo>
                  <a:cubicBezTo>
                    <a:pt x="19514" y="1438"/>
                    <a:pt x="19047" y="2405"/>
                    <a:pt x="18347" y="3172"/>
                  </a:cubicBezTo>
                  <a:cubicBezTo>
                    <a:pt x="17646" y="3973"/>
                    <a:pt x="16813" y="4640"/>
                    <a:pt x="15912" y="5207"/>
                  </a:cubicBezTo>
                  <a:cubicBezTo>
                    <a:pt x="14945" y="5841"/>
                    <a:pt x="13944" y="6408"/>
                    <a:pt x="12876" y="6875"/>
                  </a:cubicBezTo>
                  <a:lnTo>
                    <a:pt x="12042" y="7208"/>
                  </a:lnTo>
                  <a:lnTo>
                    <a:pt x="12009" y="7208"/>
                  </a:lnTo>
                  <a:lnTo>
                    <a:pt x="11809" y="7308"/>
                  </a:lnTo>
                  <a:lnTo>
                    <a:pt x="11275" y="7509"/>
                  </a:lnTo>
                  <a:cubicBezTo>
                    <a:pt x="10641" y="7775"/>
                    <a:pt x="10008" y="8042"/>
                    <a:pt x="9374" y="8309"/>
                  </a:cubicBezTo>
                  <a:cubicBezTo>
                    <a:pt x="7106" y="9277"/>
                    <a:pt x="4837" y="10477"/>
                    <a:pt x="3203" y="12345"/>
                  </a:cubicBezTo>
                  <a:cubicBezTo>
                    <a:pt x="1702" y="14080"/>
                    <a:pt x="701" y="16181"/>
                    <a:pt x="367" y="18450"/>
                  </a:cubicBezTo>
                  <a:cubicBezTo>
                    <a:pt x="1" y="20952"/>
                    <a:pt x="234" y="23820"/>
                    <a:pt x="1768" y="25922"/>
                  </a:cubicBezTo>
                  <a:cubicBezTo>
                    <a:pt x="1917" y="26169"/>
                    <a:pt x="2194" y="26306"/>
                    <a:pt x="2477" y="26306"/>
                  </a:cubicBezTo>
                  <a:cubicBezTo>
                    <a:pt x="2575" y="26306"/>
                    <a:pt x="2674" y="26290"/>
                    <a:pt x="2769" y="26255"/>
                  </a:cubicBezTo>
                  <a:cubicBezTo>
                    <a:pt x="3136" y="26089"/>
                    <a:pt x="3336" y="25655"/>
                    <a:pt x="3270" y="25288"/>
                  </a:cubicBezTo>
                  <a:cubicBezTo>
                    <a:pt x="3103" y="24754"/>
                    <a:pt x="2969" y="24254"/>
                    <a:pt x="2836" y="23754"/>
                  </a:cubicBezTo>
                  <a:cubicBezTo>
                    <a:pt x="2769" y="23487"/>
                    <a:pt x="2736" y="23253"/>
                    <a:pt x="2702" y="23020"/>
                  </a:cubicBezTo>
                  <a:cubicBezTo>
                    <a:pt x="2669" y="22886"/>
                    <a:pt x="2636" y="22753"/>
                    <a:pt x="2636" y="22619"/>
                  </a:cubicBezTo>
                  <a:lnTo>
                    <a:pt x="2636" y="22619"/>
                  </a:lnTo>
                  <a:cubicBezTo>
                    <a:pt x="2636" y="22661"/>
                    <a:pt x="2648" y="22740"/>
                    <a:pt x="2650" y="22740"/>
                  </a:cubicBezTo>
                  <a:cubicBezTo>
                    <a:pt x="2652" y="22740"/>
                    <a:pt x="2649" y="22709"/>
                    <a:pt x="2636" y="22619"/>
                  </a:cubicBezTo>
                  <a:lnTo>
                    <a:pt x="2636" y="22619"/>
                  </a:lnTo>
                  <a:cubicBezTo>
                    <a:pt x="2636" y="22619"/>
                    <a:pt x="2636" y="22619"/>
                    <a:pt x="2636" y="22619"/>
                  </a:cubicBezTo>
                  <a:cubicBezTo>
                    <a:pt x="2636" y="22586"/>
                    <a:pt x="2636" y="22453"/>
                    <a:pt x="2602" y="22353"/>
                  </a:cubicBezTo>
                  <a:cubicBezTo>
                    <a:pt x="2569" y="21852"/>
                    <a:pt x="2536" y="21318"/>
                    <a:pt x="2569" y="20818"/>
                  </a:cubicBezTo>
                  <a:cubicBezTo>
                    <a:pt x="2569" y="20551"/>
                    <a:pt x="2569" y="20318"/>
                    <a:pt x="2602" y="20051"/>
                  </a:cubicBezTo>
                  <a:cubicBezTo>
                    <a:pt x="2602" y="19951"/>
                    <a:pt x="2602" y="19817"/>
                    <a:pt x="2636" y="19684"/>
                  </a:cubicBezTo>
                  <a:cubicBezTo>
                    <a:pt x="2636" y="19660"/>
                    <a:pt x="2653" y="19552"/>
                    <a:pt x="2650" y="19552"/>
                  </a:cubicBezTo>
                  <a:lnTo>
                    <a:pt x="2650" y="19552"/>
                  </a:lnTo>
                  <a:cubicBezTo>
                    <a:pt x="2649" y="19552"/>
                    <a:pt x="2645" y="19569"/>
                    <a:pt x="2636" y="19617"/>
                  </a:cubicBezTo>
                  <a:cubicBezTo>
                    <a:pt x="2627" y="19660"/>
                    <a:pt x="2623" y="19676"/>
                    <a:pt x="2622" y="19676"/>
                  </a:cubicBezTo>
                  <a:cubicBezTo>
                    <a:pt x="2617" y="19676"/>
                    <a:pt x="2636" y="19534"/>
                    <a:pt x="2636" y="19484"/>
                  </a:cubicBezTo>
                  <a:cubicBezTo>
                    <a:pt x="2702" y="18983"/>
                    <a:pt x="2836" y="18450"/>
                    <a:pt x="2969" y="17949"/>
                  </a:cubicBezTo>
                  <a:cubicBezTo>
                    <a:pt x="3036" y="17683"/>
                    <a:pt x="3103" y="17449"/>
                    <a:pt x="3203" y="17216"/>
                  </a:cubicBezTo>
                  <a:cubicBezTo>
                    <a:pt x="3236" y="17115"/>
                    <a:pt x="3303" y="16982"/>
                    <a:pt x="3336" y="16882"/>
                  </a:cubicBezTo>
                  <a:lnTo>
                    <a:pt x="3403" y="16682"/>
                  </a:lnTo>
                  <a:cubicBezTo>
                    <a:pt x="3425" y="16615"/>
                    <a:pt x="3433" y="16591"/>
                    <a:pt x="3432" y="16591"/>
                  </a:cubicBezTo>
                  <a:lnTo>
                    <a:pt x="3432" y="16591"/>
                  </a:lnTo>
                  <a:cubicBezTo>
                    <a:pt x="3430" y="16591"/>
                    <a:pt x="3376" y="16739"/>
                    <a:pt x="3374" y="16739"/>
                  </a:cubicBezTo>
                  <a:cubicBezTo>
                    <a:pt x="3373" y="16739"/>
                    <a:pt x="3381" y="16715"/>
                    <a:pt x="3403" y="16648"/>
                  </a:cubicBezTo>
                  <a:cubicBezTo>
                    <a:pt x="3603" y="16181"/>
                    <a:pt x="3837" y="15714"/>
                    <a:pt x="4103" y="15281"/>
                  </a:cubicBezTo>
                  <a:cubicBezTo>
                    <a:pt x="4237" y="15047"/>
                    <a:pt x="4370" y="14847"/>
                    <a:pt x="4537" y="14647"/>
                  </a:cubicBezTo>
                  <a:lnTo>
                    <a:pt x="4737" y="14347"/>
                  </a:lnTo>
                  <a:cubicBezTo>
                    <a:pt x="4757" y="14327"/>
                    <a:pt x="4812" y="14260"/>
                    <a:pt x="4833" y="14237"/>
                  </a:cubicBezTo>
                  <a:lnTo>
                    <a:pt x="4833" y="14237"/>
                  </a:lnTo>
                  <a:lnTo>
                    <a:pt x="4804" y="14280"/>
                  </a:lnTo>
                  <a:cubicBezTo>
                    <a:pt x="4832" y="14243"/>
                    <a:pt x="4842" y="14229"/>
                    <a:pt x="4840" y="14229"/>
                  </a:cubicBezTo>
                  <a:lnTo>
                    <a:pt x="4840" y="14229"/>
                  </a:lnTo>
                  <a:cubicBezTo>
                    <a:pt x="4840" y="14229"/>
                    <a:pt x="4837" y="14232"/>
                    <a:pt x="4833" y="14237"/>
                  </a:cubicBezTo>
                  <a:lnTo>
                    <a:pt x="4833" y="14237"/>
                  </a:lnTo>
                  <a:lnTo>
                    <a:pt x="4871" y="14180"/>
                  </a:lnTo>
                  <a:cubicBezTo>
                    <a:pt x="5204" y="13780"/>
                    <a:pt x="5571" y="13379"/>
                    <a:pt x="5971" y="13046"/>
                  </a:cubicBezTo>
                  <a:lnTo>
                    <a:pt x="6305" y="12779"/>
                  </a:lnTo>
                  <a:lnTo>
                    <a:pt x="6472" y="12612"/>
                  </a:lnTo>
                  <a:lnTo>
                    <a:pt x="6472" y="12612"/>
                  </a:lnTo>
                  <a:cubicBezTo>
                    <a:pt x="6416" y="12668"/>
                    <a:pt x="6394" y="12686"/>
                    <a:pt x="6390" y="12686"/>
                  </a:cubicBezTo>
                  <a:cubicBezTo>
                    <a:pt x="6383" y="12686"/>
                    <a:pt x="6450" y="12612"/>
                    <a:pt x="6472" y="12612"/>
                  </a:cubicBezTo>
                  <a:lnTo>
                    <a:pt x="6472" y="12612"/>
                  </a:lnTo>
                  <a:lnTo>
                    <a:pt x="6472" y="12612"/>
                  </a:lnTo>
                  <a:cubicBezTo>
                    <a:pt x="6739" y="12445"/>
                    <a:pt x="7006" y="12245"/>
                    <a:pt x="7272" y="12079"/>
                  </a:cubicBezTo>
                  <a:cubicBezTo>
                    <a:pt x="8340" y="11411"/>
                    <a:pt x="9474" y="10844"/>
                    <a:pt x="10641" y="10377"/>
                  </a:cubicBezTo>
                  <a:cubicBezTo>
                    <a:pt x="11776" y="9844"/>
                    <a:pt x="12910" y="9377"/>
                    <a:pt x="14044" y="8843"/>
                  </a:cubicBezTo>
                  <a:cubicBezTo>
                    <a:pt x="15111" y="8343"/>
                    <a:pt x="16112" y="7742"/>
                    <a:pt x="17013" y="7042"/>
                  </a:cubicBezTo>
                  <a:cubicBezTo>
                    <a:pt x="19114" y="5474"/>
                    <a:pt x="20482" y="3139"/>
                    <a:pt x="20782" y="537"/>
                  </a:cubicBezTo>
                  <a:cubicBezTo>
                    <a:pt x="20801" y="201"/>
                    <a:pt x="20485" y="1"/>
                    <a:pt x="20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1"/>
            <p:cNvSpPr/>
            <p:nvPr/>
          </p:nvSpPr>
          <p:spPr>
            <a:xfrm>
              <a:off x="11436211" y="1904360"/>
              <a:ext cx="136469" cy="271047"/>
            </a:xfrm>
            <a:custGeom>
              <a:avLst/>
              <a:gdLst/>
              <a:ahLst/>
              <a:cxnLst/>
              <a:rect l="l" t="t" r="r" b="b"/>
              <a:pathLst>
                <a:path w="7940" h="15770" extrusionOk="0">
                  <a:moveTo>
                    <a:pt x="5065" y="2091"/>
                  </a:moveTo>
                  <a:lnTo>
                    <a:pt x="5065" y="2091"/>
                  </a:lnTo>
                  <a:cubicBezTo>
                    <a:pt x="5068" y="2103"/>
                    <a:pt x="5070" y="2114"/>
                    <a:pt x="5070" y="2126"/>
                  </a:cubicBezTo>
                  <a:lnTo>
                    <a:pt x="5070" y="2126"/>
                  </a:lnTo>
                  <a:cubicBezTo>
                    <a:pt x="5068" y="2113"/>
                    <a:pt x="5067" y="2100"/>
                    <a:pt x="5065" y="2091"/>
                  </a:cubicBezTo>
                  <a:close/>
                  <a:moveTo>
                    <a:pt x="5838" y="0"/>
                  </a:moveTo>
                  <a:cubicBezTo>
                    <a:pt x="5404" y="0"/>
                    <a:pt x="5037" y="300"/>
                    <a:pt x="4937" y="701"/>
                  </a:cubicBezTo>
                  <a:cubicBezTo>
                    <a:pt x="4871" y="1001"/>
                    <a:pt x="4904" y="1334"/>
                    <a:pt x="4971" y="1668"/>
                  </a:cubicBezTo>
                  <a:cubicBezTo>
                    <a:pt x="4971" y="1768"/>
                    <a:pt x="5004" y="1868"/>
                    <a:pt x="5037" y="2001"/>
                  </a:cubicBezTo>
                  <a:cubicBezTo>
                    <a:pt x="5049" y="2036"/>
                    <a:pt x="5057" y="2059"/>
                    <a:pt x="5061" y="2076"/>
                  </a:cubicBezTo>
                  <a:lnTo>
                    <a:pt x="5061" y="2076"/>
                  </a:lnTo>
                  <a:cubicBezTo>
                    <a:pt x="5062" y="2088"/>
                    <a:pt x="5065" y="2116"/>
                    <a:pt x="5071" y="2168"/>
                  </a:cubicBezTo>
                  <a:cubicBezTo>
                    <a:pt x="5104" y="2402"/>
                    <a:pt x="5104" y="2635"/>
                    <a:pt x="5104" y="2869"/>
                  </a:cubicBezTo>
                  <a:lnTo>
                    <a:pt x="5104" y="3202"/>
                  </a:lnTo>
                  <a:lnTo>
                    <a:pt x="5104" y="3336"/>
                  </a:lnTo>
                  <a:cubicBezTo>
                    <a:pt x="5071" y="3536"/>
                    <a:pt x="5004" y="3803"/>
                    <a:pt x="4937" y="4036"/>
                  </a:cubicBezTo>
                  <a:cubicBezTo>
                    <a:pt x="4904" y="4170"/>
                    <a:pt x="4871" y="4270"/>
                    <a:pt x="4837" y="4370"/>
                  </a:cubicBezTo>
                  <a:cubicBezTo>
                    <a:pt x="4813" y="4418"/>
                    <a:pt x="4736" y="4573"/>
                    <a:pt x="4708" y="4680"/>
                  </a:cubicBezTo>
                  <a:lnTo>
                    <a:pt x="4708" y="4680"/>
                  </a:lnTo>
                  <a:cubicBezTo>
                    <a:pt x="4719" y="4648"/>
                    <a:pt x="4736" y="4624"/>
                    <a:pt x="4741" y="4624"/>
                  </a:cubicBezTo>
                  <a:lnTo>
                    <a:pt x="4741" y="4624"/>
                  </a:lnTo>
                  <a:cubicBezTo>
                    <a:pt x="4745" y="4624"/>
                    <a:pt x="4738" y="4646"/>
                    <a:pt x="4704" y="4703"/>
                  </a:cubicBezTo>
                  <a:lnTo>
                    <a:pt x="4702" y="4707"/>
                  </a:lnTo>
                  <a:lnTo>
                    <a:pt x="4702" y="4707"/>
                  </a:lnTo>
                  <a:cubicBezTo>
                    <a:pt x="4704" y="4698"/>
                    <a:pt x="4706" y="4689"/>
                    <a:pt x="4708" y="4680"/>
                  </a:cubicBezTo>
                  <a:lnTo>
                    <a:pt x="4708" y="4680"/>
                  </a:lnTo>
                  <a:cubicBezTo>
                    <a:pt x="4705" y="4689"/>
                    <a:pt x="4702" y="4700"/>
                    <a:pt x="4700" y="4710"/>
                  </a:cubicBezTo>
                  <a:lnTo>
                    <a:pt x="4700" y="4710"/>
                  </a:lnTo>
                  <a:lnTo>
                    <a:pt x="4702" y="4707"/>
                  </a:lnTo>
                  <a:lnTo>
                    <a:pt x="4702" y="4707"/>
                  </a:lnTo>
                  <a:cubicBezTo>
                    <a:pt x="4700" y="4720"/>
                    <a:pt x="4699" y="4731"/>
                    <a:pt x="4699" y="4741"/>
                  </a:cubicBezTo>
                  <a:lnTo>
                    <a:pt x="4699" y="4741"/>
                  </a:lnTo>
                  <a:cubicBezTo>
                    <a:pt x="4698" y="4731"/>
                    <a:pt x="4699" y="4720"/>
                    <a:pt x="4700" y="4710"/>
                  </a:cubicBezTo>
                  <a:lnTo>
                    <a:pt x="4700" y="4710"/>
                  </a:lnTo>
                  <a:lnTo>
                    <a:pt x="4637" y="4837"/>
                  </a:lnTo>
                  <a:cubicBezTo>
                    <a:pt x="4570" y="4937"/>
                    <a:pt x="4504" y="5037"/>
                    <a:pt x="4470" y="5137"/>
                  </a:cubicBezTo>
                  <a:cubicBezTo>
                    <a:pt x="4304" y="5404"/>
                    <a:pt x="4137" y="5671"/>
                    <a:pt x="3970" y="5904"/>
                  </a:cubicBezTo>
                  <a:lnTo>
                    <a:pt x="3737" y="6238"/>
                  </a:lnTo>
                  <a:lnTo>
                    <a:pt x="3636" y="6371"/>
                  </a:lnTo>
                  <a:cubicBezTo>
                    <a:pt x="3697" y="6299"/>
                    <a:pt x="3718" y="6274"/>
                    <a:pt x="3719" y="6274"/>
                  </a:cubicBezTo>
                  <a:lnTo>
                    <a:pt x="3719" y="6274"/>
                  </a:lnTo>
                  <a:cubicBezTo>
                    <a:pt x="3720" y="6274"/>
                    <a:pt x="3658" y="6350"/>
                    <a:pt x="3636" y="6371"/>
                  </a:cubicBezTo>
                  <a:cubicBezTo>
                    <a:pt x="3470" y="6605"/>
                    <a:pt x="3270" y="6838"/>
                    <a:pt x="3103" y="7038"/>
                  </a:cubicBezTo>
                  <a:cubicBezTo>
                    <a:pt x="2669" y="7539"/>
                    <a:pt x="2302" y="8039"/>
                    <a:pt x="1902" y="8539"/>
                  </a:cubicBezTo>
                  <a:cubicBezTo>
                    <a:pt x="1201" y="9440"/>
                    <a:pt x="668" y="10474"/>
                    <a:pt x="367" y="11608"/>
                  </a:cubicBezTo>
                  <a:cubicBezTo>
                    <a:pt x="1" y="12876"/>
                    <a:pt x="167" y="14244"/>
                    <a:pt x="768" y="15411"/>
                  </a:cubicBezTo>
                  <a:cubicBezTo>
                    <a:pt x="894" y="15663"/>
                    <a:pt x="1118" y="15770"/>
                    <a:pt x="1348" y="15770"/>
                  </a:cubicBezTo>
                  <a:cubicBezTo>
                    <a:pt x="1787" y="15770"/>
                    <a:pt x="2244" y="15381"/>
                    <a:pt x="2069" y="14877"/>
                  </a:cubicBezTo>
                  <a:lnTo>
                    <a:pt x="2102" y="14877"/>
                  </a:lnTo>
                  <a:cubicBezTo>
                    <a:pt x="1935" y="14444"/>
                    <a:pt x="1902" y="13977"/>
                    <a:pt x="2002" y="13543"/>
                  </a:cubicBezTo>
                  <a:cubicBezTo>
                    <a:pt x="2069" y="13310"/>
                    <a:pt x="2135" y="13076"/>
                    <a:pt x="2202" y="12843"/>
                  </a:cubicBezTo>
                  <a:cubicBezTo>
                    <a:pt x="2265" y="12718"/>
                    <a:pt x="2298" y="12622"/>
                    <a:pt x="2329" y="12500"/>
                  </a:cubicBezTo>
                  <a:lnTo>
                    <a:pt x="2329" y="12500"/>
                  </a:lnTo>
                  <a:cubicBezTo>
                    <a:pt x="2330" y="12503"/>
                    <a:pt x="2331" y="12504"/>
                    <a:pt x="2332" y="12504"/>
                  </a:cubicBezTo>
                  <a:cubicBezTo>
                    <a:pt x="2342" y="12504"/>
                    <a:pt x="2365" y="12450"/>
                    <a:pt x="2358" y="12450"/>
                  </a:cubicBezTo>
                  <a:lnTo>
                    <a:pt x="2358" y="12450"/>
                  </a:lnTo>
                  <a:cubicBezTo>
                    <a:pt x="2355" y="12450"/>
                    <a:pt x="2348" y="12457"/>
                    <a:pt x="2336" y="12476"/>
                  </a:cubicBezTo>
                  <a:cubicBezTo>
                    <a:pt x="2333" y="12484"/>
                    <a:pt x="2331" y="12492"/>
                    <a:pt x="2329" y="12500"/>
                  </a:cubicBezTo>
                  <a:lnTo>
                    <a:pt x="2329" y="12500"/>
                  </a:lnTo>
                  <a:cubicBezTo>
                    <a:pt x="2328" y="12494"/>
                    <a:pt x="2329" y="12476"/>
                    <a:pt x="2336" y="12442"/>
                  </a:cubicBezTo>
                  <a:cubicBezTo>
                    <a:pt x="2369" y="12342"/>
                    <a:pt x="2402" y="12275"/>
                    <a:pt x="2469" y="12175"/>
                  </a:cubicBezTo>
                  <a:cubicBezTo>
                    <a:pt x="2569" y="11942"/>
                    <a:pt x="2702" y="11742"/>
                    <a:pt x="2836" y="11508"/>
                  </a:cubicBezTo>
                  <a:cubicBezTo>
                    <a:pt x="2903" y="11408"/>
                    <a:pt x="2969" y="11308"/>
                    <a:pt x="3069" y="11208"/>
                  </a:cubicBezTo>
                  <a:lnTo>
                    <a:pt x="3203" y="11008"/>
                  </a:lnTo>
                  <a:cubicBezTo>
                    <a:pt x="3203" y="10985"/>
                    <a:pt x="3279" y="10887"/>
                    <a:pt x="3287" y="10887"/>
                  </a:cubicBezTo>
                  <a:lnTo>
                    <a:pt x="3287" y="10887"/>
                  </a:lnTo>
                  <a:cubicBezTo>
                    <a:pt x="3291" y="10887"/>
                    <a:pt x="3280" y="10910"/>
                    <a:pt x="3236" y="10975"/>
                  </a:cubicBezTo>
                  <a:cubicBezTo>
                    <a:pt x="3570" y="10541"/>
                    <a:pt x="3937" y="10107"/>
                    <a:pt x="4337" y="9707"/>
                  </a:cubicBezTo>
                  <a:cubicBezTo>
                    <a:pt x="5171" y="8840"/>
                    <a:pt x="5971" y="7906"/>
                    <a:pt x="6672" y="6872"/>
                  </a:cubicBezTo>
                  <a:cubicBezTo>
                    <a:pt x="7306" y="5871"/>
                    <a:pt x="7706" y="4737"/>
                    <a:pt x="7806" y="3536"/>
                  </a:cubicBezTo>
                  <a:cubicBezTo>
                    <a:pt x="7940" y="2202"/>
                    <a:pt x="7406" y="200"/>
                    <a:pt x="5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1"/>
            <p:cNvSpPr/>
            <p:nvPr/>
          </p:nvSpPr>
          <p:spPr>
            <a:xfrm>
              <a:off x="11600764" y="2078642"/>
              <a:ext cx="28102" cy="30972"/>
            </a:xfrm>
            <a:custGeom>
              <a:avLst/>
              <a:gdLst/>
              <a:ahLst/>
              <a:cxnLst/>
              <a:rect l="l" t="t" r="r" b="b"/>
              <a:pathLst>
                <a:path w="1635" h="1802" extrusionOk="0">
                  <a:moveTo>
                    <a:pt x="600" y="1"/>
                  </a:moveTo>
                  <a:cubicBezTo>
                    <a:pt x="467" y="67"/>
                    <a:pt x="334" y="134"/>
                    <a:pt x="234" y="234"/>
                  </a:cubicBezTo>
                  <a:lnTo>
                    <a:pt x="100" y="401"/>
                  </a:lnTo>
                  <a:cubicBezTo>
                    <a:pt x="33" y="534"/>
                    <a:pt x="0" y="668"/>
                    <a:pt x="0" y="801"/>
                  </a:cubicBezTo>
                  <a:lnTo>
                    <a:pt x="33" y="801"/>
                  </a:lnTo>
                  <a:cubicBezTo>
                    <a:pt x="0" y="935"/>
                    <a:pt x="0" y="1068"/>
                    <a:pt x="33" y="1201"/>
                  </a:cubicBezTo>
                  <a:lnTo>
                    <a:pt x="133" y="1402"/>
                  </a:lnTo>
                  <a:cubicBezTo>
                    <a:pt x="167" y="1468"/>
                    <a:pt x="267" y="1568"/>
                    <a:pt x="334" y="1635"/>
                  </a:cubicBezTo>
                  <a:cubicBezTo>
                    <a:pt x="400" y="1668"/>
                    <a:pt x="467" y="1702"/>
                    <a:pt x="534" y="1735"/>
                  </a:cubicBezTo>
                  <a:cubicBezTo>
                    <a:pt x="634" y="1769"/>
                    <a:pt x="734" y="1802"/>
                    <a:pt x="834" y="1802"/>
                  </a:cubicBezTo>
                  <a:lnTo>
                    <a:pt x="1067" y="1769"/>
                  </a:lnTo>
                  <a:lnTo>
                    <a:pt x="1268" y="1668"/>
                  </a:lnTo>
                  <a:cubicBezTo>
                    <a:pt x="1434" y="1568"/>
                    <a:pt x="1568" y="1402"/>
                    <a:pt x="1635" y="1201"/>
                  </a:cubicBezTo>
                  <a:cubicBezTo>
                    <a:pt x="1635" y="1135"/>
                    <a:pt x="1635" y="1101"/>
                    <a:pt x="1635" y="1068"/>
                  </a:cubicBezTo>
                  <a:cubicBezTo>
                    <a:pt x="1635" y="1035"/>
                    <a:pt x="1635" y="968"/>
                    <a:pt x="1635" y="935"/>
                  </a:cubicBezTo>
                  <a:lnTo>
                    <a:pt x="1635" y="901"/>
                  </a:lnTo>
                  <a:lnTo>
                    <a:pt x="1635" y="801"/>
                  </a:lnTo>
                  <a:cubicBezTo>
                    <a:pt x="1635" y="601"/>
                    <a:pt x="1534" y="368"/>
                    <a:pt x="1401" y="234"/>
                  </a:cubicBezTo>
                  <a:cubicBezTo>
                    <a:pt x="1234" y="67"/>
                    <a:pt x="1034" y="1"/>
                    <a:pt x="8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1"/>
            <p:cNvSpPr/>
            <p:nvPr/>
          </p:nvSpPr>
          <p:spPr>
            <a:xfrm>
              <a:off x="10813010" y="1815999"/>
              <a:ext cx="126070" cy="232358"/>
            </a:xfrm>
            <a:custGeom>
              <a:avLst/>
              <a:gdLst/>
              <a:ahLst/>
              <a:cxnLst/>
              <a:rect l="l" t="t" r="r" b="b"/>
              <a:pathLst>
                <a:path w="7335" h="13519" extrusionOk="0">
                  <a:moveTo>
                    <a:pt x="6603" y="0"/>
                  </a:moveTo>
                  <a:cubicBezTo>
                    <a:pt x="6527" y="0"/>
                    <a:pt x="6448" y="22"/>
                    <a:pt x="6372" y="71"/>
                  </a:cubicBezTo>
                  <a:lnTo>
                    <a:pt x="6338" y="71"/>
                  </a:lnTo>
                  <a:cubicBezTo>
                    <a:pt x="5504" y="604"/>
                    <a:pt x="4737" y="1238"/>
                    <a:pt x="4070" y="1939"/>
                  </a:cubicBezTo>
                  <a:cubicBezTo>
                    <a:pt x="2068" y="4140"/>
                    <a:pt x="734" y="6842"/>
                    <a:pt x="200" y="9778"/>
                  </a:cubicBezTo>
                  <a:cubicBezTo>
                    <a:pt x="0" y="10912"/>
                    <a:pt x="0" y="12046"/>
                    <a:pt x="200" y="13180"/>
                  </a:cubicBezTo>
                  <a:cubicBezTo>
                    <a:pt x="260" y="13390"/>
                    <a:pt x="455" y="13519"/>
                    <a:pt x="663" y="13519"/>
                  </a:cubicBezTo>
                  <a:cubicBezTo>
                    <a:pt x="687" y="13519"/>
                    <a:pt x="710" y="13517"/>
                    <a:pt x="734" y="13514"/>
                  </a:cubicBezTo>
                  <a:cubicBezTo>
                    <a:pt x="968" y="13480"/>
                    <a:pt x="1134" y="13280"/>
                    <a:pt x="1134" y="13047"/>
                  </a:cubicBezTo>
                  <a:cubicBezTo>
                    <a:pt x="1268" y="12179"/>
                    <a:pt x="1301" y="11279"/>
                    <a:pt x="1468" y="10378"/>
                  </a:cubicBezTo>
                  <a:cubicBezTo>
                    <a:pt x="1635" y="9477"/>
                    <a:pt x="1835" y="8577"/>
                    <a:pt x="2135" y="7710"/>
                  </a:cubicBezTo>
                  <a:cubicBezTo>
                    <a:pt x="2736" y="6008"/>
                    <a:pt x="3636" y="4441"/>
                    <a:pt x="4804" y="3073"/>
                  </a:cubicBezTo>
                  <a:cubicBezTo>
                    <a:pt x="5471" y="2272"/>
                    <a:pt x="6171" y="1538"/>
                    <a:pt x="6972" y="871"/>
                  </a:cubicBezTo>
                  <a:cubicBezTo>
                    <a:pt x="7335" y="564"/>
                    <a:pt x="6997" y="0"/>
                    <a:pt x="6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1"/>
            <p:cNvSpPr/>
            <p:nvPr/>
          </p:nvSpPr>
          <p:spPr>
            <a:xfrm>
              <a:off x="11194847" y="2264404"/>
              <a:ext cx="377833" cy="86006"/>
            </a:xfrm>
            <a:custGeom>
              <a:avLst/>
              <a:gdLst/>
              <a:ahLst/>
              <a:cxnLst/>
              <a:rect l="l" t="t" r="r" b="b"/>
              <a:pathLst>
                <a:path w="21983" h="5004" extrusionOk="0">
                  <a:moveTo>
                    <a:pt x="21182" y="0"/>
                  </a:moveTo>
                  <a:cubicBezTo>
                    <a:pt x="20848" y="0"/>
                    <a:pt x="20515" y="67"/>
                    <a:pt x="20181" y="167"/>
                  </a:cubicBezTo>
                  <a:cubicBezTo>
                    <a:pt x="19848" y="301"/>
                    <a:pt x="19514" y="434"/>
                    <a:pt x="19181" y="601"/>
                  </a:cubicBezTo>
                  <a:cubicBezTo>
                    <a:pt x="18513" y="834"/>
                    <a:pt x="17880" y="1068"/>
                    <a:pt x="17212" y="1268"/>
                  </a:cubicBezTo>
                  <a:cubicBezTo>
                    <a:pt x="15912" y="1702"/>
                    <a:pt x="14611" y="2035"/>
                    <a:pt x="13276" y="2335"/>
                  </a:cubicBezTo>
                  <a:cubicBezTo>
                    <a:pt x="10608" y="2869"/>
                    <a:pt x="7939" y="3236"/>
                    <a:pt x="5237" y="3369"/>
                  </a:cubicBezTo>
                  <a:cubicBezTo>
                    <a:pt x="4040" y="3471"/>
                    <a:pt x="2861" y="3515"/>
                    <a:pt x="1688" y="3515"/>
                  </a:cubicBezTo>
                  <a:cubicBezTo>
                    <a:pt x="1325" y="3515"/>
                    <a:pt x="963" y="3511"/>
                    <a:pt x="601" y="3503"/>
                  </a:cubicBezTo>
                  <a:cubicBezTo>
                    <a:pt x="267" y="3503"/>
                    <a:pt x="0" y="3770"/>
                    <a:pt x="0" y="4103"/>
                  </a:cubicBezTo>
                  <a:cubicBezTo>
                    <a:pt x="0" y="4437"/>
                    <a:pt x="267" y="4704"/>
                    <a:pt x="601" y="4704"/>
                  </a:cubicBezTo>
                  <a:lnTo>
                    <a:pt x="634" y="4704"/>
                  </a:lnTo>
                  <a:cubicBezTo>
                    <a:pt x="2002" y="4804"/>
                    <a:pt x="3403" y="4971"/>
                    <a:pt x="4804" y="5004"/>
                  </a:cubicBezTo>
                  <a:cubicBezTo>
                    <a:pt x="6205" y="5004"/>
                    <a:pt x="7606" y="4904"/>
                    <a:pt x="8973" y="4737"/>
                  </a:cubicBezTo>
                  <a:cubicBezTo>
                    <a:pt x="11775" y="4403"/>
                    <a:pt x="14511" y="3803"/>
                    <a:pt x="17179" y="2936"/>
                  </a:cubicBezTo>
                  <a:cubicBezTo>
                    <a:pt x="17913" y="2702"/>
                    <a:pt x="18647" y="2435"/>
                    <a:pt x="19347" y="2169"/>
                  </a:cubicBezTo>
                  <a:cubicBezTo>
                    <a:pt x="20148" y="1935"/>
                    <a:pt x="20915" y="1535"/>
                    <a:pt x="21616" y="1034"/>
                  </a:cubicBezTo>
                  <a:cubicBezTo>
                    <a:pt x="21983" y="634"/>
                    <a:pt x="21716" y="0"/>
                    <a:pt x="21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1"/>
            <p:cNvSpPr/>
            <p:nvPr/>
          </p:nvSpPr>
          <p:spPr>
            <a:xfrm>
              <a:off x="11636721" y="2241459"/>
              <a:ext cx="46045" cy="51064"/>
            </a:xfrm>
            <a:custGeom>
              <a:avLst/>
              <a:gdLst/>
              <a:ahLst/>
              <a:cxnLst/>
              <a:rect l="l" t="t" r="r" b="b"/>
              <a:pathLst>
                <a:path w="2679" h="2971" extrusionOk="0">
                  <a:moveTo>
                    <a:pt x="1407" y="0"/>
                  </a:moveTo>
                  <a:cubicBezTo>
                    <a:pt x="701" y="0"/>
                    <a:pt x="0" y="678"/>
                    <a:pt x="256" y="1470"/>
                  </a:cubicBezTo>
                  <a:lnTo>
                    <a:pt x="256" y="1470"/>
                  </a:lnTo>
                  <a:lnTo>
                    <a:pt x="243" y="1469"/>
                  </a:lnTo>
                  <a:lnTo>
                    <a:pt x="243" y="1469"/>
                  </a:lnTo>
                  <a:cubicBezTo>
                    <a:pt x="303" y="1679"/>
                    <a:pt x="363" y="1862"/>
                    <a:pt x="472" y="2043"/>
                  </a:cubicBezTo>
                  <a:lnTo>
                    <a:pt x="472" y="2043"/>
                  </a:lnTo>
                  <a:cubicBezTo>
                    <a:pt x="493" y="2141"/>
                    <a:pt x="515" y="2238"/>
                    <a:pt x="543" y="2336"/>
                  </a:cubicBezTo>
                  <a:cubicBezTo>
                    <a:pt x="653" y="2722"/>
                    <a:pt x="991" y="2971"/>
                    <a:pt x="1368" y="2971"/>
                  </a:cubicBezTo>
                  <a:cubicBezTo>
                    <a:pt x="1448" y="2971"/>
                    <a:pt x="1529" y="2960"/>
                    <a:pt x="1611" y="2936"/>
                  </a:cubicBezTo>
                  <a:cubicBezTo>
                    <a:pt x="1814" y="2874"/>
                    <a:pt x="1980" y="2739"/>
                    <a:pt x="2086" y="2568"/>
                  </a:cubicBezTo>
                  <a:lnTo>
                    <a:pt x="2086" y="2568"/>
                  </a:lnTo>
                  <a:cubicBezTo>
                    <a:pt x="2206" y="2486"/>
                    <a:pt x="2308" y="2375"/>
                    <a:pt x="2378" y="2236"/>
                  </a:cubicBezTo>
                  <a:cubicBezTo>
                    <a:pt x="2678" y="1736"/>
                    <a:pt x="2645" y="1102"/>
                    <a:pt x="2345" y="568"/>
                  </a:cubicBezTo>
                  <a:cubicBezTo>
                    <a:pt x="2108" y="167"/>
                    <a:pt x="1757" y="0"/>
                    <a:pt x="1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1"/>
            <p:cNvSpPr/>
            <p:nvPr/>
          </p:nvSpPr>
          <p:spPr>
            <a:xfrm>
              <a:off x="10823322" y="2277587"/>
              <a:ext cx="186347" cy="270909"/>
            </a:xfrm>
            <a:custGeom>
              <a:avLst/>
              <a:gdLst/>
              <a:ahLst/>
              <a:cxnLst/>
              <a:rect l="l" t="t" r="r" b="b"/>
              <a:pathLst>
                <a:path w="10842" h="15762" extrusionOk="0">
                  <a:moveTo>
                    <a:pt x="161" y="1603"/>
                  </a:moveTo>
                  <a:cubicBezTo>
                    <a:pt x="156" y="1658"/>
                    <a:pt x="148" y="1713"/>
                    <a:pt x="134" y="1768"/>
                  </a:cubicBezTo>
                  <a:cubicBezTo>
                    <a:pt x="149" y="1689"/>
                    <a:pt x="157" y="1636"/>
                    <a:pt x="161" y="1603"/>
                  </a:cubicBezTo>
                  <a:close/>
                  <a:moveTo>
                    <a:pt x="3103" y="3327"/>
                  </a:moveTo>
                  <a:lnTo>
                    <a:pt x="3103" y="3327"/>
                  </a:lnTo>
                  <a:cubicBezTo>
                    <a:pt x="3108" y="3375"/>
                    <a:pt x="3114" y="3420"/>
                    <a:pt x="3112" y="3420"/>
                  </a:cubicBezTo>
                  <a:cubicBezTo>
                    <a:pt x="3112" y="3420"/>
                    <a:pt x="3109" y="3406"/>
                    <a:pt x="3103" y="3370"/>
                  </a:cubicBezTo>
                  <a:cubicBezTo>
                    <a:pt x="3103" y="3355"/>
                    <a:pt x="3103" y="3341"/>
                    <a:pt x="3103" y="3327"/>
                  </a:cubicBezTo>
                  <a:close/>
                  <a:moveTo>
                    <a:pt x="4018" y="6502"/>
                  </a:moveTo>
                  <a:cubicBezTo>
                    <a:pt x="4042" y="6549"/>
                    <a:pt x="4065" y="6599"/>
                    <a:pt x="4089" y="6650"/>
                  </a:cubicBezTo>
                  <a:lnTo>
                    <a:pt x="4089" y="6650"/>
                  </a:lnTo>
                  <a:cubicBezTo>
                    <a:pt x="4080" y="6633"/>
                    <a:pt x="4048" y="6569"/>
                    <a:pt x="4018" y="6502"/>
                  </a:cubicBezTo>
                  <a:close/>
                  <a:moveTo>
                    <a:pt x="7888" y="11628"/>
                  </a:moveTo>
                  <a:lnTo>
                    <a:pt x="7888" y="11628"/>
                  </a:lnTo>
                  <a:cubicBezTo>
                    <a:pt x="7894" y="11633"/>
                    <a:pt x="7900" y="11637"/>
                    <a:pt x="7906" y="11642"/>
                  </a:cubicBezTo>
                  <a:cubicBezTo>
                    <a:pt x="7962" y="11684"/>
                    <a:pt x="8006" y="11703"/>
                    <a:pt x="8019" y="11703"/>
                  </a:cubicBezTo>
                  <a:cubicBezTo>
                    <a:pt x="8035" y="11703"/>
                    <a:pt x="8004" y="11675"/>
                    <a:pt x="7888" y="11628"/>
                  </a:cubicBezTo>
                  <a:close/>
                  <a:moveTo>
                    <a:pt x="1468" y="1"/>
                  </a:moveTo>
                  <a:cubicBezTo>
                    <a:pt x="735" y="34"/>
                    <a:pt x="134" y="634"/>
                    <a:pt x="134" y="1368"/>
                  </a:cubicBezTo>
                  <a:lnTo>
                    <a:pt x="168" y="1368"/>
                  </a:lnTo>
                  <a:cubicBezTo>
                    <a:pt x="168" y="1433"/>
                    <a:pt x="168" y="1498"/>
                    <a:pt x="164" y="1562"/>
                  </a:cubicBezTo>
                  <a:lnTo>
                    <a:pt x="164" y="1562"/>
                  </a:lnTo>
                  <a:cubicBezTo>
                    <a:pt x="164" y="1558"/>
                    <a:pt x="163" y="1557"/>
                    <a:pt x="162" y="1557"/>
                  </a:cubicBezTo>
                  <a:lnTo>
                    <a:pt x="162" y="1557"/>
                  </a:lnTo>
                  <a:cubicBezTo>
                    <a:pt x="156" y="1557"/>
                    <a:pt x="134" y="1645"/>
                    <a:pt x="134" y="1702"/>
                  </a:cubicBezTo>
                  <a:cubicBezTo>
                    <a:pt x="101" y="1835"/>
                    <a:pt x="67" y="2002"/>
                    <a:pt x="34" y="2169"/>
                  </a:cubicBezTo>
                  <a:cubicBezTo>
                    <a:pt x="34" y="2469"/>
                    <a:pt x="1" y="2736"/>
                    <a:pt x="34" y="3036"/>
                  </a:cubicBezTo>
                  <a:cubicBezTo>
                    <a:pt x="67" y="3670"/>
                    <a:pt x="134" y="4304"/>
                    <a:pt x="268" y="4904"/>
                  </a:cubicBezTo>
                  <a:cubicBezTo>
                    <a:pt x="501" y="6072"/>
                    <a:pt x="868" y="7172"/>
                    <a:pt x="1335" y="8273"/>
                  </a:cubicBezTo>
                  <a:cubicBezTo>
                    <a:pt x="2269" y="10341"/>
                    <a:pt x="3637" y="12176"/>
                    <a:pt x="5371" y="13677"/>
                  </a:cubicBezTo>
                  <a:cubicBezTo>
                    <a:pt x="5905" y="14144"/>
                    <a:pt x="6472" y="14544"/>
                    <a:pt x="7039" y="14945"/>
                  </a:cubicBezTo>
                  <a:cubicBezTo>
                    <a:pt x="7640" y="15312"/>
                    <a:pt x="8340" y="15578"/>
                    <a:pt x="9041" y="15712"/>
                  </a:cubicBezTo>
                  <a:cubicBezTo>
                    <a:pt x="9155" y="15745"/>
                    <a:pt x="9272" y="15761"/>
                    <a:pt x="9389" y="15761"/>
                  </a:cubicBezTo>
                  <a:cubicBezTo>
                    <a:pt x="9850" y="15761"/>
                    <a:pt x="10302" y="15511"/>
                    <a:pt x="10542" y="15111"/>
                  </a:cubicBezTo>
                  <a:cubicBezTo>
                    <a:pt x="10842" y="14578"/>
                    <a:pt x="10775" y="13911"/>
                    <a:pt x="10341" y="13477"/>
                  </a:cubicBezTo>
                  <a:cubicBezTo>
                    <a:pt x="9874" y="13077"/>
                    <a:pt x="9407" y="12710"/>
                    <a:pt x="8907" y="12343"/>
                  </a:cubicBezTo>
                  <a:cubicBezTo>
                    <a:pt x="8707" y="12209"/>
                    <a:pt x="8473" y="12076"/>
                    <a:pt x="8273" y="11942"/>
                  </a:cubicBezTo>
                  <a:lnTo>
                    <a:pt x="8006" y="11742"/>
                  </a:lnTo>
                  <a:cubicBezTo>
                    <a:pt x="7973" y="11676"/>
                    <a:pt x="7906" y="11642"/>
                    <a:pt x="7840" y="11609"/>
                  </a:cubicBezTo>
                  <a:lnTo>
                    <a:pt x="7840" y="11609"/>
                  </a:lnTo>
                  <a:cubicBezTo>
                    <a:pt x="7857" y="11615"/>
                    <a:pt x="7873" y="11622"/>
                    <a:pt x="7888" y="11628"/>
                  </a:cubicBezTo>
                  <a:lnTo>
                    <a:pt x="7888" y="11628"/>
                  </a:lnTo>
                  <a:cubicBezTo>
                    <a:pt x="7095" y="10997"/>
                    <a:pt x="6367" y="10268"/>
                    <a:pt x="5738" y="9474"/>
                  </a:cubicBezTo>
                  <a:cubicBezTo>
                    <a:pt x="5737" y="9471"/>
                    <a:pt x="5735" y="9468"/>
                    <a:pt x="5734" y="9465"/>
                  </a:cubicBezTo>
                  <a:lnTo>
                    <a:pt x="5734" y="9465"/>
                  </a:lnTo>
                  <a:cubicBezTo>
                    <a:pt x="5750" y="9479"/>
                    <a:pt x="5761" y="9487"/>
                    <a:pt x="5763" y="9487"/>
                  </a:cubicBezTo>
                  <a:cubicBezTo>
                    <a:pt x="5766" y="9487"/>
                    <a:pt x="5754" y="9474"/>
                    <a:pt x="5722" y="9444"/>
                  </a:cubicBezTo>
                  <a:lnTo>
                    <a:pt x="5722" y="9444"/>
                  </a:lnTo>
                  <a:cubicBezTo>
                    <a:pt x="5726" y="9451"/>
                    <a:pt x="5730" y="9458"/>
                    <a:pt x="5734" y="9465"/>
                  </a:cubicBezTo>
                  <a:lnTo>
                    <a:pt x="5734" y="9465"/>
                  </a:lnTo>
                  <a:cubicBezTo>
                    <a:pt x="5717" y="9451"/>
                    <a:pt x="5695" y="9431"/>
                    <a:pt x="5671" y="9407"/>
                  </a:cubicBezTo>
                  <a:lnTo>
                    <a:pt x="5650" y="9380"/>
                  </a:lnTo>
                  <a:lnTo>
                    <a:pt x="5650" y="9380"/>
                  </a:lnTo>
                  <a:cubicBezTo>
                    <a:pt x="5681" y="9407"/>
                    <a:pt x="5704" y="9428"/>
                    <a:pt x="5722" y="9444"/>
                  </a:cubicBezTo>
                  <a:lnTo>
                    <a:pt x="5722" y="9444"/>
                  </a:lnTo>
                  <a:cubicBezTo>
                    <a:pt x="5698" y="9404"/>
                    <a:pt x="5671" y="9378"/>
                    <a:pt x="5630" y="9354"/>
                  </a:cubicBezTo>
                  <a:lnTo>
                    <a:pt x="5630" y="9354"/>
                  </a:lnTo>
                  <a:lnTo>
                    <a:pt x="5438" y="9107"/>
                  </a:lnTo>
                  <a:cubicBezTo>
                    <a:pt x="5305" y="8874"/>
                    <a:pt x="5171" y="8673"/>
                    <a:pt x="5038" y="8440"/>
                  </a:cubicBezTo>
                  <a:cubicBezTo>
                    <a:pt x="4771" y="8006"/>
                    <a:pt x="4537" y="7573"/>
                    <a:pt x="4304" y="7139"/>
                  </a:cubicBezTo>
                  <a:cubicBezTo>
                    <a:pt x="4232" y="6972"/>
                    <a:pt x="4160" y="6805"/>
                    <a:pt x="4089" y="6650"/>
                  </a:cubicBezTo>
                  <a:lnTo>
                    <a:pt x="4089" y="6650"/>
                  </a:lnTo>
                  <a:cubicBezTo>
                    <a:pt x="4090" y="6652"/>
                    <a:pt x="4091" y="6653"/>
                    <a:pt x="4091" y="6653"/>
                  </a:cubicBezTo>
                  <a:cubicBezTo>
                    <a:pt x="4092" y="6653"/>
                    <a:pt x="4074" y="6612"/>
                    <a:pt x="4018" y="6500"/>
                  </a:cubicBezTo>
                  <a:lnTo>
                    <a:pt x="4018" y="6500"/>
                  </a:lnTo>
                  <a:cubicBezTo>
                    <a:pt x="4018" y="6501"/>
                    <a:pt x="4018" y="6501"/>
                    <a:pt x="4018" y="6502"/>
                  </a:cubicBezTo>
                  <a:lnTo>
                    <a:pt x="4018" y="6502"/>
                  </a:lnTo>
                  <a:cubicBezTo>
                    <a:pt x="4014" y="6492"/>
                    <a:pt x="4009" y="6482"/>
                    <a:pt x="4004" y="6472"/>
                  </a:cubicBezTo>
                  <a:lnTo>
                    <a:pt x="4004" y="6472"/>
                  </a:lnTo>
                  <a:cubicBezTo>
                    <a:pt x="4009" y="6482"/>
                    <a:pt x="4013" y="6492"/>
                    <a:pt x="4018" y="6500"/>
                  </a:cubicBezTo>
                  <a:lnTo>
                    <a:pt x="4018" y="6500"/>
                  </a:lnTo>
                  <a:cubicBezTo>
                    <a:pt x="3997" y="6453"/>
                    <a:pt x="3979" y="6405"/>
                    <a:pt x="3970" y="6372"/>
                  </a:cubicBezTo>
                  <a:cubicBezTo>
                    <a:pt x="3937" y="6272"/>
                    <a:pt x="3837" y="6105"/>
                    <a:pt x="3803" y="5972"/>
                  </a:cubicBezTo>
                  <a:cubicBezTo>
                    <a:pt x="3637" y="5504"/>
                    <a:pt x="3470" y="5004"/>
                    <a:pt x="3370" y="4504"/>
                  </a:cubicBezTo>
                  <a:cubicBezTo>
                    <a:pt x="3303" y="4237"/>
                    <a:pt x="3236" y="3937"/>
                    <a:pt x="3170" y="3670"/>
                  </a:cubicBezTo>
                  <a:cubicBezTo>
                    <a:pt x="3136" y="3503"/>
                    <a:pt x="3136" y="3370"/>
                    <a:pt x="3103" y="3236"/>
                  </a:cubicBezTo>
                  <a:cubicBezTo>
                    <a:pt x="3099" y="3219"/>
                    <a:pt x="3096" y="3212"/>
                    <a:pt x="3095" y="3212"/>
                  </a:cubicBezTo>
                  <a:lnTo>
                    <a:pt x="3095" y="3212"/>
                  </a:lnTo>
                  <a:cubicBezTo>
                    <a:pt x="3095" y="3212"/>
                    <a:pt x="3095" y="3212"/>
                    <a:pt x="3095" y="3212"/>
                  </a:cubicBezTo>
                  <a:lnTo>
                    <a:pt x="3095" y="3212"/>
                  </a:lnTo>
                  <a:cubicBezTo>
                    <a:pt x="3090" y="3185"/>
                    <a:pt x="3082" y="3161"/>
                    <a:pt x="3070" y="3136"/>
                  </a:cubicBezTo>
                  <a:cubicBezTo>
                    <a:pt x="3036" y="2903"/>
                    <a:pt x="3003" y="2669"/>
                    <a:pt x="2970" y="2436"/>
                  </a:cubicBezTo>
                  <a:cubicBezTo>
                    <a:pt x="2960" y="2371"/>
                    <a:pt x="2956" y="2347"/>
                    <a:pt x="2955" y="2347"/>
                  </a:cubicBezTo>
                  <a:lnTo>
                    <a:pt x="2955" y="2347"/>
                  </a:lnTo>
                  <a:cubicBezTo>
                    <a:pt x="2955" y="2347"/>
                    <a:pt x="2955" y="2350"/>
                    <a:pt x="2955" y="2355"/>
                  </a:cubicBezTo>
                  <a:lnTo>
                    <a:pt x="2955" y="2355"/>
                  </a:lnTo>
                  <a:cubicBezTo>
                    <a:pt x="2950" y="2336"/>
                    <a:pt x="2944" y="2318"/>
                    <a:pt x="2936" y="2302"/>
                  </a:cubicBezTo>
                  <a:cubicBezTo>
                    <a:pt x="2936" y="2135"/>
                    <a:pt x="2903" y="1969"/>
                    <a:pt x="2869" y="1802"/>
                  </a:cubicBezTo>
                  <a:lnTo>
                    <a:pt x="2836" y="1568"/>
                  </a:lnTo>
                  <a:lnTo>
                    <a:pt x="2836" y="1368"/>
                  </a:lnTo>
                  <a:cubicBezTo>
                    <a:pt x="2836" y="634"/>
                    <a:pt x="2236" y="34"/>
                    <a:pt x="14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1"/>
            <p:cNvSpPr/>
            <p:nvPr/>
          </p:nvSpPr>
          <p:spPr>
            <a:xfrm>
              <a:off x="10990660" y="2603479"/>
              <a:ext cx="115913" cy="104363"/>
            </a:xfrm>
            <a:custGeom>
              <a:avLst/>
              <a:gdLst/>
              <a:ahLst/>
              <a:cxnLst/>
              <a:rect l="l" t="t" r="r" b="b"/>
              <a:pathLst>
                <a:path w="6744" h="6072" extrusionOk="0">
                  <a:moveTo>
                    <a:pt x="3596" y="1"/>
                  </a:moveTo>
                  <a:cubicBezTo>
                    <a:pt x="3478" y="1"/>
                    <a:pt x="3360" y="7"/>
                    <a:pt x="3241" y="20"/>
                  </a:cubicBezTo>
                  <a:cubicBezTo>
                    <a:pt x="2540" y="53"/>
                    <a:pt x="1873" y="353"/>
                    <a:pt x="1339" y="820"/>
                  </a:cubicBezTo>
                  <a:cubicBezTo>
                    <a:pt x="1006" y="1121"/>
                    <a:pt x="772" y="1554"/>
                    <a:pt x="706" y="1988"/>
                  </a:cubicBezTo>
                  <a:cubicBezTo>
                    <a:pt x="672" y="2055"/>
                    <a:pt x="639" y="2121"/>
                    <a:pt x="605" y="2221"/>
                  </a:cubicBezTo>
                  <a:cubicBezTo>
                    <a:pt x="1" y="4208"/>
                    <a:pt x="1534" y="6071"/>
                    <a:pt x="3445" y="6071"/>
                  </a:cubicBezTo>
                  <a:cubicBezTo>
                    <a:pt x="3748" y="6071"/>
                    <a:pt x="4060" y="6024"/>
                    <a:pt x="4375" y="5924"/>
                  </a:cubicBezTo>
                  <a:cubicBezTo>
                    <a:pt x="5376" y="5624"/>
                    <a:pt x="6176" y="4857"/>
                    <a:pt x="6510" y="3856"/>
                  </a:cubicBezTo>
                  <a:cubicBezTo>
                    <a:pt x="6743" y="3089"/>
                    <a:pt x="6676" y="2255"/>
                    <a:pt x="6310" y="1521"/>
                  </a:cubicBezTo>
                  <a:cubicBezTo>
                    <a:pt x="5707" y="557"/>
                    <a:pt x="4696" y="1"/>
                    <a:pt x="3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1"/>
            <p:cNvSpPr/>
            <p:nvPr/>
          </p:nvSpPr>
          <p:spPr>
            <a:xfrm>
              <a:off x="11388688" y="2608240"/>
              <a:ext cx="104878" cy="92727"/>
            </a:xfrm>
            <a:custGeom>
              <a:avLst/>
              <a:gdLst/>
              <a:ahLst/>
              <a:cxnLst/>
              <a:rect l="l" t="t" r="r" b="b"/>
              <a:pathLst>
                <a:path w="6102" h="5395" extrusionOk="0">
                  <a:moveTo>
                    <a:pt x="3213" y="3065"/>
                  </a:moveTo>
                  <a:cubicBezTo>
                    <a:pt x="3238" y="3065"/>
                    <a:pt x="3227" y="3088"/>
                    <a:pt x="3132" y="3112"/>
                  </a:cubicBezTo>
                  <a:lnTo>
                    <a:pt x="3099" y="3112"/>
                  </a:lnTo>
                  <a:lnTo>
                    <a:pt x="3166" y="3079"/>
                  </a:lnTo>
                  <a:cubicBezTo>
                    <a:pt x="3185" y="3069"/>
                    <a:pt x="3202" y="3065"/>
                    <a:pt x="3213" y="3065"/>
                  </a:cubicBezTo>
                  <a:close/>
                  <a:moveTo>
                    <a:pt x="3005" y="0"/>
                  </a:moveTo>
                  <a:cubicBezTo>
                    <a:pt x="2770" y="0"/>
                    <a:pt x="2535" y="27"/>
                    <a:pt x="2299" y="76"/>
                  </a:cubicBezTo>
                  <a:cubicBezTo>
                    <a:pt x="1465" y="243"/>
                    <a:pt x="597" y="977"/>
                    <a:pt x="697" y="1911"/>
                  </a:cubicBezTo>
                  <a:lnTo>
                    <a:pt x="697" y="2011"/>
                  </a:lnTo>
                  <a:cubicBezTo>
                    <a:pt x="0" y="3628"/>
                    <a:pt x="1200" y="5395"/>
                    <a:pt x="2924" y="5395"/>
                  </a:cubicBezTo>
                  <a:cubicBezTo>
                    <a:pt x="3015" y="5395"/>
                    <a:pt x="3106" y="5390"/>
                    <a:pt x="3199" y="5380"/>
                  </a:cubicBezTo>
                  <a:cubicBezTo>
                    <a:pt x="4367" y="5313"/>
                    <a:pt x="5401" y="4513"/>
                    <a:pt x="5768" y="3412"/>
                  </a:cubicBezTo>
                  <a:cubicBezTo>
                    <a:pt x="6101" y="2078"/>
                    <a:pt x="5434" y="744"/>
                    <a:pt x="4167" y="243"/>
                  </a:cubicBezTo>
                  <a:cubicBezTo>
                    <a:pt x="3790" y="76"/>
                    <a:pt x="3400" y="0"/>
                    <a:pt x="3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1"/>
            <p:cNvSpPr/>
            <p:nvPr/>
          </p:nvSpPr>
          <p:spPr>
            <a:xfrm>
              <a:off x="11024038" y="2744915"/>
              <a:ext cx="372625" cy="71809"/>
            </a:xfrm>
            <a:custGeom>
              <a:avLst/>
              <a:gdLst/>
              <a:ahLst/>
              <a:cxnLst/>
              <a:rect l="l" t="t" r="r" b="b"/>
              <a:pathLst>
                <a:path w="21680" h="4178" extrusionOk="0">
                  <a:moveTo>
                    <a:pt x="1139" y="0"/>
                  </a:moveTo>
                  <a:cubicBezTo>
                    <a:pt x="382" y="0"/>
                    <a:pt x="1" y="1041"/>
                    <a:pt x="732" y="1498"/>
                  </a:cubicBezTo>
                  <a:lnTo>
                    <a:pt x="765" y="1498"/>
                  </a:lnTo>
                  <a:cubicBezTo>
                    <a:pt x="1999" y="2132"/>
                    <a:pt x="3267" y="2665"/>
                    <a:pt x="4601" y="3099"/>
                  </a:cubicBezTo>
                  <a:cubicBezTo>
                    <a:pt x="5935" y="3499"/>
                    <a:pt x="7303" y="3766"/>
                    <a:pt x="8704" y="3933"/>
                  </a:cubicBezTo>
                  <a:cubicBezTo>
                    <a:pt x="9829" y="4097"/>
                    <a:pt x="10960" y="4177"/>
                    <a:pt x="12089" y="4177"/>
                  </a:cubicBezTo>
                  <a:cubicBezTo>
                    <a:pt x="13705" y="4177"/>
                    <a:pt x="15319" y="4014"/>
                    <a:pt x="16910" y="3699"/>
                  </a:cubicBezTo>
                  <a:cubicBezTo>
                    <a:pt x="17610" y="3533"/>
                    <a:pt x="18344" y="3332"/>
                    <a:pt x="19045" y="3099"/>
                  </a:cubicBezTo>
                  <a:cubicBezTo>
                    <a:pt x="19812" y="2899"/>
                    <a:pt x="20512" y="2565"/>
                    <a:pt x="21213" y="2132"/>
                  </a:cubicBezTo>
                  <a:cubicBezTo>
                    <a:pt x="21680" y="1831"/>
                    <a:pt x="21480" y="1097"/>
                    <a:pt x="20913" y="1064"/>
                  </a:cubicBezTo>
                  <a:cubicBezTo>
                    <a:pt x="20246" y="1097"/>
                    <a:pt x="19578" y="1198"/>
                    <a:pt x="18911" y="1364"/>
                  </a:cubicBezTo>
                  <a:cubicBezTo>
                    <a:pt x="18611" y="1398"/>
                    <a:pt x="18277" y="1464"/>
                    <a:pt x="17977" y="1498"/>
                  </a:cubicBezTo>
                  <a:lnTo>
                    <a:pt x="17077" y="1631"/>
                  </a:lnTo>
                  <a:cubicBezTo>
                    <a:pt x="15809" y="1831"/>
                    <a:pt x="14508" y="1931"/>
                    <a:pt x="13207" y="1965"/>
                  </a:cubicBezTo>
                  <a:cubicBezTo>
                    <a:pt x="12882" y="1973"/>
                    <a:pt x="12557" y="1977"/>
                    <a:pt x="12232" y="1977"/>
                  </a:cubicBezTo>
                  <a:cubicBezTo>
                    <a:pt x="11258" y="1977"/>
                    <a:pt x="10288" y="1940"/>
                    <a:pt x="9338" y="1865"/>
                  </a:cubicBezTo>
                  <a:cubicBezTo>
                    <a:pt x="9004" y="1831"/>
                    <a:pt x="8704" y="1798"/>
                    <a:pt x="8404" y="1765"/>
                  </a:cubicBezTo>
                  <a:lnTo>
                    <a:pt x="8337" y="1765"/>
                  </a:lnTo>
                  <a:lnTo>
                    <a:pt x="8104" y="1731"/>
                  </a:lnTo>
                  <a:lnTo>
                    <a:pt x="7536" y="1631"/>
                  </a:lnTo>
                  <a:cubicBezTo>
                    <a:pt x="6869" y="1531"/>
                    <a:pt x="6236" y="1398"/>
                    <a:pt x="5602" y="1231"/>
                  </a:cubicBezTo>
                  <a:cubicBezTo>
                    <a:pt x="4901" y="1031"/>
                    <a:pt x="4201" y="831"/>
                    <a:pt x="3500" y="664"/>
                  </a:cubicBezTo>
                  <a:cubicBezTo>
                    <a:pt x="2766" y="530"/>
                    <a:pt x="2066" y="297"/>
                    <a:pt x="1365" y="30"/>
                  </a:cubicBezTo>
                  <a:cubicBezTo>
                    <a:pt x="1287" y="10"/>
                    <a:pt x="1211" y="0"/>
                    <a:pt x="11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1"/>
            <p:cNvSpPr/>
            <p:nvPr/>
          </p:nvSpPr>
          <p:spPr>
            <a:xfrm>
              <a:off x="11218308" y="2729653"/>
              <a:ext cx="102231" cy="40923"/>
            </a:xfrm>
            <a:custGeom>
              <a:avLst/>
              <a:gdLst/>
              <a:ahLst/>
              <a:cxnLst/>
              <a:rect l="l" t="t" r="r" b="b"/>
              <a:pathLst>
                <a:path w="5948" h="2381" extrusionOk="0">
                  <a:moveTo>
                    <a:pt x="5003" y="0"/>
                  </a:moveTo>
                  <a:cubicBezTo>
                    <a:pt x="4950" y="0"/>
                    <a:pt x="4895" y="6"/>
                    <a:pt x="4840" y="17"/>
                  </a:cubicBezTo>
                  <a:cubicBezTo>
                    <a:pt x="4473" y="117"/>
                    <a:pt x="4139" y="284"/>
                    <a:pt x="3839" y="484"/>
                  </a:cubicBezTo>
                  <a:cubicBezTo>
                    <a:pt x="3539" y="584"/>
                    <a:pt x="3272" y="651"/>
                    <a:pt x="2972" y="718"/>
                  </a:cubicBezTo>
                  <a:cubicBezTo>
                    <a:pt x="2710" y="762"/>
                    <a:pt x="2447" y="786"/>
                    <a:pt x="2185" y="786"/>
                  </a:cubicBezTo>
                  <a:cubicBezTo>
                    <a:pt x="1847" y="786"/>
                    <a:pt x="1509" y="745"/>
                    <a:pt x="1170" y="651"/>
                  </a:cubicBezTo>
                  <a:cubicBezTo>
                    <a:pt x="1106" y="630"/>
                    <a:pt x="1043" y="620"/>
                    <a:pt x="982" y="620"/>
                  </a:cubicBezTo>
                  <a:cubicBezTo>
                    <a:pt x="382" y="620"/>
                    <a:pt x="1" y="1583"/>
                    <a:pt x="637" y="1885"/>
                  </a:cubicBezTo>
                  <a:cubicBezTo>
                    <a:pt x="1285" y="2210"/>
                    <a:pt x="1978" y="2381"/>
                    <a:pt x="2679" y="2381"/>
                  </a:cubicBezTo>
                  <a:cubicBezTo>
                    <a:pt x="2843" y="2381"/>
                    <a:pt x="3007" y="2371"/>
                    <a:pt x="3172" y="2352"/>
                  </a:cubicBezTo>
                  <a:cubicBezTo>
                    <a:pt x="3672" y="2319"/>
                    <a:pt x="4139" y="2186"/>
                    <a:pt x="4573" y="1985"/>
                  </a:cubicBezTo>
                  <a:cubicBezTo>
                    <a:pt x="5040" y="1819"/>
                    <a:pt x="5407" y="1518"/>
                    <a:pt x="5674" y="1118"/>
                  </a:cubicBezTo>
                  <a:cubicBezTo>
                    <a:pt x="5947" y="601"/>
                    <a:pt x="5555" y="0"/>
                    <a:pt x="5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1"/>
            <p:cNvSpPr/>
            <p:nvPr/>
          </p:nvSpPr>
          <p:spPr>
            <a:xfrm>
              <a:off x="10782055" y="2137131"/>
              <a:ext cx="52748" cy="51253"/>
            </a:xfrm>
            <a:custGeom>
              <a:avLst/>
              <a:gdLst/>
              <a:ahLst/>
              <a:cxnLst/>
              <a:rect l="l" t="t" r="r" b="b"/>
              <a:pathLst>
                <a:path w="3069" h="2982" extrusionOk="0">
                  <a:moveTo>
                    <a:pt x="1234" y="0"/>
                  </a:moveTo>
                  <a:cubicBezTo>
                    <a:pt x="834" y="0"/>
                    <a:pt x="434" y="234"/>
                    <a:pt x="200" y="600"/>
                  </a:cubicBezTo>
                  <a:cubicBezTo>
                    <a:pt x="0" y="967"/>
                    <a:pt x="0" y="1434"/>
                    <a:pt x="200" y="1801"/>
                  </a:cubicBezTo>
                  <a:cubicBezTo>
                    <a:pt x="300" y="1935"/>
                    <a:pt x="367" y="2068"/>
                    <a:pt x="434" y="2202"/>
                  </a:cubicBezTo>
                  <a:lnTo>
                    <a:pt x="334" y="1968"/>
                  </a:lnTo>
                  <a:lnTo>
                    <a:pt x="334" y="1968"/>
                  </a:lnTo>
                  <a:lnTo>
                    <a:pt x="467" y="2235"/>
                  </a:lnTo>
                  <a:cubicBezTo>
                    <a:pt x="534" y="2502"/>
                    <a:pt x="701" y="2702"/>
                    <a:pt x="934" y="2869"/>
                  </a:cubicBezTo>
                  <a:cubicBezTo>
                    <a:pt x="1059" y="2944"/>
                    <a:pt x="1222" y="2981"/>
                    <a:pt x="1394" y="2981"/>
                  </a:cubicBezTo>
                  <a:cubicBezTo>
                    <a:pt x="1451" y="2981"/>
                    <a:pt x="1509" y="2977"/>
                    <a:pt x="1568" y="2969"/>
                  </a:cubicBezTo>
                  <a:cubicBezTo>
                    <a:pt x="1801" y="2935"/>
                    <a:pt x="2001" y="2835"/>
                    <a:pt x="2168" y="2702"/>
                  </a:cubicBezTo>
                  <a:cubicBezTo>
                    <a:pt x="2246" y="2608"/>
                    <a:pt x="2317" y="2500"/>
                    <a:pt x="2370" y="2384"/>
                  </a:cubicBezTo>
                  <a:lnTo>
                    <a:pt x="2370" y="2384"/>
                  </a:lnTo>
                  <a:cubicBezTo>
                    <a:pt x="2709" y="2218"/>
                    <a:pt x="2967" y="1891"/>
                    <a:pt x="3036" y="1501"/>
                  </a:cubicBezTo>
                  <a:cubicBezTo>
                    <a:pt x="3069" y="1234"/>
                    <a:pt x="3036" y="967"/>
                    <a:pt x="2902" y="734"/>
                  </a:cubicBezTo>
                  <a:lnTo>
                    <a:pt x="2702" y="500"/>
                  </a:lnTo>
                  <a:cubicBezTo>
                    <a:pt x="2569" y="334"/>
                    <a:pt x="2368" y="234"/>
                    <a:pt x="2168" y="167"/>
                  </a:cubicBezTo>
                  <a:cubicBezTo>
                    <a:pt x="2068" y="133"/>
                    <a:pt x="1968" y="100"/>
                    <a:pt x="1835" y="100"/>
                  </a:cubicBezTo>
                  <a:cubicBezTo>
                    <a:pt x="1635" y="33"/>
                    <a:pt x="1434" y="0"/>
                    <a:pt x="1234" y="0"/>
                  </a:cubicBezTo>
                  <a:close/>
                </a:path>
              </a:pathLst>
            </a:custGeom>
            <a:solidFill>
              <a:srgbClr val="D1A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1"/>
            <p:cNvSpPr/>
            <p:nvPr/>
          </p:nvSpPr>
          <p:spPr>
            <a:xfrm>
              <a:off x="11641464" y="2112501"/>
              <a:ext cx="58489" cy="47575"/>
            </a:xfrm>
            <a:custGeom>
              <a:avLst/>
              <a:gdLst/>
              <a:ahLst/>
              <a:cxnLst/>
              <a:rect l="l" t="t" r="r" b="b"/>
              <a:pathLst>
                <a:path w="3403" h="2768" extrusionOk="0">
                  <a:moveTo>
                    <a:pt x="2216" y="1"/>
                  </a:moveTo>
                  <a:cubicBezTo>
                    <a:pt x="2039" y="1"/>
                    <a:pt x="1864" y="44"/>
                    <a:pt x="1702" y="132"/>
                  </a:cubicBezTo>
                  <a:cubicBezTo>
                    <a:pt x="1335" y="299"/>
                    <a:pt x="1001" y="532"/>
                    <a:pt x="734" y="799"/>
                  </a:cubicBezTo>
                  <a:cubicBezTo>
                    <a:pt x="0" y="1533"/>
                    <a:pt x="534" y="2767"/>
                    <a:pt x="1535" y="2767"/>
                  </a:cubicBezTo>
                  <a:lnTo>
                    <a:pt x="1835" y="2734"/>
                  </a:lnTo>
                  <a:cubicBezTo>
                    <a:pt x="2035" y="2667"/>
                    <a:pt x="2202" y="2567"/>
                    <a:pt x="2335" y="2434"/>
                  </a:cubicBezTo>
                  <a:cubicBezTo>
                    <a:pt x="2354" y="2418"/>
                    <a:pt x="2372" y="2401"/>
                    <a:pt x="2390" y="2385"/>
                  </a:cubicBezTo>
                  <a:lnTo>
                    <a:pt x="2390" y="2385"/>
                  </a:lnTo>
                  <a:cubicBezTo>
                    <a:pt x="2494" y="2377"/>
                    <a:pt x="2598" y="2352"/>
                    <a:pt x="2702" y="2300"/>
                  </a:cubicBezTo>
                  <a:cubicBezTo>
                    <a:pt x="3169" y="2134"/>
                    <a:pt x="3403" y="1633"/>
                    <a:pt x="3269" y="1166"/>
                  </a:cubicBezTo>
                  <a:lnTo>
                    <a:pt x="3269" y="1166"/>
                  </a:lnTo>
                  <a:lnTo>
                    <a:pt x="3303" y="1200"/>
                  </a:lnTo>
                  <a:cubicBezTo>
                    <a:pt x="3303" y="1120"/>
                    <a:pt x="3279" y="1040"/>
                    <a:pt x="3260" y="967"/>
                  </a:cubicBezTo>
                  <a:lnTo>
                    <a:pt x="3260" y="967"/>
                  </a:lnTo>
                  <a:cubicBezTo>
                    <a:pt x="3257" y="898"/>
                    <a:pt x="3249" y="829"/>
                    <a:pt x="3236" y="766"/>
                  </a:cubicBezTo>
                  <a:cubicBezTo>
                    <a:pt x="3169" y="532"/>
                    <a:pt x="3036" y="332"/>
                    <a:pt x="2869" y="199"/>
                  </a:cubicBezTo>
                  <a:cubicBezTo>
                    <a:pt x="2665" y="69"/>
                    <a:pt x="2439" y="1"/>
                    <a:pt x="2216" y="1"/>
                  </a:cubicBezTo>
                  <a:close/>
                </a:path>
              </a:pathLst>
            </a:custGeom>
            <a:solidFill>
              <a:srgbClr val="D1A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1"/>
            <p:cNvSpPr/>
            <p:nvPr/>
          </p:nvSpPr>
          <p:spPr>
            <a:xfrm>
              <a:off x="10659921" y="1331999"/>
              <a:ext cx="1072723" cy="1534019"/>
            </a:xfrm>
            <a:custGeom>
              <a:avLst/>
              <a:gdLst/>
              <a:ahLst/>
              <a:cxnLst/>
              <a:rect l="l" t="t" r="r" b="b"/>
              <a:pathLst>
                <a:path w="62413" h="89252" extrusionOk="0">
                  <a:moveTo>
                    <a:pt x="2469" y="14721"/>
                  </a:moveTo>
                  <a:cubicBezTo>
                    <a:pt x="2936" y="14955"/>
                    <a:pt x="3403" y="15221"/>
                    <a:pt x="3870" y="15488"/>
                  </a:cubicBezTo>
                  <a:cubicBezTo>
                    <a:pt x="3804" y="15588"/>
                    <a:pt x="3704" y="15655"/>
                    <a:pt x="3637" y="15722"/>
                  </a:cubicBezTo>
                  <a:cubicBezTo>
                    <a:pt x="3403" y="16022"/>
                    <a:pt x="3170" y="16356"/>
                    <a:pt x="3036" y="16689"/>
                  </a:cubicBezTo>
                  <a:cubicBezTo>
                    <a:pt x="2803" y="17189"/>
                    <a:pt x="2670" y="17757"/>
                    <a:pt x="2703" y="18324"/>
                  </a:cubicBezTo>
                  <a:lnTo>
                    <a:pt x="2670" y="18324"/>
                  </a:lnTo>
                  <a:cubicBezTo>
                    <a:pt x="2269" y="18057"/>
                    <a:pt x="1902" y="17823"/>
                    <a:pt x="1469" y="17623"/>
                  </a:cubicBezTo>
                  <a:cubicBezTo>
                    <a:pt x="1235" y="16789"/>
                    <a:pt x="1435" y="15855"/>
                    <a:pt x="2002" y="15188"/>
                  </a:cubicBezTo>
                  <a:cubicBezTo>
                    <a:pt x="2136" y="15055"/>
                    <a:pt x="2336" y="14888"/>
                    <a:pt x="2469" y="14721"/>
                  </a:cubicBezTo>
                  <a:close/>
                  <a:moveTo>
                    <a:pt x="4804" y="16089"/>
                  </a:moveTo>
                  <a:cubicBezTo>
                    <a:pt x="5371" y="16456"/>
                    <a:pt x="5939" y="16856"/>
                    <a:pt x="6472" y="17290"/>
                  </a:cubicBezTo>
                  <a:lnTo>
                    <a:pt x="6372" y="17356"/>
                  </a:lnTo>
                  <a:cubicBezTo>
                    <a:pt x="6072" y="17656"/>
                    <a:pt x="5805" y="18023"/>
                    <a:pt x="5605" y="18390"/>
                  </a:cubicBezTo>
                  <a:cubicBezTo>
                    <a:pt x="5305" y="18891"/>
                    <a:pt x="5138" y="19424"/>
                    <a:pt x="5071" y="19991"/>
                  </a:cubicBezTo>
                  <a:cubicBezTo>
                    <a:pt x="4738" y="19725"/>
                    <a:pt x="4437" y="19491"/>
                    <a:pt x="4104" y="19258"/>
                  </a:cubicBezTo>
                  <a:cubicBezTo>
                    <a:pt x="3937" y="19124"/>
                    <a:pt x="3804" y="19057"/>
                    <a:pt x="3637" y="18924"/>
                  </a:cubicBezTo>
                  <a:lnTo>
                    <a:pt x="3637" y="18891"/>
                  </a:lnTo>
                  <a:cubicBezTo>
                    <a:pt x="3570" y="18290"/>
                    <a:pt x="3670" y="17656"/>
                    <a:pt x="3937" y="17123"/>
                  </a:cubicBezTo>
                  <a:cubicBezTo>
                    <a:pt x="4071" y="16856"/>
                    <a:pt x="4237" y="16622"/>
                    <a:pt x="4437" y="16389"/>
                  </a:cubicBezTo>
                  <a:cubicBezTo>
                    <a:pt x="4571" y="16289"/>
                    <a:pt x="4671" y="16189"/>
                    <a:pt x="4804" y="16089"/>
                  </a:cubicBezTo>
                  <a:close/>
                  <a:moveTo>
                    <a:pt x="7306" y="17990"/>
                  </a:moveTo>
                  <a:cubicBezTo>
                    <a:pt x="7907" y="18490"/>
                    <a:pt x="8474" y="19057"/>
                    <a:pt x="9007" y="19625"/>
                  </a:cubicBezTo>
                  <a:cubicBezTo>
                    <a:pt x="8173" y="20158"/>
                    <a:pt x="7540" y="21026"/>
                    <a:pt x="7306" y="22026"/>
                  </a:cubicBezTo>
                  <a:cubicBezTo>
                    <a:pt x="6873" y="21559"/>
                    <a:pt x="6439" y="21126"/>
                    <a:pt x="5939" y="20725"/>
                  </a:cubicBezTo>
                  <a:cubicBezTo>
                    <a:pt x="6005" y="20058"/>
                    <a:pt x="6205" y="19424"/>
                    <a:pt x="6539" y="18857"/>
                  </a:cubicBezTo>
                  <a:cubicBezTo>
                    <a:pt x="6706" y="18590"/>
                    <a:pt x="6906" y="18357"/>
                    <a:pt x="7139" y="18123"/>
                  </a:cubicBezTo>
                  <a:cubicBezTo>
                    <a:pt x="7206" y="18090"/>
                    <a:pt x="7239" y="18023"/>
                    <a:pt x="7306" y="17990"/>
                  </a:cubicBezTo>
                  <a:close/>
                  <a:moveTo>
                    <a:pt x="9808" y="20492"/>
                  </a:moveTo>
                  <a:cubicBezTo>
                    <a:pt x="10375" y="21126"/>
                    <a:pt x="10875" y="21826"/>
                    <a:pt x="11376" y="22527"/>
                  </a:cubicBezTo>
                  <a:cubicBezTo>
                    <a:pt x="10475" y="22894"/>
                    <a:pt x="9775" y="23561"/>
                    <a:pt x="9374" y="24428"/>
                  </a:cubicBezTo>
                  <a:cubicBezTo>
                    <a:pt x="9141" y="24094"/>
                    <a:pt x="8907" y="23761"/>
                    <a:pt x="8640" y="23461"/>
                  </a:cubicBezTo>
                  <a:cubicBezTo>
                    <a:pt x="8474" y="23294"/>
                    <a:pt x="8307" y="23127"/>
                    <a:pt x="8173" y="22927"/>
                  </a:cubicBezTo>
                  <a:cubicBezTo>
                    <a:pt x="8274" y="21893"/>
                    <a:pt x="8907" y="20992"/>
                    <a:pt x="9808" y="20492"/>
                  </a:cubicBezTo>
                  <a:close/>
                  <a:moveTo>
                    <a:pt x="11943" y="23461"/>
                  </a:moveTo>
                  <a:cubicBezTo>
                    <a:pt x="12477" y="24361"/>
                    <a:pt x="12977" y="25262"/>
                    <a:pt x="13411" y="26229"/>
                  </a:cubicBezTo>
                  <a:cubicBezTo>
                    <a:pt x="13210" y="26363"/>
                    <a:pt x="13010" y="26496"/>
                    <a:pt x="12810" y="26630"/>
                  </a:cubicBezTo>
                  <a:cubicBezTo>
                    <a:pt x="12343" y="27030"/>
                    <a:pt x="11843" y="27430"/>
                    <a:pt x="11409" y="27897"/>
                  </a:cubicBezTo>
                  <a:cubicBezTo>
                    <a:pt x="11142" y="27230"/>
                    <a:pt x="10809" y="26630"/>
                    <a:pt x="10442" y="26029"/>
                  </a:cubicBezTo>
                  <a:cubicBezTo>
                    <a:pt x="10342" y="25829"/>
                    <a:pt x="10208" y="25595"/>
                    <a:pt x="10041" y="25429"/>
                  </a:cubicBezTo>
                  <a:cubicBezTo>
                    <a:pt x="10075" y="25362"/>
                    <a:pt x="10108" y="25329"/>
                    <a:pt x="10108" y="25262"/>
                  </a:cubicBezTo>
                  <a:cubicBezTo>
                    <a:pt x="10408" y="24395"/>
                    <a:pt x="11076" y="23727"/>
                    <a:pt x="11943" y="23461"/>
                  </a:cubicBezTo>
                  <a:close/>
                  <a:moveTo>
                    <a:pt x="55574" y="39739"/>
                  </a:moveTo>
                  <a:cubicBezTo>
                    <a:pt x="56608" y="40840"/>
                    <a:pt x="57208" y="42274"/>
                    <a:pt x="57309" y="43775"/>
                  </a:cubicBezTo>
                  <a:cubicBezTo>
                    <a:pt x="57342" y="44642"/>
                    <a:pt x="57242" y="45543"/>
                    <a:pt x="56908" y="46377"/>
                  </a:cubicBezTo>
                  <a:cubicBezTo>
                    <a:pt x="56775" y="46777"/>
                    <a:pt x="56608" y="47144"/>
                    <a:pt x="56375" y="47511"/>
                  </a:cubicBezTo>
                  <a:cubicBezTo>
                    <a:pt x="56141" y="47945"/>
                    <a:pt x="55841" y="48312"/>
                    <a:pt x="55641" y="48712"/>
                  </a:cubicBezTo>
                  <a:cubicBezTo>
                    <a:pt x="55574" y="48745"/>
                    <a:pt x="55507" y="48779"/>
                    <a:pt x="55474" y="48812"/>
                  </a:cubicBezTo>
                  <a:cubicBezTo>
                    <a:pt x="55274" y="49012"/>
                    <a:pt x="55107" y="49279"/>
                    <a:pt x="54974" y="49513"/>
                  </a:cubicBezTo>
                  <a:lnTo>
                    <a:pt x="54740" y="49613"/>
                  </a:lnTo>
                  <a:cubicBezTo>
                    <a:pt x="53606" y="50113"/>
                    <a:pt x="52438" y="50547"/>
                    <a:pt x="51271" y="50947"/>
                  </a:cubicBezTo>
                  <a:cubicBezTo>
                    <a:pt x="51238" y="50847"/>
                    <a:pt x="51137" y="50747"/>
                    <a:pt x="51071" y="50680"/>
                  </a:cubicBezTo>
                  <a:lnTo>
                    <a:pt x="51004" y="50680"/>
                  </a:lnTo>
                  <a:lnTo>
                    <a:pt x="50971" y="50613"/>
                  </a:lnTo>
                  <a:cubicBezTo>
                    <a:pt x="50947" y="50590"/>
                    <a:pt x="50890" y="50533"/>
                    <a:pt x="50871" y="50513"/>
                  </a:cubicBezTo>
                  <a:cubicBezTo>
                    <a:pt x="50804" y="50413"/>
                    <a:pt x="50771" y="50347"/>
                    <a:pt x="50737" y="50246"/>
                  </a:cubicBezTo>
                  <a:lnTo>
                    <a:pt x="50670" y="50046"/>
                  </a:lnTo>
                  <a:lnTo>
                    <a:pt x="50670" y="49980"/>
                  </a:lnTo>
                  <a:lnTo>
                    <a:pt x="50670" y="49946"/>
                  </a:lnTo>
                  <a:cubicBezTo>
                    <a:pt x="50670" y="49746"/>
                    <a:pt x="50670" y="49579"/>
                    <a:pt x="50670" y="49379"/>
                  </a:cubicBezTo>
                  <a:lnTo>
                    <a:pt x="50670" y="49146"/>
                  </a:lnTo>
                  <a:lnTo>
                    <a:pt x="50670" y="49079"/>
                  </a:lnTo>
                  <a:lnTo>
                    <a:pt x="50670" y="48979"/>
                  </a:lnTo>
                  <a:cubicBezTo>
                    <a:pt x="50704" y="48779"/>
                    <a:pt x="50737" y="48579"/>
                    <a:pt x="50804" y="48378"/>
                  </a:cubicBezTo>
                  <a:cubicBezTo>
                    <a:pt x="50904" y="47978"/>
                    <a:pt x="51004" y="47611"/>
                    <a:pt x="51137" y="47211"/>
                  </a:cubicBezTo>
                  <a:cubicBezTo>
                    <a:pt x="51271" y="46811"/>
                    <a:pt x="51404" y="46444"/>
                    <a:pt x="51571" y="46077"/>
                  </a:cubicBezTo>
                  <a:lnTo>
                    <a:pt x="51604" y="45943"/>
                  </a:lnTo>
                  <a:lnTo>
                    <a:pt x="51771" y="45743"/>
                  </a:lnTo>
                  <a:cubicBezTo>
                    <a:pt x="51838" y="45576"/>
                    <a:pt x="51905" y="45410"/>
                    <a:pt x="52005" y="45243"/>
                  </a:cubicBezTo>
                  <a:cubicBezTo>
                    <a:pt x="52372" y="44509"/>
                    <a:pt x="52839" y="43842"/>
                    <a:pt x="53306" y="43208"/>
                  </a:cubicBezTo>
                  <a:cubicBezTo>
                    <a:pt x="54006" y="42307"/>
                    <a:pt x="54673" y="41340"/>
                    <a:pt x="55274" y="40373"/>
                  </a:cubicBezTo>
                  <a:cubicBezTo>
                    <a:pt x="55374" y="40173"/>
                    <a:pt x="55474" y="39939"/>
                    <a:pt x="55574" y="39739"/>
                  </a:cubicBezTo>
                  <a:close/>
                  <a:moveTo>
                    <a:pt x="31319" y="1823"/>
                  </a:moveTo>
                  <a:cubicBezTo>
                    <a:pt x="31554" y="1823"/>
                    <a:pt x="31789" y="1831"/>
                    <a:pt x="32024" y="1845"/>
                  </a:cubicBezTo>
                  <a:cubicBezTo>
                    <a:pt x="32257" y="1845"/>
                    <a:pt x="32524" y="1879"/>
                    <a:pt x="32758" y="1912"/>
                  </a:cubicBezTo>
                  <a:cubicBezTo>
                    <a:pt x="33091" y="1945"/>
                    <a:pt x="33091" y="1945"/>
                    <a:pt x="33425" y="2012"/>
                  </a:cubicBezTo>
                  <a:cubicBezTo>
                    <a:pt x="34426" y="2179"/>
                    <a:pt x="35393" y="2412"/>
                    <a:pt x="36327" y="2779"/>
                  </a:cubicBezTo>
                  <a:cubicBezTo>
                    <a:pt x="38162" y="3480"/>
                    <a:pt x="39829" y="4547"/>
                    <a:pt x="41197" y="5948"/>
                  </a:cubicBezTo>
                  <a:cubicBezTo>
                    <a:pt x="41864" y="6682"/>
                    <a:pt x="42398" y="7449"/>
                    <a:pt x="42865" y="8316"/>
                  </a:cubicBezTo>
                  <a:cubicBezTo>
                    <a:pt x="42965" y="8550"/>
                    <a:pt x="43065" y="8750"/>
                    <a:pt x="43165" y="8950"/>
                  </a:cubicBezTo>
                  <a:lnTo>
                    <a:pt x="43232" y="9150"/>
                  </a:lnTo>
                  <a:cubicBezTo>
                    <a:pt x="43265" y="9250"/>
                    <a:pt x="43332" y="9384"/>
                    <a:pt x="43365" y="9517"/>
                  </a:cubicBezTo>
                  <a:cubicBezTo>
                    <a:pt x="43499" y="9951"/>
                    <a:pt x="43632" y="10385"/>
                    <a:pt x="43732" y="10852"/>
                  </a:cubicBezTo>
                  <a:cubicBezTo>
                    <a:pt x="43732" y="10952"/>
                    <a:pt x="43766" y="11052"/>
                    <a:pt x="43766" y="11152"/>
                  </a:cubicBezTo>
                  <a:lnTo>
                    <a:pt x="43799" y="11352"/>
                  </a:lnTo>
                  <a:cubicBezTo>
                    <a:pt x="43832" y="11585"/>
                    <a:pt x="43866" y="11819"/>
                    <a:pt x="43866" y="12052"/>
                  </a:cubicBezTo>
                  <a:cubicBezTo>
                    <a:pt x="43899" y="12519"/>
                    <a:pt x="43899" y="12953"/>
                    <a:pt x="43866" y="13420"/>
                  </a:cubicBezTo>
                  <a:cubicBezTo>
                    <a:pt x="43866" y="13520"/>
                    <a:pt x="43866" y="13654"/>
                    <a:pt x="43832" y="13754"/>
                  </a:cubicBezTo>
                  <a:cubicBezTo>
                    <a:pt x="43832" y="13820"/>
                    <a:pt x="43832" y="13954"/>
                    <a:pt x="43799" y="13987"/>
                  </a:cubicBezTo>
                  <a:cubicBezTo>
                    <a:pt x="43799" y="14221"/>
                    <a:pt x="43732" y="14454"/>
                    <a:pt x="43699" y="14654"/>
                  </a:cubicBezTo>
                  <a:cubicBezTo>
                    <a:pt x="43599" y="15088"/>
                    <a:pt x="43499" y="15555"/>
                    <a:pt x="43399" y="15989"/>
                  </a:cubicBezTo>
                  <a:cubicBezTo>
                    <a:pt x="43165" y="16823"/>
                    <a:pt x="42832" y="17623"/>
                    <a:pt x="42331" y="18324"/>
                  </a:cubicBezTo>
                  <a:cubicBezTo>
                    <a:pt x="42098" y="18724"/>
                    <a:pt x="41864" y="19091"/>
                    <a:pt x="41631" y="19491"/>
                  </a:cubicBezTo>
                  <a:cubicBezTo>
                    <a:pt x="41364" y="19825"/>
                    <a:pt x="41097" y="20158"/>
                    <a:pt x="40763" y="20425"/>
                  </a:cubicBezTo>
                  <a:cubicBezTo>
                    <a:pt x="40430" y="20725"/>
                    <a:pt x="40063" y="20992"/>
                    <a:pt x="39696" y="21259"/>
                  </a:cubicBezTo>
                  <a:cubicBezTo>
                    <a:pt x="39546" y="21349"/>
                    <a:pt x="39612" y="21602"/>
                    <a:pt x="39773" y="21602"/>
                  </a:cubicBezTo>
                  <a:cubicBezTo>
                    <a:pt x="39791" y="21602"/>
                    <a:pt x="39810" y="21599"/>
                    <a:pt x="39829" y="21593"/>
                  </a:cubicBezTo>
                  <a:cubicBezTo>
                    <a:pt x="40697" y="21259"/>
                    <a:pt x="41497" y="20792"/>
                    <a:pt x="42231" y="20225"/>
                  </a:cubicBezTo>
                  <a:cubicBezTo>
                    <a:pt x="42665" y="19925"/>
                    <a:pt x="43032" y="19558"/>
                    <a:pt x="43365" y="19158"/>
                  </a:cubicBezTo>
                  <a:cubicBezTo>
                    <a:pt x="43665" y="18791"/>
                    <a:pt x="43899" y="18390"/>
                    <a:pt x="44132" y="17990"/>
                  </a:cubicBezTo>
                  <a:cubicBezTo>
                    <a:pt x="44666" y="17123"/>
                    <a:pt x="45033" y="16222"/>
                    <a:pt x="45300" y="15255"/>
                  </a:cubicBezTo>
                  <a:cubicBezTo>
                    <a:pt x="45367" y="14888"/>
                    <a:pt x="45433" y="14554"/>
                    <a:pt x="45467" y="14187"/>
                  </a:cubicBezTo>
                  <a:cubicBezTo>
                    <a:pt x="46568" y="15021"/>
                    <a:pt x="47435" y="16089"/>
                    <a:pt x="48035" y="17290"/>
                  </a:cubicBezTo>
                  <a:cubicBezTo>
                    <a:pt x="48769" y="18824"/>
                    <a:pt x="49069" y="20525"/>
                    <a:pt x="48936" y="22193"/>
                  </a:cubicBezTo>
                  <a:cubicBezTo>
                    <a:pt x="48602" y="26062"/>
                    <a:pt x="46134" y="29432"/>
                    <a:pt x="43299" y="31933"/>
                  </a:cubicBezTo>
                  <a:cubicBezTo>
                    <a:pt x="42431" y="32667"/>
                    <a:pt x="41531" y="33334"/>
                    <a:pt x="40597" y="33968"/>
                  </a:cubicBezTo>
                  <a:cubicBezTo>
                    <a:pt x="39596" y="34569"/>
                    <a:pt x="38629" y="35269"/>
                    <a:pt x="37728" y="36003"/>
                  </a:cubicBezTo>
                  <a:cubicBezTo>
                    <a:pt x="37456" y="36245"/>
                    <a:pt x="37677" y="36651"/>
                    <a:pt x="37993" y="36651"/>
                  </a:cubicBezTo>
                  <a:cubicBezTo>
                    <a:pt x="38026" y="36651"/>
                    <a:pt x="38060" y="36646"/>
                    <a:pt x="38095" y="36637"/>
                  </a:cubicBezTo>
                  <a:cubicBezTo>
                    <a:pt x="40196" y="35970"/>
                    <a:pt x="41964" y="34569"/>
                    <a:pt x="43699" y="33301"/>
                  </a:cubicBezTo>
                  <a:cubicBezTo>
                    <a:pt x="45233" y="32167"/>
                    <a:pt x="46601" y="30799"/>
                    <a:pt x="47768" y="29265"/>
                  </a:cubicBezTo>
                  <a:cubicBezTo>
                    <a:pt x="48235" y="29332"/>
                    <a:pt x="48702" y="29332"/>
                    <a:pt x="49136" y="29432"/>
                  </a:cubicBezTo>
                  <a:cubicBezTo>
                    <a:pt x="49603" y="29532"/>
                    <a:pt x="50070" y="29665"/>
                    <a:pt x="50504" y="29865"/>
                  </a:cubicBezTo>
                  <a:cubicBezTo>
                    <a:pt x="51438" y="30266"/>
                    <a:pt x="52305" y="30833"/>
                    <a:pt x="53005" y="31600"/>
                  </a:cubicBezTo>
                  <a:cubicBezTo>
                    <a:pt x="53673" y="32334"/>
                    <a:pt x="54140" y="33201"/>
                    <a:pt x="54406" y="34168"/>
                  </a:cubicBezTo>
                  <a:cubicBezTo>
                    <a:pt x="54707" y="35102"/>
                    <a:pt x="54773" y="36136"/>
                    <a:pt x="54640" y="37137"/>
                  </a:cubicBezTo>
                  <a:cubicBezTo>
                    <a:pt x="54240" y="39339"/>
                    <a:pt x="52739" y="41107"/>
                    <a:pt x="51471" y="42908"/>
                  </a:cubicBezTo>
                  <a:cubicBezTo>
                    <a:pt x="50637" y="44142"/>
                    <a:pt x="50003" y="45543"/>
                    <a:pt x="49603" y="47011"/>
                  </a:cubicBezTo>
                  <a:cubicBezTo>
                    <a:pt x="49236" y="48312"/>
                    <a:pt x="49003" y="50280"/>
                    <a:pt x="50003" y="51347"/>
                  </a:cubicBezTo>
                  <a:lnTo>
                    <a:pt x="49937" y="51347"/>
                  </a:lnTo>
                  <a:cubicBezTo>
                    <a:pt x="46834" y="52281"/>
                    <a:pt x="43665" y="52982"/>
                    <a:pt x="40463" y="53449"/>
                  </a:cubicBezTo>
                  <a:cubicBezTo>
                    <a:pt x="40230" y="53349"/>
                    <a:pt x="39963" y="53249"/>
                    <a:pt x="39729" y="53182"/>
                  </a:cubicBezTo>
                  <a:cubicBezTo>
                    <a:pt x="39329" y="53048"/>
                    <a:pt x="38929" y="52882"/>
                    <a:pt x="38595" y="52615"/>
                  </a:cubicBezTo>
                  <a:cubicBezTo>
                    <a:pt x="37861" y="52148"/>
                    <a:pt x="37261" y="51481"/>
                    <a:pt x="36861" y="50713"/>
                  </a:cubicBezTo>
                  <a:cubicBezTo>
                    <a:pt x="35893" y="48879"/>
                    <a:pt x="35526" y="46811"/>
                    <a:pt x="35860" y="44776"/>
                  </a:cubicBezTo>
                  <a:cubicBezTo>
                    <a:pt x="36027" y="43475"/>
                    <a:pt x="36294" y="42207"/>
                    <a:pt x="36694" y="40940"/>
                  </a:cubicBezTo>
                  <a:cubicBezTo>
                    <a:pt x="36827" y="40584"/>
                    <a:pt x="36457" y="40287"/>
                    <a:pt x="36126" y="40287"/>
                  </a:cubicBezTo>
                  <a:cubicBezTo>
                    <a:pt x="35960" y="40287"/>
                    <a:pt x="35804" y="40362"/>
                    <a:pt x="35726" y="40540"/>
                  </a:cubicBezTo>
                  <a:cubicBezTo>
                    <a:pt x="35126" y="41707"/>
                    <a:pt x="34692" y="42941"/>
                    <a:pt x="34392" y="44209"/>
                  </a:cubicBezTo>
                  <a:cubicBezTo>
                    <a:pt x="34125" y="45476"/>
                    <a:pt x="34092" y="46777"/>
                    <a:pt x="34259" y="48078"/>
                  </a:cubicBezTo>
                  <a:cubicBezTo>
                    <a:pt x="34359" y="49212"/>
                    <a:pt x="34759" y="50280"/>
                    <a:pt x="35360" y="51214"/>
                  </a:cubicBezTo>
                  <a:cubicBezTo>
                    <a:pt x="35993" y="52114"/>
                    <a:pt x="36761" y="52882"/>
                    <a:pt x="37628" y="53515"/>
                  </a:cubicBezTo>
                  <a:cubicBezTo>
                    <a:pt x="37728" y="53582"/>
                    <a:pt x="37828" y="53649"/>
                    <a:pt x="37928" y="53716"/>
                  </a:cubicBezTo>
                  <a:cubicBezTo>
                    <a:pt x="36244" y="53863"/>
                    <a:pt x="34558" y="53936"/>
                    <a:pt x="32873" y="53936"/>
                  </a:cubicBezTo>
                  <a:cubicBezTo>
                    <a:pt x="28450" y="53936"/>
                    <a:pt x="24039" y="53429"/>
                    <a:pt x="19715" y="52415"/>
                  </a:cubicBezTo>
                  <a:cubicBezTo>
                    <a:pt x="19415" y="52315"/>
                    <a:pt x="19115" y="52248"/>
                    <a:pt x="18781" y="52148"/>
                  </a:cubicBezTo>
                  <a:cubicBezTo>
                    <a:pt x="18781" y="52114"/>
                    <a:pt x="18781" y="52048"/>
                    <a:pt x="18748" y="52014"/>
                  </a:cubicBezTo>
                  <a:cubicBezTo>
                    <a:pt x="18548" y="51614"/>
                    <a:pt x="18414" y="51214"/>
                    <a:pt x="18181" y="50847"/>
                  </a:cubicBezTo>
                  <a:cubicBezTo>
                    <a:pt x="17980" y="50480"/>
                    <a:pt x="17747" y="50113"/>
                    <a:pt x="17547" y="49746"/>
                  </a:cubicBezTo>
                  <a:cubicBezTo>
                    <a:pt x="17147" y="49012"/>
                    <a:pt x="16780" y="48278"/>
                    <a:pt x="16513" y="47478"/>
                  </a:cubicBezTo>
                  <a:cubicBezTo>
                    <a:pt x="15912" y="45910"/>
                    <a:pt x="15579" y="44242"/>
                    <a:pt x="15512" y="42541"/>
                  </a:cubicBezTo>
                  <a:cubicBezTo>
                    <a:pt x="15445" y="39272"/>
                    <a:pt x="16446" y="36070"/>
                    <a:pt x="18347" y="33401"/>
                  </a:cubicBezTo>
                  <a:cubicBezTo>
                    <a:pt x="18881" y="32667"/>
                    <a:pt x="19448" y="32000"/>
                    <a:pt x="20082" y="31333"/>
                  </a:cubicBezTo>
                  <a:cubicBezTo>
                    <a:pt x="20682" y="30666"/>
                    <a:pt x="21350" y="30032"/>
                    <a:pt x="22050" y="29465"/>
                  </a:cubicBezTo>
                  <a:cubicBezTo>
                    <a:pt x="22474" y="29182"/>
                    <a:pt x="22228" y="28565"/>
                    <a:pt x="21818" y="28565"/>
                  </a:cubicBezTo>
                  <a:cubicBezTo>
                    <a:pt x="21744" y="28565"/>
                    <a:pt x="21665" y="28585"/>
                    <a:pt x="21583" y="28631"/>
                  </a:cubicBezTo>
                  <a:cubicBezTo>
                    <a:pt x="21216" y="28865"/>
                    <a:pt x="20816" y="29065"/>
                    <a:pt x="20482" y="29265"/>
                  </a:cubicBezTo>
                  <a:cubicBezTo>
                    <a:pt x="20149" y="29498"/>
                    <a:pt x="19748" y="29799"/>
                    <a:pt x="19415" y="30065"/>
                  </a:cubicBezTo>
                  <a:cubicBezTo>
                    <a:pt x="18748" y="30632"/>
                    <a:pt x="18114" y="31266"/>
                    <a:pt x="17580" y="31967"/>
                  </a:cubicBezTo>
                  <a:cubicBezTo>
                    <a:pt x="16579" y="33234"/>
                    <a:pt x="15746" y="34669"/>
                    <a:pt x="15145" y="36170"/>
                  </a:cubicBezTo>
                  <a:cubicBezTo>
                    <a:pt x="14978" y="36170"/>
                    <a:pt x="14845" y="36170"/>
                    <a:pt x="14678" y="36136"/>
                  </a:cubicBezTo>
                  <a:cubicBezTo>
                    <a:pt x="14178" y="36070"/>
                    <a:pt x="13677" y="35903"/>
                    <a:pt x="13244" y="35636"/>
                  </a:cubicBezTo>
                  <a:cubicBezTo>
                    <a:pt x="13208" y="35627"/>
                    <a:pt x="13174" y="35623"/>
                    <a:pt x="13140" y="35623"/>
                  </a:cubicBezTo>
                  <a:cubicBezTo>
                    <a:pt x="12795" y="35623"/>
                    <a:pt x="12570" y="36063"/>
                    <a:pt x="12843" y="36337"/>
                  </a:cubicBezTo>
                  <a:cubicBezTo>
                    <a:pt x="13444" y="36703"/>
                    <a:pt x="14111" y="36937"/>
                    <a:pt x="14812" y="37004"/>
                  </a:cubicBezTo>
                  <a:cubicBezTo>
                    <a:pt x="14678" y="37437"/>
                    <a:pt x="14545" y="37871"/>
                    <a:pt x="14445" y="38305"/>
                  </a:cubicBezTo>
                  <a:cubicBezTo>
                    <a:pt x="13444" y="38238"/>
                    <a:pt x="12443" y="37971"/>
                    <a:pt x="11576" y="37504"/>
                  </a:cubicBezTo>
                  <a:cubicBezTo>
                    <a:pt x="11520" y="37473"/>
                    <a:pt x="11465" y="37460"/>
                    <a:pt x="11414" y="37460"/>
                  </a:cubicBezTo>
                  <a:cubicBezTo>
                    <a:pt x="11132" y="37460"/>
                    <a:pt x="10960" y="37873"/>
                    <a:pt x="11242" y="38071"/>
                  </a:cubicBezTo>
                  <a:cubicBezTo>
                    <a:pt x="12143" y="38638"/>
                    <a:pt x="13210" y="38972"/>
                    <a:pt x="14278" y="39038"/>
                  </a:cubicBezTo>
                  <a:cubicBezTo>
                    <a:pt x="14178" y="39539"/>
                    <a:pt x="14111" y="40073"/>
                    <a:pt x="14078" y="40606"/>
                  </a:cubicBezTo>
                  <a:cubicBezTo>
                    <a:pt x="13611" y="40573"/>
                    <a:pt x="13177" y="40540"/>
                    <a:pt x="12743" y="40439"/>
                  </a:cubicBezTo>
                  <a:cubicBezTo>
                    <a:pt x="12210" y="40306"/>
                    <a:pt x="11709" y="40073"/>
                    <a:pt x="11242" y="39772"/>
                  </a:cubicBezTo>
                  <a:cubicBezTo>
                    <a:pt x="11188" y="39730"/>
                    <a:pt x="11134" y="39712"/>
                    <a:pt x="11085" y="39712"/>
                  </a:cubicBezTo>
                  <a:cubicBezTo>
                    <a:pt x="10864" y="39712"/>
                    <a:pt x="10730" y="40082"/>
                    <a:pt x="10975" y="40273"/>
                  </a:cubicBezTo>
                  <a:cubicBezTo>
                    <a:pt x="11775" y="40888"/>
                    <a:pt x="12745" y="41248"/>
                    <a:pt x="13755" y="41248"/>
                  </a:cubicBezTo>
                  <a:cubicBezTo>
                    <a:pt x="13840" y="41248"/>
                    <a:pt x="13925" y="41245"/>
                    <a:pt x="14011" y="41240"/>
                  </a:cubicBezTo>
                  <a:lnTo>
                    <a:pt x="14011" y="41240"/>
                  </a:lnTo>
                  <a:cubicBezTo>
                    <a:pt x="13978" y="41807"/>
                    <a:pt x="13978" y="42374"/>
                    <a:pt x="14011" y="42908"/>
                  </a:cubicBezTo>
                  <a:cubicBezTo>
                    <a:pt x="13677" y="42908"/>
                    <a:pt x="13344" y="42841"/>
                    <a:pt x="13044" y="42774"/>
                  </a:cubicBezTo>
                  <a:cubicBezTo>
                    <a:pt x="12443" y="42608"/>
                    <a:pt x="11876" y="42341"/>
                    <a:pt x="11409" y="41974"/>
                  </a:cubicBezTo>
                  <a:cubicBezTo>
                    <a:pt x="11355" y="41942"/>
                    <a:pt x="11303" y="41928"/>
                    <a:pt x="11255" y="41928"/>
                  </a:cubicBezTo>
                  <a:cubicBezTo>
                    <a:pt x="11004" y="41928"/>
                    <a:pt x="10857" y="42306"/>
                    <a:pt x="11109" y="42474"/>
                  </a:cubicBezTo>
                  <a:cubicBezTo>
                    <a:pt x="11943" y="43141"/>
                    <a:pt x="12977" y="43542"/>
                    <a:pt x="14078" y="43608"/>
                  </a:cubicBezTo>
                  <a:cubicBezTo>
                    <a:pt x="14111" y="44075"/>
                    <a:pt x="14178" y="44542"/>
                    <a:pt x="14244" y="45009"/>
                  </a:cubicBezTo>
                  <a:cubicBezTo>
                    <a:pt x="14111" y="45043"/>
                    <a:pt x="13978" y="45076"/>
                    <a:pt x="13844" y="45076"/>
                  </a:cubicBezTo>
                  <a:cubicBezTo>
                    <a:pt x="13800" y="45080"/>
                    <a:pt x="13757" y="45083"/>
                    <a:pt x="13714" y="45083"/>
                  </a:cubicBezTo>
                  <a:cubicBezTo>
                    <a:pt x="13432" y="45083"/>
                    <a:pt x="13175" y="44992"/>
                    <a:pt x="12944" y="44876"/>
                  </a:cubicBezTo>
                  <a:cubicBezTo>
                    <a:pt x="12887" y="44854"/>
                    <a:pt x="12833" y="44844"/>
                    <a:pt x="12782" y="44844"/>
                  </a:cubicBezTo>
                  <a:cubicBezTo>
                    <a:pt x="12443" y="44844"/>
                    <a:pt x="12253" y="45286"/>
                    <a:pt x="12543" y="45576"/>
                  </a:cubicBezTo>
                  <a:cubicBezTo>
                    <a:pt x="12948" y="45815"/>
                    <a:pt x="13404" y="45934"/>
                    <a:pt x="13875" y="45934"/>
                  </a:cubicBezTo>
                  <a:cubicBezTo>
                    <a:pt x="14063" y="45934"/>
                    <a:pt x="14254" y="45915"/>
                    <a:pt x="14445" y="45877"/>
                  </a:cubicBezTo>
                  <a:cubicBezTo>
                    <a:pt x="14545" y="46344"/>
                    <a:pt x="14678" y="46811"/>
                    <a:pt x="14845" y="47244"/>
                  </a:cubicBezTo>
                  <a:cubicBezTo>
                    <a:pt x="15145" y="48245"/>
                    <a:pt x="15579" y="49179"/>
                    <a:pt x="16079" y="50080"/>
                  </a:cubicBezTo>
                  <a:cubicBezTo>
                    <a:pt x="16346" y="50513"/>
                    <a:pt x="16613" y="50947"/>
                    <a:pt x="16946" y="51347"/>
                  </a:cubicBezTo>
                  <a:cubicBezTo>
                    <a:pt x="17046" y="51481"/>
                    <a:pt x="17113" y="51614"/>
                    <a:pt x="17213" y="51714"/>
                  </a:cubicBezTo>
                  <a:cubicBezTo>
                    <a:pt x="16179" y="51414"/>
                    <a:pt x="15178" y="51114"/>
                    <a:pt x="14144" y="50747"/>
                  </a:cubicBezTo>
                  <a:cubicBezTo>
                    <a:pt x="13577" y="50580"/>
                    <a:pt x="13010" y="50347"/>
                    <a:pt x="12443" y="50146"/>
                  </a:cubicBezTo>
                  <a:cubicBezTo>
                    <a:pt x="11209" y="48512"/>
                    <a:pt x="10208" y="46744"/>
                    <a:pt x="9408" y="44909"/>
                  </a:cubicBezTo>
                  <a:cubicBezTo>
                    <a:pt x="8640" y="42975"/>
                    <a:pt x="8240" y="40906"/>
                    <a:pt x="8307" y="38838"/>
                  </a:cubicBezTo>
                  <a:cubicBezTo>
                    <a:pt x="8440" y="34802"/>
                    <a:pt x="10275" y="30999"/>
                    <a:pt x="13310" y="28331"/>
                  </a:cubicBezTo>
                  <a:cubicBezTo>
                    <a:pt x="14144" y="27597"/>
                    <a:pt x="15045" y="26930"/>
                    <a:pt x="16012" y="26396"/>
                  </a:cubicBezTo>
                  <a:cubicBezTo>
                    <a:pt x="16479" y="26129"/>
                    <a:pt x="17013" y="25862"/>
                    <a:pt x="17513" y="25629"/>
                  </a:cubicBezTo>
                  <a:cubicBezTo>
                    <a:pt x="17914" y="25462"/>
                    <a:pt x="18281" y="25262"/>
                    <a:pt x="18681" y="25095"/>
                  </a:cubicBezTo>
                  <a:cubicBezTo>
                    <a:pt x="18681" y="25195"/>
                    <a:pt x="18714" y="25295"/>
                    <a:pt x="18714" y="25362"/>
                  </a:cubicBezTo>
                  <a:cubicBezTo>
                    <a:pt x="18814" y="25896"/>
                    <a:pt x="18981" y="26429"/>
                    <a:pt x="19115" y="26930"/>
                  </a:cubicBezTo>
                  <a:cubicBezTo>
                    <a:pt x="19182" y="27213"/>
                    <a:pt x="19391" y="27338"/>
                    <a:pt x="19608" y="27338"/>
                  </a:cubicBezTo>
                  <a:cubicBezTo>
                    <a:pt x="19927" y="27338"/>
                    <a:pt x="20262" y="27067"/>
                    <a:pt x="20182" y="26630"/>
                  </a:cubicBezTo>
                  <a:cubicBezTo>
                    <a:pt x="20115" y="26129"/>
                    <a:pt x="20115" y="25629"/>
                    <a:pt x="20149" y="25128"/>
                  </a:cubicBezTo>
                  <a:cubicBezTo>
                    <a:pt x="20149" y="24561"/>
                    <a:pt x="20249" y="24128"/>
                    <a:pt x="20282" y="23594"/>
                  </a:cubicBezTo>
                  <a:cubicBezTo>
                    <a:pt x="20349" y="23160"/>
                    <a:pt x="20416" y="22693"/>
                    <a:pt x="20516" y="22226"/>
                  </a:cubicBezTo>
                  <a:cubicBezTo>
                    <a:pt x="20616" y="21726"/>
                    <a:pt x="20782" y="21226"/>
                    <a:pt x="20949" y="20725"/>
                  </a:cubicBezTo>
                  <a:cubicBezTo>
                    <a:pt x="21116" y="20292"/>
                    <a:pt x="21283" y="19891"/>
                    <a:pt x="21516" y="19491"/>
                  </a:cubicBezTo>
                  <a:cubicBezTo>
                    <a:pt x="21750" y="19024"/>
                    <a:pt x="22017" y="18557"/>
                    <a:pt x="22317" y="18123"/>
                  </a:cubicBezTo>
                  <a:lnTo>
                    <a:pt x="22517" y="17857"/>
                  </a:lnTo>
                  <a:lnTo>
                    <a:pt x="22617" y="17690"/>
                  </a:lnTo>
                  <a:lnTo>
                    <a:pt x="22650" y="17656"/>
                  </a:lnTo>
                  <a:cubicBezTo>
                    <a:pt x="22817" y="17456"/>
                    <a:pt x="22984" y="17223"/>
                    <a:pt x="23184" y="17056"/>
                  </a:cubicBezTo>
                  <a:cubicBezTo>
                    <a:pt x="23518" y="16656"/>
                    <a:pt x="23918" y="16289"/>
                    <a:pt x="24318" y="15955"/>
                  </a:cubicBezTo>
                  <a:cubicBezTo>
                    <a:pt x="24485" y="15822"/>
                    <a:pt x="24585" y="15755"/>
                    <a:pt x="24852" y="15555"/>
                  </a:cubicBezTo>
                  <a:cubicBezTo>
                    <a:pt x="25086" y="15355"/>
                    <a:pt x="25352" y="15221"/>
                    <a:pt x="25586" y="15055"/>
                  </a:cubicBezTo>
                  <a:cubicBezTo>
                    <a:pt x="26086" y="14721"/>
                    <a:pt x="26587" y="14421"/>
                    <a:pt x="27087" y="14087"/>
                  </a:cubicBezTo>
                  <a:cubicBezTo>
                    <a:pt x="28121" y="13453"/>
                    <a:pt x="29022" y="12586"/>
                    <a:pt x="29756" y="11585"/>
                  </a:cubicBezTo>
                  <a:cubicBezTo>
                    <a:pt x="30423" y="10651"/>
                    <a:pt x="30723" y="9484"/>
                    <a:pt x="30656" y="8316"/>
                  </a:cubicBezTo>
                  <a:cubicBezTo>
                    <a:pt x="30489" y="7116"/>
                    <a:pt x="29856" y="6215"/>
                    <a:pt x="29122" y="5314"/>
                  </a:cubicBezTo>
                  <a:lnTo>
                    <a:pt x="29055" y="5214"/>
                  </a:lnTo>
                  <a:lnTo>
                    <a:pt x="29022" y="5148"/>
                  </a:lnTo>
                  <a:cubicBezTo>
                    <a:pt x="28955" y="5081"/>
                    <a:pt x="28855" y="4981"/>
                    <a:pt x="28788" y="4881"/>
                  </a:cubicBezTo>
                  <a:cubicBezTo>
                    <a:pt x="28655" y="4681"/>
                    <a:pt x="28555" y="4480"/>
                    <a:pt x="28421" y="4247"/>
                  </a:cubicBezTo>
                  <a:lnTo>
                    <a:pt x="28355" y="4113"/>
                  </a:lnTo>
                  <a:lnTo>
                    <a:pt x="28355" y="4080"/>
                  </a:lnTo>
                  <a:cubicBezTo>
                    <a:pt x="28355" y="3980"/>
                    <a:pt x="28321" y="3880"/>
                    <a:pt x="28288" y="3813"/>
                  </a:cubicBezTo>
                  <a:lnTo>
                    <a:pt x="28288" y="3613"/>
                  </a:lnTo>
                  <a:lnTo>
                    <a:pt x="28288" y="3480"/>
                  </a:lnTo>
                  <a:cubicBezTo>
                    <a:pt x="28288" y="3446"/>
                    <a:pt x="28321" y="3346"/>
                    <a:pt x="28321" y="3346"/>
                  </a:cubicBezTo>
                  <a:cubicBezTo>
                    <a:pt x="28321" y="3346"/>
                    <a:pt x="28355" y="3213"/>
                    <a:pt x="28388" y="3146"/>
                  </a:cubicBezTo>
                  <a:cubicBezTo>
                    <a:pt x="28421" y="3046"/>
                    <a:pt x="28488" y="2913"/>
                    <a:pt x="28555" y="2813"/>
                  </a:cubicBezTo>
                  <a:lnTo>
                    <a:pt x="28588" y="2779"/>
                  </a:lnTo>
                  <a:lnTo>
                    <a:pt x="28688" y="2679"/>
                  </a:lnTo>
                  <a:cubicBezTo>
                    <a:pt x="28755" y="2579"/>
                    <a:pt x="28922" y="2446"/>
                    <a:pt x="28955" y="2412"/>
                  </a:cubicBezTo>
                  <a:cubicBezTo>
                    <a:pt x="29389" y="2145"/>
                    <a:pt x="29856" y="1945"/>
                    <a:pt x="30323" y="1879"/>
                  </a:cubicBezTo>
                  <a:cubicBezTo>
                    <a:pt x="30655" y="1839"/>
                    <a:pt x="30987" y="1823"/>
                    <a:pt x="31319" y="1823"/>
                  </a:cubicBezTo>
                  <a:close/>
                  <a:moveTo>
                    <a:pt x="59043" y="46644"/>
                  </a:moveTo>
                  <a:cubicBezTo>
                    <a:pt x="58976" y="46644"/>
                    <a:pt x="59177" y="46677"/>
                    <a:pt x="59210" y="46677"/>
                  </a:cubicBezTo>
                  <a:cubicBezTo>
                    <a:pt x="59343" y="46744"/>
                    <a:pt x="59443" y="46777"/>
                    <a:pt x="59577" y="46811"/>
                  </a:cubicBezTo>
                  <a:cubicBezTo>
                    <a:pt x="59844" y="46944"/>
                    <a:pt x="60111" y="47111"/>
                    <a:pt x="60311" y="47344"/>
                  </a:cubicBezTo>
                  <a:cubicBezTo>
                    <a:pt x="60844" y="48078"/>
                    <a:pt x="60744" y="49379"/>
                    <a:pt x="60711" y="50313"/>
                  </a:cubicBezTo>
                  <a:cubicBezTo>
                    <a:pt x="60678" y="52815"/>
                    <a:pt x="60411" y="55317"/>
                    <a:pt x="60144" y="57819"/>
                  </a:cubicBezTo>
                  <a:cubicBezTo>
                    <a:pt x="59877" y="60020"/>
                    <a:pt x="59477" y="62288"/>
                    <a:pt x="58476" y="64290"/>
                  </a:cubicBezTo>
                  <a:cubicBezTo>
                    <a:pt x="57609" y="65958"/>
                    <a:pt x="56341" y="67425"/>
                    <a:pt x="54840" y="68560"/>
                  </a:cubicBezTo>
                  <a:cubicBezTo>
                    <a:pt x="54006" y="69227"/>
                    <a:pt x="53106" y="69760"/>
                    <a:pt x="52138" y="70161"/>
                  </a:cubicBezTo>
                  <a:cubicBezTo>
                    <a:pt x="51871" y="70261"/>
                    <a:pt x="51604" y="70361"/>
                    <a:pt x="51338" y="70428"/>
                  </a:cubicBezTo>
                  <a:cubicBezTo>
                    <a:pt x="51071" y="70528"/>
                    <a:pt x="50837" y="70661"/>
                    <a:pt x="50604" y="70761"/>
                  </a:cubicBezTo>
                  <a:cubicBezTo>
                    <a:pt x="50070" y="70928"/>
                    <a:pt x="49536" y="71061"/>
                    <a:pt x="49003" y="71128"/>
                  </a:cubicBezTo>
                  <a:cubicBezTo>
                    <a:pt x="48569" y="71228"/>
                    <a:pt x="48702" y="71829"/>
                    <a:pt x="49103" y="71829"/>
                  </a:cubicBezTo>
                  <a:cubicBezTo>
                    <a:pt x="49636" y="71829"/>
                    <a:pt x="50170" y="71829"/>
                    <a:pt x="50704" y="71762"/>
                  </a:cubicBezTo>
                  <a:cubicBezTo>
                    <a:pt x="50837" y="71762"/>
                    <a:pt x="50971" y="71762"/>
                    <a:pt x="51104" y="71729"/>
                  </a:cubicBezTo>
                  <a:lnTo>
                    <a:pt x="51104" y="71729"/>
                  </a:lnTo>
                  <a:cubicBezTo>
                    <a:pt x="50937" y="72129"/>
                    <a:pt x="50837" y="72529"/>
                    <a:pt x="50737" y="72963"/>
                  </a:cubicBezTo>
                  <a:cubicBezTo>
                    <a:pt x="50637" y="73530"/>
                    <a:pt x="50570" y="74130"/>
                    <a:pt x="50504" y="74697"/>
                  </a:cubicBezTo>
                  <a:cubicBezTo>
                    <a:pt x="50404" y="75798"/>
                    <a:pt x="50370" y="76932"/>
                    <a:pt x="50237" y="78033"/>
                  </a:cubicBezTo>
                  <a:cubicBezTo>
                    <a:pt x="50170" y="79134"/>
                    <a:pt x="49903" y="80201"/>
                    <a:pt x="49536" y="81202"/>
                  </a:cubicBezTo>
                  <a:cubicBezTo>
                    <a:pt x="49336" y="81602"/>
                    <a:pt x="49136" y="82003"/>
                    <a:pt x="48903" y="82369"/>
                  </a:cubicBezTo>
                  <a:cubicBezTo>
                    <a:pt x="48802" y="82536"/>
                    <a:pt x="48702" y="82670"/>
                    <a:pt x="48569" y="82836"/>
                  </a:cubicBezTo>
                  <a:lnTo>
                    <a:pt x="48502" y="82937"/>
                  </a:lnTo>
                  <a:lnTo>
                    <a:pt x="48302" y="83170"/>
                  </a:lnTo>
                  <a:cubicBezTo>
                    <a:pt x="48035" y="83470"/>
                    <a:pt x="47735" y="83737"/>
                    <a:pt x="47468" y="83971"/>
                  </a:cubicBezTo>
                  <a:lnTo>
                    <a:pt x="47268" y="84171"/>
                  </a:lnTo>
                  <a:lnTo>
                    <a:pt x="47135" y="84237"/>
                  </a:lnTo>
                  <a:cubicBezTo>
                    <a:pt x="46968" y="84371"/>
                    <a:pt x="46834" y="84471"/>
                    <a:pt x="46668" y="84571"/>
                  </a:cubicBezTo>
                  <a:cubicBezTo>
                    <a:pt x="46000" y="85038"/>
                    <a:pt x="45300" y="85405"/>
                    <a:pt x="44599" y="85739"/>
                  </a:cubicBezTo>
                  <a:lnTo>
                    <a:pt x="44366" y="85839"/>
                  </a:lnTo>
                  <a:lnTo>
                    <a:pt x="44166" y="85905"/>
                  </a:lnTo>
                  <a:cubicBezTo>
                    <a:pt x="43966" y="86005"/>
                    <a:pt x="43766" y="86072"/>
                    <a:pt x="43565" y="86139"/>
                  </a:cubicBezTo>
                  <a:cubicBezTo>
                    <a:pt x="43165" y="86272"/>
                    <a:pt x="42765" y="86406"/>
                    <a:pt x="42365" y="86506"/>
                  </a:cubicBezTo>
                  <a:cubicBezTo>
                    <a:pt x="41531" y="86739"/>
                    <a:pt x="40663" y="86939"/>
                    <a:pt x="39829" y="87073"/>
                  </a:cubicBezTo>
                  <a:lnTo>
                    <a:pt x="39229" y="87173"/>
                  </a:lnTo>
                  <a:lnTo>
                    <a:pt x="38929" y="87240"/>
                  </a:lnTo>
                  <a:lnTo>
                    <a:pt x="38695" y="87240"/>
                  </a:lnTo>
                  <a:cubicBezTo>
                    <a:pt x="38262" y="87306"/>
                    <a:pt x="37828" y="87340"/>
                    <a:pt x="37394" y="87406"/>
                  </a:cubicBezTo>
                  <a:cubicBezTo>
                    <a:pt x="36560" y="87473"/>
                    <a:pt x="35726" y="87506"/>
                    <a:pt x="34859" y="87506"/>
                  </a:cubicBezTo>
                  <a:cubicBezTo>
                    <a:pt x="34602" y="87512"/>
                    <a:pt x="34344" y="87515"/>
                    <a:pt x="34087" y="87515"/>
                  </a:cubicBezTo>
                  <a:cubicBezTo>
                    <a:pt x="32843" y="87515"/>
                    <a:pt x="31600" y="87450"/>
                    <a:pt x="30356" y="87340"/>
                  </a:cubicBezTo>
                  <a:lnTo>
                    <a:pt x="29756" y="87273"/>
                  </a:lnTo>
                  <a:lnTo>
                    <a:pt x="29455" y="87240"/>
                  </a:lnTo>
                  <a:lnTo>
                    <a:pt x="29155" y="87240"/>
                  </a:lnTo>
                  <a:lnTo>
                    <a:pt x="28955" y="87206"/>
                  </a:lnTo>
                  <a:lnTo>
                    <a:pt x="28621" y="87173"/>
                  </a:lnTo>
                  <a:lnTo>
                    <a:pt x="27921" y="87039"/>
                  </a:lnTo>
                  <a:cubicBezTo>
                    <a:pt x="27020" y="86906"/>
                    <a:pt x="26120" y="86706"/>
                    <a:pt x="25252" y="86439"/>
                  </a:cubicBezTo>
                  <a:cubicBezTo>
                    <a:pt x="23551" y="86005"/>
                    <a:pt x="21950" y="85272"/>
                    <a:pt x="20549" y="84204"/>
                  </a:cubicBezTo>
                  <a:cubicBezTo>
                    <a:pt x="20215" y="83971"/>
                    <a:pt x="19915" y="83670"/>
                    <a:pt x="19615" y="83370"/>
                  </a:cubicBezTo>
                  <a:cubicBezTo>
                    <a:pt x="19348" y="83103"/>
                    <a:pt x="19115" y="82803"/>
                    <a:pt x="18914" y="82503"/>
                  </a:cubicBezTo>
                  <a:cubicBezTo>
                    <a:pt x="18347" y="81636"/>
                    <a:pt x="17980" y="80668"/>
                    <a:pt x="17814" y="79668"/>
                  </a:cubicBezTo>
                  <a:cubicBezTo>
                    <a:pt x="17380" y="77466"/>
                    <a:pt x="17580" y="75164"/>
                    <a:pt x="17113" y="72929"/>
                  </a:cubicBezTo>
                  <a:cubicBezTo>
                    <a:pt x="17013" y="72562"/>
                    <a:pt x="16913" y="72162"/>
                    <a:pt x="16813" y="71795"/>
                  </a:cubicBezTo>
                  <a:lnTo>
                    <a:pt x="16913" y="71795"/>
                  </a:lnTo>
                  <a:cubicBezTo>
                    <a:pt x="17180" y="71795"/>
                    <a:pt x="17480" y="71862"/>
                    <a:pt x="17747" y="71895"/>
                  </a:cubicBezTo>
                  <a:lnTo>
                    <a:pt x="18681" y="71895"/>
                  </a:lnTo>
                  <a:cubicBezTo>
                    <a:pt x="19081" y="71895"/>
                    <a:pt x="19181" y="71262"/>
                    <a:pt x="18781" y="71195"/>
                  </a:cubicBezTo>
                  <a:cubicBezTo>
                    <a:pt x="18381" y="71128"/>
                    <a:pt x="17847" y="70995"/>
                    <a:pt x="17380" y="70895"/>
                  </a:cubicBezTo>
                  <a:cubicBezTo>
                    <a:pt x="17180" y="70828"/>
                    <a:pt x="16980" y="70728"/>
                    <a:pt x="16813" y="70628"/>
                  </a:cubicBezTo>
                  <a:cubicBezTo>
                    <a:pt x="16546" y="70528"/>
                    <a:pt x="16313" y="70461"/>
                    <a:pt x="16046" y="70361"/>
                  </a:cubicBezTo>
                  <a:cubicBezTo>
                    <a:pt x="15178" y="70061"/>
                    <a:pt x="14345" y="69627"/>
                    <a:pt x="13577" y="69093"/>
                  </a:cubicBezTo>
                  <a:cubicBezTo>
                    <a:pt x="12843" y="68560"/>
                    <a:pt x="12143" y="67993"/>
                    <a:pt x="11509" y="67359"/>
                  </a:cubicBezTo>
                  <a:cubicBezTo>
                    <a:pt x="10842" y="66725"/>
                    <a:pt x="10275" y="65991"/>
                    <a:pt x="9808" y="65224"/>
                  </a:cubicBezTo>
                  <a:cubicBezTo>
                    <a:pt x="8640" y="63356"/>
                    <a:pt x="8140" y="61221"/>
                    <a:pt x="7807" y="59053"/>
                  </a:cubicBezTo>
                  <a:cubicBezTo>
                    <a:pt x="7473" y="56718"/>
                    <a:pt x="7273" y="54316"/>
                    <a:pt x="7139" y="51948"/>
                  </a:cubicBezTo>
                  <a:cubicBezTo>
                    <a:pt x="7106" y="51247"/>
                    <a:pt x="7073" y="50547"/>
                    <a:pt x="7073" y="49846"/>
                  </a:cubicBezTo>
                  <a:cubicBezTo>
                    <a:pt x="7039" y="49312"/>
                    <a:pt x="7073" y="48745"/>
                    <a:pt x="7173" y="48178"/>
                  </a:cubicBezTo>
                  <a:cubicBezTo>
                    <a:pt x="7239" y="47945"/>
                    <a:pt x="7306" y="47711"/>
                    <a:pt x="7440" y="47511"/>
                  </a:cubicBezTo>
                  <a:cubicBezTo>
                    <a:pt x="7540" y="47344"/>
                    <a:pt x="7673" y="47211"/>
                    <a:pt x="7807" y="47144"/>
                  </a:cubicBezTo>
                  <a:cubicBezTo>
                    <a:pt x="7981" y="46999"/>
                    <a:pt x="8206" y="46904"/>
                    <a:pt x="8437" y="46904"/>
                  </a:cubicBezTo>
                  <a:cubicBezTo>
                    <a:pt x="8471" y="46904"/>
                    <a:pt x="8506" y="46906"/>
                    <a:pt x="8540" y="46911"/>
                  </a:cubicBezTo>
                  <a:cubicBezTo>
                    <a:pt x="9007" y="47811"/>
                    <a:pt x="9608" y="48645"/>
                    <a:pt x="10275" y="49413"/>
                  </a:cubicBezTo>
                  <a:cubicBezTo>
                    <a:pt x="9775" y="49212"/>
                    <a:pt x="9274" y="49012"/>
                    <a:pt x="8741" y="48845"/>
                  </a:cubicBezTo>
                  <a:cubicBezTo>
                    <a:pt x="8686" y="48824"/>
                    <a:pt x="8634" y="48814"/>
                    <a:pt x="8585" y="48814"/>
                  </a:cubicBezTo>
                  <a:cubicBezTo>
                    <a:pt x="8183" y="48814"/>
                    <a:pt x="7987" y="49475"/>
                    <a:pt x="8374" y="49713"/>
                  </a:cubicBezTo>
                  <a:cubicBezTo>
                    <a:pt x="9908" y="50613"/>
                    <a:pt x="11509" y="51381"/>
                    <a:pt x="13177" y="51981"/>
                  </a:cubicBezTo>
                  <a:cubicBezTo>
                    <a:pt x="14778" y="52648"/>
                    <a:pt x="16446" y="53182"/>
                    <a:pt x="18147" y="53649"/>
                  </a:cubicBezTo>
                  <a:cubicBezTo>
                    <a:pt x="21516" y="54583"/>
                    <a:pt x="24985" y="55150"/>
                    <a:pt x="28521" y="55417"/>
                  </a:cubicBezTo>
                  <a:cubicBezTo>
                    <a:pt x="30027" y="55533"/>
                    <a:pt x="31532" y="55592"/>
                    <a:pt x="33038" y="55592"/>
                  </a:cubicBezTo>
                  <a:cubicBezTo>
                    <a:pt x="35002" y="55592"/>
                    <a:pt x="36965" y="55491"/>
                    <a:pt x="38929" y="55283"/>
                  </a:cubicBezTo>
                  <a:cubicBezTo>
                    <a:pt x="42431" y="54950"/>
                    <a:pt x="45900" y="54249"/>
                    <a:pt x="49236" y="53182"/>
                  </a:cubicBezTo>
                  <a:cubicBezTo>
                    <a:pt x="51137" y="52581"/>
                    <a:pt x="52972" y="51881"/>
                    <a:pt x="54807" y="51114"/>
                  </a:cubicBezTo>
                  <a:cubicBezTo>
                    <a:pt x="55707" y="50747"/>
                    <a:pt x="56575" y="50313"/>
                    <a:pt x="57442" y="49846"/>
                  </a:cubicBezTo>
                  <a:cubicBezTo>
                    <a:pt x="58343" y="49446"/>
                    <a:pt x="59210" y="48946"/>
                    <a:pt x="60010" y="48378"/>
                  </a:cubicBezTo>
                  <a:cubicBezTo>
                    <a:pt x="60401" y="48078"/>
                    <a:pt x="60061" y="47454"/>
                    <a:pt x="59649" y="47454"/>
                  </a:cubicBezTo>
                  <a:cubicBezTo>
                    <a:pt x="59603" y="47454"/>
                    <a:pt x="59557" y="47461"/>
                    <a:pt x="59510" y="47478"/>
                  </a:cubicBezTo>
                  <a:cubicBezTo>
                    <a:pt x="58943" y="47711"/>
                    <a:pt x="58376" y="47978"/>
                    <a:pt x="57842" y="48278"/>
                  </a:cubicBezTo>
                  <a:cubicBezTo>
                    <a:pt x="58109" y="47845"/>
                    <a:pt x="58309" y="47378"/>
                    <a:pt x="58509" y="46911"/>
                  </a:cubicBezTo>
                  <a:cubicBezTo>
                    <a:pt x="58509" y="46844"/>
                    <a:pt x="58543" y="46777"/>
                    <a:pt x="58543" y="46711"/>
                  </a:cubicBezTo>
                  <a:cubicBezTo>
                    <a:pt x="58609" y="46711"/>
                    <a:pt x="58676" y="46711"/>
                    <a:pt x="58743" y="46677"/>
                  </a:cubicBezTo>
                  <a:lnTo>
                    <a:pt x="58743" y="46677"/>
                  </a:lnTo>
                  <a:cubicBezTo>
                    <a:pt x="58730" y="46684"/>
                    <a:pt x="58727" y="46687"/>
                    <a:pt x="58731" y="46687"/>
                  </a:cubicBezTo>
                  <a:cubicBezTo>
                    <a:pt x="58747" y="46687"/>
                    <a:pt x="58870" y="46644"/>
                    <a:pt x="58843" y="46644"/>
                  </a:cubicBezTo>
                  <a:close/>
                  <a:moveTo>
                    <a:pt x="31326" y="1"/>
                  </a:moveTo>
                  <a:cubicBezTo>
                    <a:pt x="30343" y="1"/>
                    <a:pt x="29379" y="206"/>
                    <a:pt x="28488" y="578"/>
                  </a:cubicBezTo>
                  <a:cubicBezTo>
                    <a:pt x="27320" y="1145"/>
                    <a:pt x="26520" y="2245"/>
                    <a:pt x="26420" y="3513"/>
                  </a:cubicBezTo>
                  <a:cubicBezTo>
                    <a:pt x="26353" y="4681"/>
                    <a:pt x="27020" y="5648"/>
                    <a:pt x="27687" y="6515"/>
                  </a:cubicBezTo>
                  <a:cubicBezTo>
                    <a:pt x="27988" y="6882"/>
                    <a:pt x="28254" y="7282"/>
                    <a:pt x="28521" y="7716"/>
                  </a:cubicBezTo>
                  <a:cubicBezTo>
                    <a:pt x="28521" y="7749"/>
                    <a:pt x="28588" y="7950"/>
                    <a:pt x="28621" y="7950"/>
                  </a:cubicBezTo>
                  <a:cubicBezTo>
                    <a:pt x="28655" y="8050"/>
                    <a:pt x="28688" y="8183"/>
                    <a:pt x="28721" y="8283"/>
                  </a:cubicBezTo>
                  <a:cubicBezTo>
                    <a:pt x="28721" y="8316"/>
                    <a:pt x="28755" y="8383"/>
                    <a:pt x="28755" y="8450"/>
                  </a:cubicBezTo>
                  <a:cubicBezTo>
                    <a:pt x="28755" y="8483"/>
                    <a:pt x="28755" y="8517"/>
                    <a:pt x="28755" y="8517"/>
                  </a:cubicBezTo>
                  <a:lnTo>
                    <a:pt x="28755" y="9017"/>
                  </a:lnTo>
                  <a:lnTo>
                    <a:pt x="28755" y="9084"/>
                  </a:lnTo>
                  <a:cubicBezTo>
                    <a:pt x="28755" y="9117"/>
                    <a:pt x="28755" y="9184"/>
                    <a:pt x="28721" y="9250"/>
                  </a:cubicBezTo>
                  <a:cubicBezTo>
                    <a:pt x="28688" y="9384"/>
                    <a:pt x="28655" y="9484"/>
                    <a:pt x="28621" y="9617"/>
                  </a:cubicBezTo>
                  <a:cubicBezTo>
                    <a:pt x="28621" y="9684"/>
                    <a:pt x="28588" y="9751"/>
                    <a:pt x="28555" y="9818"/>
                  </a:cubicBezTo>
                  <a:lnTo>
                    <a:pt x="28521" y="9884"/>
                  </a:lnTo>
                  <a:cubicBezTo>
                    <a:pt x="28455" y="10018"/>
                    <a:pt x="28388" y="10151"/>
                    <a:pt x="28321" y="10285"/>
                  </a:cubicBezTo>
                  <a:cubicBezTo>
                    <a:pt x="28088" y="10752"/>
                    <a:pt x="27754" y="11152"/>
                    <a:pt x="27354" y="11519"/>
                  </a:cubicBezTo>
                  <a:cubicBezTo>
                    <a:pt x="26453" y="12286"/>
                    <a:pt x="25452" y="12986"/>
                    <a:pt x="24418" y="13587"/>
                  </a:cubicBezTo>
                  <a:cubicBezTo>
                    <a:pt x="22450" y="14854"/>
                    <a:pt x="20849" y="16622"/>
                    <a:pt x="19815" y="18724"/>
                  </a:cubicBezTo>
                  <a:cubicBezTo>
                    <a:pt x="19348" y="19758"/>
                    <a:pt x="18981" y="20825"/>
                    <a:pt x="18781" y="21926"/>
                  </a:cubicBezTo>
                  <a:cubicBezTo>
                    <a:pt x="18648" y="22527"/>
                    <a:pt x="18581" y="23094"/>
                    <a:pt x="18581" y="23694"/>
                  </a:cubicBezTo>
                  <a:lnTo>
                    <a:pt x="18581" y="23928"/>
                  </a:lnTo>
                  <a:cubicBezTo>
                    <a:pt x="18114" y="23994"/>
                    <a:pt x="17647" y="24094"/>
                    <a:pt x="17180" y="24228"/>
                  </a:cubicBezTo>
                  <a:cubicBezTo>
                    <a:pt x="16646" y="24395"/>
                    <a:pt x="16112" y="24628"/>
                    <a:pt x="15612" y="24895"/>
                  </a:cubicBezTo>
                  <a:cubicBezTo>
                    <a:pt x="15178" y="25095"/>
                    <a:pt x="14812" y="25295"/>
                    <a:pt x="14411" y="25529"/>
                  </a:cubicBezTo>
                  <a:cubicBezTo>
                    <a:pt x="12577" y="21459"/>
                    <a:pt x="9641" y="17957"/>
                    <a:pt x="5972" y="15455"/>
                  </a:cubicBezTo>
                  <a:cubicBezTo>
                    <a:pt x="4904" y="14754"/>
                    <a:pt x="3804" y="14121"/>
                    <a:pt x="2636" y="13620"/>
                  </a:cubicBezTo>
                  <a:cubicBezTo>
                    <a:pt x="2566" y="13578"/>
                    <a:pt x="2485" y="13560"/>
                    <a:pt x="2399" y="13560"/>
                  </a:cubicBezTo>
                  <a:cubicBezTo>
                    <a:pt x="2280" y="13560"/>
                    <a:pt x="2152" y="13595"/>
                    <a:pt x="2036" y="13654"/>
                  </a:cubicBezTo>
                  <a:cubicBezTo>
                    <a:pt x="1235" y="13787"/>
                    <a:pt x="635" y="14821"/>
                    <a:pt x="368" y="15488"/>
                  </a:cubicBezTo>
                  <a:cubicBezTo>
                    <a:pt x="34" y="16289"/>
                    <a:pt x="1" y="17189"/>
                    <a:pt x="268" y="18023"/>
                  </a:cubicBezTo>
                  <a:cubicBezTo>
                    <a:pt x="301" y="18123"/>
                    <a:pt x="335" y="18224"/>
                    <a:pt x="401" y="18290"/>
                  </a:cubicBezTo>
                  <a:cubicBezTo>
                    <a:pt x="435" y="18324"/>
                    <a:pt x="435" y="18357"/>
                    <a:pt x="468" y="18424"/>
                  </a:cubicBezTo>
                  <a:cubicBezTo>
                    <a:pt x="735" y="18857"/>
                    <a:pt x="1302" y="19057"/>
                    <a:pt x="1702" y="19324"/>
                  </a:cubicBezTo>
                  <a:cubicBezTo>
                    <a:pt x="2136" y="19591"/>
                    <a:pt x="2569" y="19858"/>
                    <a:pt x="3003" y="20158"/>
                  </a:cubicBezTo>
                  <a:cubicBezTo>
                    <a:pt x="5371" y="21826"/>
                    <a:pt x="7473" y="23928"/>
                    <a:pt x="9141" y="26329"/>
                  </a:cubicBezTo>
                  <a:cubicBezTo>
                    <a:pt x="9675" y="27097"/>
                    <a:pt x="10208" y="27864"/>
                    <a:pt x="10675" y="28664"/>
                  </a:cubicBezTo>
                  <a:cubicBezTo>
                    <a:pt x="9908" y="29565"/>
                    <a:pt x="9208" y="30566"/>
                    <a:pt x="8640" y="31600"/>
                  </a:cubicBezTo>
                  <a:cubicBezTo>
                    <a:pt x="6439" y="35603"/>
                    <a:pt x="6072" y="40373"/>
                    <a:pt x="7606" y="44676"/>
                  </a:cubicBezTo>
                  <a:cubicBezTo>
                    <a:pt x="7706" y="44943"/>
                    <a:pt x="7807" y="45176"/>
                    <a:pt x="7907" y="45443"/>
                  </a:cubicBezTo>
                  <a:cubicBezTo>
                    <a:pt x="7373" y="45510"/>
                    <a:pt x="6873" y="45743"/>
                    <a:pt x="6472" y="46110"/>
                  </a:cubicBezTo>
                  <a:cubicBezTo>
                    <a:pt x="5572" y="46944"/>
                    <a:pt x="5438" y="48278"/>
                    <a:pt x="5405" y="49446"/>
                  </a:cubicBezTo>
                  <a:cubicBezTo>
                    <a:pt x="5438" y="52148"/>
                    <a:pt x="5605" y="54883"/>
                    <a:pt x="5939" y="57585"/>
                  </a:cubicBezTo>
                  <a:cubicBezTo>
                    <a:pt x="6239" y="60120"/>
                    <a:pt x="6639" y="62655"/>
                    <a:pt x="7773" y="64957"/>
                  </a:cubicBezTo>
                  <a:cubicBezTo>
                    <a:pt x="8707" y="66958"/>
                    <a:pt x="10175" y="68660"/>
                    <a:pt x="11976" y="69894"/>
                  </a:cubicBezTo>
                  <a:cubicBezTo>
                    <a:pt x="12977" y="70528"/>
                    <a:pt x="14044" y="71028"/>
                    <a:pt x="15178" y="71395"/>
                  </a:cubicBezTo>
                  <a:lnTo>
                    <a:pt x="15412" y="71495"/>
                  </a:lnTo>
                  <a:cubicBezTo>
                    <a:pt x="15412" y="71562"/>
                    <a:pt x="15445" y="71628"/>
                    <a:pt x="15445" y="71662"/>
                  </a:cubicBezTo>
                  <a:cubicBezTo>
                    <a:pt x="15679" y="72796"/>
                    <a:pt x="15812" y="73930"/>
                    <a:pt x="15846" y="75098"/>
                  </a:cubicBezTo>
                  <a:cubicBezTo>
                    <a:pt x="15879" y="76232"/>
                    <a:pt x="15912" y="77366"/>
                    <a:pt x="16012" y="78533"/>
                  </a:cubicBezTo>
                  <a:cubicBezTo>
                    <a:pt x="16246" y="80768"/>
                    <a:pt x="16913" y="82903"/>
                    <a:pt x="18481" y="84571"/>
                  </a:cubicBezTo>
                  <a:cubicBezTo>
                    <a:pt x="19848" y="85939"/>
                    <a:pt x="21516" y="86973"/>
                    <a:pt x="23351" y="87607"/>
                  </a:cubicBezTo>
                  <a:cubicBezTo>
                    <a:pt x="25119" y="88207"/>
                    <a:pt x="26954" y="88641"/>
                    <a:pt x="28822" y="88874"/>
                  </a:cubicBezTo>
                  <a:cubicBezTo>
                    <a:pt x="30618" y="89126"/>
                    <a:pt x="32433" y="89251"/>
                    <a:pt x="34252" y="89251"/>
                  </a:cubicBezTo>
                  <a:cubicBezTo>
                    <a:pt x="35812" y="89251"/>
                    <a:pt x="37374" y="89159"/>
                    <a:pt x="38929" y="88974"/>
                  </a:cubicBezTo>
                  <a:cubicBezTo>
                    <a:pt x="42398" y="88541"/>
                    <a:pt x="46034" y="87607"/>
                    <a:pt x="48702" y="85238"/>
                  </a:cubicBezTo>
                  <a:cubicBezTo>
                    <a:pt x="50137" y="83937"/>
                    <a:pt x="51104" y="82203"/>
                    <a:pt x="51471" y="80335"/>
                  </a:cubicBezTo>
                  <a:cubicBezTo>
                    <a:pt x="51938" y="78000"/>
                    <a:pt x="51738" y="75598"/>
                    <a:pt x="52005" y="73263"/>
                  </a:cubicBezTo>
                  <a:cubicBezTo>
                    <a:pt x="52071" y="72696"/>
                    <a:pt x="52105" y="72162"/>
                    <a:pt x="52205" y="71628"/>
                  </a:cubicBezTo>
                  <a:cubicBezTo>
                    <a:pt x="52205" y="71595"/>
                    <a:pt x="52205" y="71562"/>
                    <a:pt x="52205" y="71528"/>
                  </a:cubicBezTo>
                  <a:lnTo>
                    <a:pt x="52272" y="71528"/>
                  </a:lnTo>
                  <a:cubicBezTo>
                    <a:pt x="53306" y="71195"/>
                    <a:pt x="54340" y="70761"/>
                    <a:pt x="55274" y="70227"/>
                  </a:cubicBezTo>
                  <a:cubicBezTo>
                    <a:pt x="57175" y="69093"/>
                    <a:pt x="58743" y="67459"/>
                    <a:pt x="59777" y="65524"/>
                  </a:cubicBezTo>
                  <a:cubicBezTo>
                    <a:pt x="61045" y="63222"/>
                    <a:pt x="61512" y="60654"/>
                    <a:pt x="61812" y="58119"/>
                  </a:cubicBezTo>
                  <a:cubicBezTo>
                    <a:pt x="62179" y="55383"/>
                    <a:pt x="62379" y="52648"/>
                    <a:pt x="62412" y="49913"/>
                  </a:cubicBezTo>
                  <a:cubicBezTo>
                    <a:pt x="62412" y="48545"/>
                    <a:pt x="62379" y="46977"/>
                    <a:pt x="61278" y="46043"/>
                  </a:cubicBezTo>
                  <a:cubicBezTo>
                    <a:pt x="60725" y="45519"/>
                    <a:pt x="59994" y="45224"/>
                    <a:pt x="59218" y="45224"/>
                  </a:cubicBezTo>
                  <a:cubicBezTo>
                    <a:pt x="59105" y="45224"/>
                    <a:pt x="58991" y="45230"/>
                    <a:pt x="58876" y="45243"/>
                  </a:cubicBezTo>
                  <a:cubicBezTo>
                    <a:pt x="58976" y="44743"/>
                    <a:pt x="58976" y="44242"/>
                    <a:pt x="58943" y="43742"/>
                  </a:cubicBezTo>
                  <a:cubicBezTo>
                    <a:pt x="58776" y="41607"/>
                    <a:pt x="57742" y="39672"/>
                    <a:pt x="56074" y="38371"/>
                  </a:cubicBezTo>
                  <a:cubicBezTo>
                    <a:pt x="56208" y="37904"/>
                    <a:pt x="56308" y="37471"/>
                    <a:pt x="56375" y="37004"/>
                  </a:cubicBezTo>
                  <a:cubicBezTo>
                    <a:pt x="56641" y="34669"/>
                    <a:pt x="55908" y="32334"/>
                    <a:pt x="54406" y="30566"/>
                  </a:cubicBezTo>
                  <a:cubicBezTo>
                    <a:pt x="53539" y="29598"/>
                    <a:pt x="52505" y="28831"/>
                    <a:pt x="51304" y="28364"/>
                  </a:cubicBezTo>
                  <a:cubicBezTo>
                    <a:pt x="50771" y="28131"/>
                    <a:pt x="50203" y="27964"/>
                    <a:pt x="49603" y="27864"/>
                  </a:cubicBezTo>
                  <a:cubicBezTo>
                    <a:pt x="49303" y="27830"/>
                    <a:pt x="49036" y="27797"/>
                    <a:pt x="48769" y="27764"/>
                  </a:cubicBezTo>
                  <a:cubicBezTo>
                    <a:pt x="50637" y="24561"/>
                    <a:pt x="51271" y="20559"/>
                    <a:pt x="49770" y="17089"/>
                  </a:cubicBezTo>
                  <a:cubicBezTo>
                    <a:pt x="49003" y="15088"/>
                    <a:pt x="47502" y="13520"/>
                    <a:pt x="45600" y="12586"/>
                  </a:cubicBezTo>
                  <a:lnTo>
                    <a:pt x="45600" y="12253"/>
                  </a:lnTo>
                  <a:cubicBezTo>
                    <a:pt x="45500" y="10151"/>
                    <a:pt x="44833" y="8116"/>
                    <a:pt x="43665" y="6382"/>
                  </a:cubicBezTo>
                  <a:cubicBezTo>
                    <a:pt x="42398" y="4580"/>
                    <a:pt x="40730" y="3046"/>
                    <a:pt x="38795" y="1979"/>
                  </a:cubicBezTo>
                  <a:cubicBezTo>
                    <a:pt x="36827" y="878"/>
                    <a:pt x="34626" y="244"/>
                    <a:pt x="32357" y="77"/>
                  </a:cubicBezTo>
                  <a:cubicBezTo>
                    <a:pt x="32013" y="26"/>
                    <a:pt x="31668" y="1"/>
                    <a:pt x="31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1"/>
            <p:cNvSpPr/>
            <p:nvPr/>
          </p:nvSpPr>
          <p:spPr>
            <a:xfrm>
              <a:off x="11158289" y="2194296"/>
              <a:ext cx="524184" cy="251213"/>
            </a:xfrm>
            <a:custGeom>
              <a:avLst/>
              <a:gdLst/>
              <a:ahLst/>
              <a:cxnLst/>
              <a:rect l="l" t="t" r="r" b="b"/>
              <a:pathLst>
                <a:path w="30498" h="14616" extrusionOk="0">
                  <a:moveTo>
                    <a:pt x="30180" y="0"/>
                  </a:moveTo>
                  <a:cubicBezTo>
                    <a:pt x="30158" y="0"/>
                    <a:pt x="30136" y="3"/>
                    <a:pt x="30114" y="10"/>
                  </a:cubicBezTo>
                  <a:cubicBezTo>
                    <a:pt x="29647" y="177"/>
                    <a:pt x="29213" y="377"/>
                    <a:pt x="28780" y="610"/>
                  </a:cubicBezTo>
                  <a:cubicBezTo>
                    <a:pt x="28346" y="844"/>
                    <a:pt x="27879" y="1077"/>
                    <a:pt x="27412" y="1311"/>
                  </a:cubicBezTo>
                  <a:cubicBezTo>
                    <a:pt x="26511" y="1744"/>
                    <a:pt x="25644" y="2178"/>
                    <a:pt x="24710" y="2578"/>
                  </a:cubicBezTo>
                  <a:cubicBezTo>
                    <a:pt x="22842" y="3379"/>
                    <a:pt x="20941" y="4046"/>
                    <a:pt x="19006" y="4613"/>
                  </a:cubicBezTo>
                  <a:cubicBezTo>
                    <a:pt x="17071" y="5147"/>
                    <a:pt x="15103" y="5580"/>
                    <a:pt x="13135" y="5881"/>
                  </a:cubicBezTo>
                  <a:cubicBezTo>
                    <a:pt x="11134" y="6181"/>
                    <a:pt x="9166" y="6314"/>
                    <a:pt x="7131" y="6448"/>
                  </a:cubicBezTo>
                  <a:cubicBezTo>
                    <a:pt x="6325" y="6497"/>
                    <a:pt x="5501" y="6528"/>
                    <a:pt x="4673" y="6528"/>
                  </a:cubicBezTo>
                  <a:cubicBezTo>
                    <a:pt x="4369" y="6528"/>
                    <a:pt x="4066" y="6523"/>
                    <a:pt x="3762" y="6514"/>
                  </a:cubicBezTo>
                  <a:cubicBezTo>
                    <a:pt x="2628" y="6448"/>
                    <a:pt x="1493" y="6348"/>
                    <a:pt x="359" y="6181"/>
                  </a:cubicBezTo>
                  <a:cubicBezTo>
                    <a:pt x="350" y="6180"/>
                    <a:pt x="341" y="6179"/>
                    <a:pt x="333" y="6179"/>
                  </a:cubicBezTo>
                  <a:cubicBezTo>
                    <a:pt x="55" y="6179"/>
                    <a:pt x="0" y="6682"/>
                    <a:pt x="259" y="6715"/>
                  </a:cubicBezTo>
                  <a:cubicBezTo>
                    <a:pt x="2294" y="6981"/>
                    <a:pt x="4329" y="7048"/>
                    <a:pt x="6330" y="7182"/>
                  </a:cubicBezTo>
                  <a:cubicBezTo>
                    <a:pt x="6847" y="7207"/>
                    <a:pt x="7362" y="7219"/>
                    <a:pt x="7876" y="7219"/>
                  </a:cubicBezTo>
                  <a:cubicBezTo>
                    <a:pt x="9416" y="7219"/>
                    <a:pt x="10942" y="7107"/>
                    <a:pt x="12468" y="6881"/>
                  </a:cubicBezTo>
                  <a:lnTo>
                    <a:pt x="24310" y="3679"/>
                  </a:lnTo>
                  <a:cubicBezTo>
                    <a:pt x="25077" y="3379"/>
                    <a:pt x="25844" y="3012"/>
                    <a:pt x="26578" y="2645"/>
                  </a:cubicBezTo>
                  <a:lnTo>
                    <a:pt x="26578" y="2645"/>
                  </a:lnTo>
                  <a:cubicBezTo>
                    <a:pt x="26711" y="4580"/>
                    <a:pt x="26645" y="6548"/>
                    <a:pt x="26311" y="8449"/>
                  </a:cubicBezTo>
                  <a:cubicBezTo>
                    <a:pt x="26144" y="9483"/>
                    <a:pt x="25877" y="10484"/>
                    <a:pt x="25577" y="11485"/>
                  </a:cubicBezTo>
                  <a:cubicBezTo>
                    <a:pt x="25410" y="11952"/>
                    <a:pt x="25210" y="12419"/>
                    <a:pt x="25010" y="12886"/>
                  </a:cubicBezTo>
                  <a:cubicBezTo>
                    <a:pt x="24810" y="13386"/>
                    <a:pt x="24543" y="13853"/>
                    <a:pt x="24376" y="14320"/>
                  </a:cubicBezTo>
                  <a:cubicBezTo>
                    <a:pt x="24327" y="14468"/>
                    <a:pt x="24478" y="14616"/>
                    <a:pt x="24614" y="14616"/>
                  </a:cubicBezTo>
                  <a:cubicBezTo>
                    <a:pt x="24662" y="14616"/>
                    <a:pt x="24708" y="14597"/>
                    <a:pt x="24743" y="14554"/>
                  </a:cubicBezTo>
                  <a:cubicBezTo>
                    <a:pt x="25044" y="14120"/>
                    <a:pt x="25310" y="13686"/>
                    <a:pt x="25544" y="13219"/>
                  </a:cubicBezTo>
                  <a:cubicBezTo>
                    <a:pt x="25777" y="12752"/>
                    <a:pt x="25978" y="12252"/>
                    <a:pt x="26178" y="11752"/>
                  </a:cubicBezTo>
                  <a:cubicBezTo>
                    <a:pt x="26611" y="10751"/>
                    <a:pt x="26945" y="9717"/>
                    <a:pt x="27212" y="8649"/>
                  </a:cubicBezTo>
                  <a:cubicBezTo>
                    <a:pt x="27645" y="6548"/>
                    <a:pt x="27712" y="4380"/>
                    <a:pt x="27412" y="2245"/>
                  </a:cubicBezTo>
                  <a:lnTo>
                    <a:pt x="27445" y="2245"/>
                  </a:lnTo>
                  <a:cubicBezTo>
                    <a:pt x="27946" y="2011"/>
                    <a:pt x="28446" y="1711"/>
                    <a:pt x="28946" y="1411"/>
                  </a:cubicBezTo>
                  <a:cubicBezTo>
                    <a:pt x="29447" y="1144"/>
                    <a:pt x="29914" y="810"/>
                    <a:pt x="30347" y="443"/>
                  </a:cubicBezTo>
                  <a:cubicBezTo>
                    <a:pt x="30498" y="263"/>
                    <a:pt x="30377" y="0"/>
                    <a:pt x="30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1"/>
            <p:cNvSpPr/>
            <p:nvPr/>
          </p:nvSpPr>
          <p:spPr>
            <a:xfrm>
              <a:off x="10814831" y="2221538"/>
              <a:ext cx="256592" cy="231756"/>
            </a:xfrm>
            <a:custGeom>
              <a:avLst/>
              <a:gdLst/>
              <a:ahLst/>
              <a:cxnLst/>
              <a:rect l="l" t="t" r="r" b="b"/>
              <a:pathLst>
                <a:path w="14929" h="13484" extrusionOk="0">
                  <a:moveTo>
                    <a:pt x="1996" y="1394"/>
                  </a:moveTo>
                  <a:lnTo>
                    <a:pt x="1996" y="1394"/>
                  </a:lnTo>
                  <a:cubicBezTo>
                    <a:pt x="2730" y="1727"/>
                    <a:pt x="3430" y="2027"/>
                    <a:pt x="4164" y="2328"/>
                  </a:cubicBezTo>
                  <a:cubicBezTo>
                    <a:pt x="4164" y="2328"/>
                    <a:pt x="4131" y="2361"/>
                    <a:pt x="4131" y="2394"/>
                  </a:cubicBezTo>
                  <a:cubicBezTo>
                    <a:pt x="3964" y="3528"/>
                    <a:pt x="3964" y="4629"/>
                    <a:pt x="4131" y="5730"/>
                  </a:cubicBezTo>
                  <a:cubicBezTo>
                    <a:pt x="3931" y="5697"/>
                    <a:pt x="3697" y="5630"/>
                    <a:pt x="3497" y="5563"/>
                  </a:cubicBezTo>
                  <a:cubicBezTo>
                    <a:pt x="3097" y="5430"/>
                    <a:pt x="2730" y="5296"/>
                    <a:pt x="2329" y="5163"/>
                  </a:cubicBezTo>
                  <a:lnTo>
                    <a:pt x="2296" y="4929"/>
                  </a:lnTo>
                  <a:cubicBezTo>
                    <a:pt x="2129" y="3762"/>
                    <a:pt x="2029" y="2594"/>
                    <a:pt x="1996" y="1394"/>
                  </a:cubicBezTo>
                  <a:close/>
                  <a:moveTo>
                    <a:pt x="436" y="1"/>
                  </a:moveTo>
                  <a:cubicBezTo>
                    <a:pt x="168" y="1"/>
                    <a:pt x="0" y="348"/>
                    <a:pt x="261" y="493"/>
                  </a:cubicBezTo>
                  <a:lnTo>
                    <a:pt x="962" y="860"/>
                  </a:lnTo>
                  <a:cubicBezTo>
                    <a:pt x="928" y="960"/>
                    <a:pt x="895" y="1060"/>
                    <a:pt x="895" y="1193"/>
                  </a:cubicBezTo>
                  <a:cubicBezTo>
                    <a:pt x="895" y="2294"/>
                    <a:pt x="995" y="3428"/>
                    <a:pt x="1162" y="4529"/>
                  </a:cubicBezTo>
                  <a:cubicBezTo>
                    <a:pt x="995" y="4462"/>
                    <a:pt x="862" y="4362"/>
                    <a:pt x="695" y="4296"/>
                  </a:cubicBezTo>
                  <a:cubicBezTo>
                    <a:pt x="631" y="4255"/>
                    <a:pt x="570" y="4238"/>
                    <a:pt x="514" y="4238"/>
                  </a:cubicBezTo>
                  <a:cubicBezTo>
                    <a:pt x="244" y="4238"/>
                    <a:pt x="91" y="4636"/>
                    <a:pt x="395" y="4829"/>
                  </a:cubicBezTo>
                  <a:cubicBezTo>
                    <a:pt x="728" y="5063"/>
                    <a:pt x="995" y="5230"/>
                    <a:pt x="1295" y="5430"/>
                  </a:cubicBezTo>
                  <a:cubicBezTo>
                    <a:pt x="1395" y="5897"/>
                    <a:pt x="1529" y="6397"/>
                    <a:pt x="1662" y="6897"/>
                  </a:cubicBezTo>
                  <a:cubicBezTo>
                    <a:pt x="1762" y="7231"/>
                    <a:pt x="1862" y="7531"/>
                    <a:pt x="1996" y="7831"/>
                  </a:cubicBezTo>
                  <a:cubicBezTo>
                    <a:pt x="2063" y="8132"/>
                    <a:pt x="2196" y="8399"/>
                    <a:pt x="2396" y="8632"/>
                  </a:cubicBezTo>
                  <a:cubicBezTo>
                    <a:pt x="2445" y="8681"/>
                    <a:pt x="2508" y="8703"/>
                    <a:pt x="2570" y="8703"/>
                  </a:cubicBezTo>
                  <a:cubicBezTo>
                    <a:pt x="2678" y="8703"/>
                    <a:pt x="2788" y="8638"/>
                    <a:pt x="2830" y="8532"/>
                  </a:cubicBezTo>
                  <a:cubicBezTo>
                    <a:pt x="2863" y="8232"/>
                    <a:pt x="2830" y="7932"/>
                    <a:pt x="2763" y="7631"/>
                  </a:cubicBezTo>
                  <a:cubicBezTo>
                    <a:pt x="2696" y="7364"/>
                    <a:pt x="2663" y="7064"/>
                    <a:pt x="2596" y="6764"/>
                  </a:cubicBezTo>
                  <a:cubicBezTo>
                    <a:pt x="2563" y="6497"/>
                    <a:pt x="2530" y="6264"/>
                    <a:pt x="2463" y="6030"/>
                  </a:cubicBezTo>
                  <a:lnTo>
                    <a:pt x="2463" y="6030"/>
                  </a:lnTo>
                  <a:cubicBezTo>
                    <a:pt x="2730" y="6130"/>
                    <a:pt x="2997" y="6230"/>
                    <a:pt x="3263" y="6330"/>
                  </a:cubicBezTo>
                  <a:cubicBezTo>
                    <a:pt x="3530" y="6430"/>
                    <a:pt x="3897" y="6531"/>
                    <a:pt x="4231" y="6597"/>
                  </a:cubicBezTo>
                  <a:cubicBezTo>
                    <a:pt x="4297" y="7098"/>
                    <a:pt x="4398" y="7631"/>
                    <a:pt x="4531" y="8098"/>
                  </a:cubicBezTo>
                  <a:cubicBezTo>
                    <a:pt x="4731" y="9066"/>
                    <a:pt x="4998" y="9966"/>
                    <a:pt x="5365" y="10867"/>
                  </a:cubicBezTo>
                  <a:cubicBezTo>
                    <a:pt x="5498" y="11301"/>
                    <a:pt x="5665" y="11734"/>
                    <a:pt x="5865" y="12168"/>
                  </a:cubicBezTo>
                  <a:cubicBezTo>
                    <a:pt x="5999" y="12635"/>
                    <a:pt x="6266" y="13069"/>
                    <a:pt x="6599" y="13402"/>
                  </a:cubicBezTo>
                  <a:cubicBezTo>
                    <a:pt x="6655" y="13458"/>
                    <a:pt x="6725" y="13484"/>
                    <a:pt x="6794" y="13484"/>
                  </a:cubicBezTo>
                  <a:cubicBezTo>
                    <a:pt x="6933" y="13484"/>
                    <a:pt x="7066" y="13380"/>
                    <a:pt x="7066" y="13202"/>
                  </a:cubicBezTo>
                  <a:cubicBezTo>
                    <a:pt x="6999" y="12768"/>
                    <a:pt x="6866" y="12368"/>
                    <a:pt x="6666" y="11968"/>
                  </a:cubicBezTo>
                  <a:cubicBezTo>
                    <a:pt x="6499" y="11534"/>
                    <a:pt x="6332" y="11101"/>
                    <a:pt x="6199" y="10667"/>
                  </a:cubicBezTo>
                  <a:cubicBezTo>
                    <a:pt x="5899" y="9800"/>
                    <a:pt x="5665" y="8899"/>
                    <a:pt x="5465" y="7998"/>
                  </a:cubicBezTo>
                  <a:cubicBezTo>
                    <a:pt x="5365" y="7598"/>
                    <a:pt x="5298" y="7231"/>
                    <a:pt x="5231" y="6831"/>
                  </a:cubicBezTo>
                  <a:lnTo>
                    <a:pt x="5231" y="6831"/>
                  </a:lnTo>
                  <a:cubicBezTo>
                    <a:pt x="5407" y="6889"/>
                    <a:pt x="5582" y="6916"/>
                    <a:pt x="5758" y="6916"/>
                  </a:cubicBezTo>
                  <a:cubicBezTo>
                    <a:pt x="5983" y="6916"/>
                    <a:pt x="6208" y="6872"/>
                    <a:pt x="6432" y="6797"/>
                  </a:cubicBezTo>
                  <a:cubicBezTo>
                    <a:pt x="6632" y="6697"/>
                    <a:pt x="6632" y="6397"/>
                    <a:pt x="6432" y="6264"/>
                  </a:cubicBezTo>
                  <a:cubicBezTo>
                    <a:pt x="6199" y="6130"/>
                    <a:pt x="5932" y="6064"/>
                    <a:pt x="5698" y="6064"/>
                  </a:cubicBezTo>
                  <a:lnTo>
                    <a:pt x="5098" y="5963"/>
                  </a:lnTo>
                  <a:cubicBezTo>
                    <a:pt x="5065" y="5730"/>
                    <a:pt x="5031" y="5496"/>
                    <a:pt x="4998" y="5263"/>
                  </a:cubicBezTo>
                  <a:cubicBezTo>
                    <a:pt x="4898" y="4362"/>
                    <a:pt x="4865" y="3462"/>
                    <a:pt x="4764" y="2528"/>
                  </a:cubicBezTo>
                  <a:lnTo>
                    <a:pt x="4764" y="2528"/>
                  </a:lnTo>
                  <a:cubicBezTo>
                    <a:pt x="5565" y="2828"/>
                    <a:pt x="6366" y="3095"/>
                    <a:pt x="7166" y="3328"/>
                  </a:cubicBezTo>
                  <a:cubicBezTo>
                    <a:pt x="8400" y="3695"/>
                    <a:pt x="9601" y="3962"/>
                    <a:pt x="10835" y="4196"/>
                  </a:cubicBezTo>
                  <a:cubicBezTo>
                    <a:pt x="11833" y="4445"/>
                    <a:pt x="12877" y="4579"/>
                    <a:pt x="13910" y="4579"/>
                  </a:cubicBezTo>
                  <a:cubicBezTo>
                    <a:pt x="14120" y="4579"/>
                    <a:pt x="14329" y="4574"/>
                    <a:pt x="14538" y="4562"/>
                  </a:cubicBezTo>
                  <a:cubicBezTo>
                    <a:pt x="14550" y="4564"/>
                    <a:pt x="14561" y="4564"/>
                    <a:pt x="14572" y="4564"/>
                  </a:cubicBezTo>
                  <a:cubicBezTo>
                    <a:pt x="14876" y="4564"/>
                    <a:pt x="14928" y="4127"/>
                    <a:pt x="14638" y="4062"/>
                  </a:cubicBezTo>
                  <a:cubicBezTo>
                    <a:pt x="13471" y="3762"/>
                    <a:pt x="12270" y="3495"/>
                    <a:pt x="11102" y="3328"/>
                  </a:cubicBezTo>
                  <a:cubicBezTo>
                    <a:pt x="9868" y="3095"/>
                    <a:pt x="8667" y="2828"/>
                    <a:pt x="7500" y="2494"/>
                  </a:cubicBezTo>
                  <a:cubicBezTo>
                    <a:pt x="5131" y="1861"/>
                    <a:pt x="2796" y="1027"/>
                    <a:pt x="561" y="26"/>
                  </a:cubicBezTo>
                  <a:cubicBezTo>
                    <a:pt x="518" y="9"/>
                    <a:pt x="476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1"/>
            <p:cNvSpPr/>
            <p:nvPr/>
          </p:nvSpPr>
          <p:spPr>
            <a:xfrm>
              <a:off x="11075772" y="1731987"/>
              <a:ext cx="142089" cy="73803"/>
            </a:xfrm>
            <a:custGeom>
              <a:avLst/>
              <a:gdLst/>
              <a:ahLst/>
              <a:cxnLst/>
              <a:rect l="l" t="t" r="r" b="b"/>
              <a:pathLst>
                <a:path w="8267" h="4294" extrusionOk="0">
                  <a:moveTo>
                    <a:pt x="7875" y="1"/>
                  </a:moveTo>
                  <a:cubicBezTo>
                    <a:pt x="7840" y="1"/>
                    <a:pt x="7802" y="7"/>
                    <a:pt x="7762" y="22"/>
                  </a:cubicBezTo>
                  <a:cubicBezTo>
                    <a:pt x="6495" y="522"/>
                    <a:pt x="5227" y="1189"/>
                    <a:pt x="3993" y="1823"/>
                  </a:cubicBezTo>
                  <a:cubicBezTo>
                    <a:pt x="2759" y="2424"/>
                    <a:pt x="1491" y="3091"/>
                    <a:pt x="257" y="3758"/>
                  </a:cubicBezTo>
                  <a:cubicBezTo>
                    <a:pt x="1" y="3929"/>
                    <a:pt x="182" y="4294"/>
                    <a:pt x="447" y="4294"/>
                  </a:cubicBezTo>
                  <a:cubicBezTo>
                    <a:pt x="493" y="4294"/>
                    <a:pt x="541" y="4283"/>
                    <a:pt x="590" y="4258"/>
                  </a:cubicBezTo>
                  <a:cubicBezTo>
                    <a:pt x="1825" y="3691"/>
                    <a:pt x="3092" y="3091"/>
                    <a:pt x="4326" y="2490"/>
                  </a:cubicBezTo>
                  <a:cubicBezTo>
                    <a:pt x="5594" y="1890"/>
                    <a:pt x="6828" y="1323"/>
                    <a:pt x="8029" y="589"/>
                  </a:cubicBezTo>
                  <a:cubicBezTo>
                    <a:pt x="8267" y="440"/>
                    <a:pt x="8160" y="1"/>
                    <a:pt x="78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1"/>
            <p:cNvSpPr/>
            <p:nvPr/>
          </p:nvSpPr>
          <p:spPr>
            <a:xfrm>
              <a:off x="11420811" y="1782965"/>
              <a:ext cx="24011" cy="29975"/>
            </a:xfrm>
            <a:custGeom>
              <a:avLst/>
              <a:gdLst/>
              <a:ahLst/>
              <a:cxnLst/>
              <a:rect l="l" t="t" r="r" b="b"/>
              <a:pathLst>
                <a:path w="1397" h="1744" extrusionOk="0">
                  <a:moveTo>
                    <a:pt x="467" y="1"/>
                  </a:moveTo>
                  <a:cubicBezTo>
                    <a:pt x="198" y="1"/>
                    <a:pt x="1" y="371"/>
                    <a:pt x="229" y="625"/>
                  </a:cubicBezTo>
                  <a:cubicBezTo>
                    <a:pt x="463" y="892"/>
                    <a:pt x="329" y="1226"/>
                    <a:pt x="463" y="1526"/>
                  </a:cubicBezTo>
                  <a:cubicBezTo>
                    <a:pt x="506" y="1656"/>
                    <a:pt x="634" y="1743"/>
                    <a:pt x="773" y="1743"/>
                  </a:cubicBezTo>
                  <a:cubicBezTo>
                    <a:pt x="848" y="1743"/>
                    <a:pt x="926" y="1718"/>
                    <a:pt x="997" y="1659"/>
                  </a:cubicBezTo>
                  <a:cubicBezTo>
                    <a:pt x="1397" y="1226"/>
                    <a:pt x="1097" y="492"/>
                    <a:pt x="730" y="125"/>
                  </a:cubicBezTo>
                  <a:cubicBezTo>
                    <a:pt x="642" y="37"/>
                    <a:pt x="551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1"/>
            <p:cNvSpPr/>
            <p:nvPr/>
          </p:nvSpPr>
          <p:spPr>
            <a:xfrm>
              <a:off x="11442313" y="1760295"/>
              <a:ext cx="18563" cy="28600"/>
            </a:xfrm>
            <a:custGeom>
              <a:avLst/>
              <a:gdLst/>
              <a:ahLst/>
              <a:cxnLst/>
              <a:rect l="l" t="t" r="r" b="b"/>
              <a:pathLst>
                <a:path w="1080" h="1664" extrusionOk="0">
                  <a:moveTo>
                    <a:pt x="429" y="1"/>
                  </a:moveTo>
                  <a:cubicBezTo>
                    <a:pt x="214" y="1"/>
                    <a:pt x="0" y="180"/>
                    <a:pt x="79" y="476"/>
                  </a:cubicBezTo>
                  <a:cubicBezTo>
                    <a:pt x="146" y="710"/>
                    <a:pt x="213" y="943"/>
                    <a:pt x="279" y="1210"/>
                  </a:cubicBezTo>
                  <a:cubicBezTo>
                    <a:pt x="337" y="1412"/>
                    <a:pt x="469" y="1664"/>
                    <a:pt x="698" y="1664"/>
                  </a:cubicBezTo>
                  <a:cubicBezTo>
                    <a:pt x="734" y="1664"/>
                    <a:pt x="772" y="1657"/>
                    <a:pt x="813" y="1644"/>
                  </a:cubicBezTo>
                  <a:cubicBezTo>
                    <a:pt x="1080" y="1577"/>
                    <a:pt x="1080" y="1244"/>
                    <a:pt x="1013" y="1043"/>
                  </a:cubicBezTo>
                  <a:cubicBezTo>
                    <a:pt x="980" y="843"/>
                    <a:pt x="880" y="543"/>
                    <a:pt x="780" y="276"/>
                  </a:cubicBezTo>
                  <a:cubicBezTo>
                    <a:pt x="725" y="86"/>
                    <a:pt x="577" y="1"/>
                    <a:pt x="4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1"/>
            <p:cNvSpPr/>
            <p:nvPr/>
          </p:nvSpPr>
          <p:spPr>
            <a:xfrm>
              <a:off x="11069275" y="2479970"/>
              <a:ext cx="114692" cy="140491"/>
            </a:xfrm>
            <a:custGeom>
              <a:avLst/>
              <a:gdLst/>
              <a:ahLst/>
              <a:cxnLst/>
              <a:rect l="l" t="t" r="r" b="b"/>
              <a:pathLst>
                <a:path w="6673" h="8174" extrusionOk="0">
                  <a:moveTo>
                    <a:pt x="3370" y="1"/>
                  </a:moveTo>
                  <a:cubicBezTo>
                    <a:pt x="1535" y="1"/>
                    <a:pt x="34" y="1802"/>
                    <a:pt x="1" y="4070"/>
                  </a:cubicBezTo>
                  <a:cubicBezTo>
                    <a:pt x="1" y="6305"/>
                    <a:pt x="1469" y="8140"/>
                    <a:pt x="3303" y="8173"/>
                  </a:cubicBezTo>
                  <a:cubicBezTo>
                    <a:pt x="5138" y="8173"/>
                    <a:pt x="6639" y="6372"/>
                    <a:pt x="6672" y="4104"/>
                  </a:cubicBezTo>
                  <a:cubicBezTo>
                    <a:pt x="6672" y="1869"/>
                    <a:pt x="5205" y="34"/>
                    <a:pt x="3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1"/>
            <p:cNvSpPr/>
            <p:nvPr/>
          </p:nvSpPr>
          <p:spPr>
            <a:xfrm>
              <a:off x="11337022" y="2473593"/>
              <a:ext cx="118697" cy="140061"/>
            </a:xfrm>
            <a:custGeom>
              <a:avLst/>
              <a:gdLst/>
              <a:ahLst/>
              <a:cxnLst/>
              <a:rect l="l" t="t" r="r" b="b"/>
              <a:pathLst>
                <a:path w="6906" h="8149" extrusionOk="0">
                  <a:moveTo>
                    <a:pt x="3552" y="1"/>
                  </a:moveTo>
                  <a:cubicBezTo>
                    <a:pt x="1782" y="1"/>
                    <a:pt x="264" y="1701"/>
                    <a:pt x="134" y="3874"/>
                  </a:cubicBezTo>
                  <a:cubicBezTo>
                    <a:pt x="1" y="6142"/>
                    <a:pt x="1368" y="8044"/>
                    <a:pt x="3203" y="8144"/>
                  </a:cubicBezTo>
                  <a:cubicBezTo>
                    <a:pt x="3255" y="8147"/>
                    <a:pt x="3306" y="8148"/>
                    <a:pt x="3357" y="8148"/>
                  </a:cubicBezTo>
                  <a:cubicBezTo>
                    <a:pt x="5126" y="8148"/>
                    <a:pt x="6643" y="6479"/>
                    <a:pt x="6772" y="4274"/>
                  </a:cubicBezTo>
                  <a:cubicBezTo>
                    <a:pt x="6906" y="2040"/>
                    <a:pt x="5538" y="105"/>
                    <a:pt x="3703" y="5"/>
                  </a:cubicBezTo>
                  <a:cubicBezTo>
                    <a:pt x="3653" y="2"/>
                    <a:pt x="3603" y="1"/>
                    <a:pt x="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1"/>
            <p:cNvSpPr/>
            <p:nvPr/>
          </p:nvSpPr>
          <p:spPr>
            <a:xfrm>
              <a:off x="11171644" y="2652292"/>
              <a:ext cx="193273" cy="65742"/>
            </a:xfrm>
            <a:custGeom>
              <a:avLst/>
              <a:gdLst/>
              <a:ahLst/>
              <a:cxnLst/>
              <a:rect l="l" t="t" r="r" b="b"/>
              <a:pathLst>
                <a:path w="11245" h="3825" extrusionOk="0">
                  <a:moveTo>
                    <a:pt x="10529" y="0"/>
                  </a:moveTo>
                  <a:cubicBezTo>
                    <a:pt x="10367" y="0"/>
                    <a:pt x="10203" y="74"/>
                    <a:pt x="10090" y="249"/>
                  </a:cubicBezTo>
                  <a:cubicBezTo>
                    <a:pt x="9022" y="1683"/>
                    <a:pt x="7388" y="2584"/>
                    <a:pt x="5620" y="2684"/>
                  </a:cubicBezTo>
                  <a:cubicBezTo>
                    <a:pt x="5555" y="2686"/>
                    <a:pt x="5490" y="2687"/>
                    <a:pt x="5425" y="2687"/>
                  </a:cubicBezTo>
                  <a:cubicBezTo>
                    <a:pt x="3636" y="2687"/>
                    <a:pt x="2039" y="1807"/>
                    <a:pt x="783" y="616"/>
                  </a:cubicBezTo>
                  <a:cubicBezTo>
                    <a:pt x="698" y="539"/>
                    <a:pt x="601" y="506"/>
                    <a:pt x="509" y="506"/>
                  </a:cubicBezTo>
                  <a:cubicBezTo>
                    <a:pt x="239" y="506"/>
                    <a:pt x="0" y="785"/>
                    <a:pt x="149" y="1083"/>
                  </a:cubicBezTo>
                  <a:cubicBezTo>
                    <a:pt x="1232" y="2833"/>
                    <a:pt x="3316" y="3825"/>
                    <a:pt x="5360" y="3825"/>
                  </a:cubicBezTo>
                  <a:cubicBezTo>
                    <a:pt x="5458" y="3825"/>
                    <a:pt x="5556" y="3822"/>
                    <a:pt x="5653" y="3818"/>
                  </a:cubicBezTo>
                  <a:cubicBezTo>
                    <a:pt x="7821" y="3718"/>
                    <a:pt x="9790" y="2584"/>
                    <a:pt x="10990" y="782"/>
                  </a:cubicBezTo>
                  <a:cubicBezTo>
                    <a:pt x="11244" y="367"/>
                    <a:pt x="10892" y="0"/>
                    <a:pt x="10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1"/>
            <p:cNvSpPr/>
            <p:nvPr/>
          </p:nvSpPr>
          <p:spPr>
            <a:xfrm>
              <a:off x="11233811" y="2727384"/>
              <a:ext cx="69988" cy="25369"/>
            </a:xfrm>
            <a:custGeom>
              <a:avLst/>
              <a:gdLst/>
              <a:ahLst/>
              <a:cxnLst/>
              <a:rect l="l" t="t" r="r" b="b"/>
              <a:pathLst>
                <a:path w="4072" h="1476" extrusionOk="0">
                  <a:moveTo>
                    <a:pt x="3472" y="1"/>
                  </a:moveTo>
                  <a:cubicBezTo>
                    <a:pt x="3251" y="1"/>
                    <a:pt x="3106" y="137"/>
                    <a:pt x="2937" y="249"/>
                  </a:cubicBezTo>
                  <a:cubicBezTo>
                    <a:pt x="2737" y="383"/>
                    <a:pt x="2503" y="483"/>
                    <a:pt x="2270" y="550"/>
                  </a:cubicBezTo>
                  <a:cubicBezTo>
                    <a:pt x="2159" y="575"/>
                    <a:pt x="2046" y="588"/>
                    <a:pt x="1933" y="588"/>
                  </a:cubicBezTo>
                  <a:cubicBezTo>
                    <a:pt x="1604" y="588"/>
                    <a:pt x="1275" y="482"/>
                    <a:pt x="1002" y="283"/>
                  </a:cubicBezTo>
                  <a:cubicBezTo>
                    <a:pt x="903" y="205"/>
                    <a:pt x="797" y="172"/>
                    <a:pt x="695" y="172"/>
                  </a:cubicBezTo>
                  <a:cubicBezTo>
                    <a:pt x="316" y="172"/>
                    <a:pt x="0" y="627"/>
                    <a:pt x="368" y="917"/>
                  </a:cubicBezTo>
                  <a:cubicBezTo>
                    <a:pt x="811" y="1277"/>
                    <a:pt x="1392" y="1476"/>
                    <a:pt x="1997" y="1476"/>
                  </a:cubicBezTo>
                  <a:cubicBezTo>
                    <a:pt x="2121" y="1476"/>
                    <a:pt x="2245" y="1467"/>
                    <a:pt x="2370" y="1450"/>
                  </a:cubicBezTo>
                  <a:cubicBezTo>
                    <a:pt x="2870" y="1384"/>
                    <a:pt x="4071" y="950"/>
                    <a:pt x="3838" y="249"/>
                  </a:cubicBezTo>
                  <a:cubicBezTo>
                    <a:pt x="3804" y="116"/>
                    <a:pt x="3704" y="49"/>
                    <a:pt x="3604" y="16"/>
                  </a:cubicBezTo>
                  <a:cubicBezTo>
                    <a:pt x="3557" y="6"/>
                    <a:pt x="3513" y="1"/>
                    <a:pt x="3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1"/>
            <p:cNvSpPr/>
            <p:nvPr/>
          </p:nvSpPr>
          <p:spPr>
            <a:xfrm>
              <a:off x="11091069" y="2512660"/>
              <a:ext cx="37864" cy="37881"/>
            </a:xfrm>
            <a:custGeom>
              <a:avLst/>
              <a:gdLst/>
              <a:ahLst/>
              <a:cxnLst/>
              <a:rect l="l" t="t" r="r" b="b"/>
              <a:pathLst>
                <a:path w="2203" h="2204" extrusionOk="0">
                  <a:moveTo>
                    <a:pt x="1101" y="0"/>
                  </a:moveTo>
                  <a:cubicBezTo>
                    <a:pt x="501" y="0"/>
                    <a:pt x="1" y="500"/>
                    <a:pt x="1" y="1101"/>
                  </a:cubicBezTo>
                  <a:cubicBezTo>
                    <a:pt x="1" y="1701"/>
                    <a:pt x="501" y="2202"/>
                    <a:pt x="1101" y="2202"/>
                  </a:cubicBezTo>
                  <a:cubicBezTo>
                    <a:pt x="1120" y="2203"/>
                    <a:pt x="1139" y="2203"/>
                    <a:pt x="1158" y="2203"/>
                  </a:cubicBezTo>
                  <a:cubicBezTo>
                    <a:pt x="1733" y="2203"/>
                    <a:pt x="2202" y="1715"/>
                    <a:pt x="2202" y="1101"/>
                  </a:cubicBezTo>
                  <a:cubicBezTo>
                    <a:pt x="2202" y="500"/>
                    <a:pt x="1702" y="0"/>
                    <a:pt x="1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1"/>
            <p:cNvSpPr/>
            <p:nvPr/>
          </p:nvSpPr>
          <p:spPr>
            <a:xfrm>
              <a:off x="11135791" y="2536740"/>
              <a:ext cx="27534" cy="27534"/>
            </a:xfrm>
            <a:custGeom>
              <a:avLst/>
              <a:gdLst/>
              <a:ahLst/>
              <a:cxnLst/>
              <a:rect l="l" t="t" r="r" b="b"/>
              <a:pathLst>
                <a:path w="1602" h="1602" extrusionOk="0">
                  <a:moveTo>
                    <a:pt x="801" y="0"/>
                  </a:moveTo>
                  <a:cubicBezTo>
                    <a:pt x="367" y="0"/>
                    <a:pt x="0" y="367"/>
                    <a:pt x="0" y="801"/>
                  </a:cubicBezTo>
                  <a:cubicBezTo>
                    <a:pt x="0" y="1234"/>
                    <a:pt x="367" y="1601"/>
                    <a:pt x="801" y="1601"/>
                  </a:cubicBezTo>
                  <a:cubicBezTo>
                    <a:pt x="1235" y="1601"/>
                    <a:pt x="1602" y="1268"/>
                    <a:pt x="1602" y="801"/>
                  </a:cubicBezTo>
                  <a:cubicBezTo>
                    <a:pt x="1602" y="367"/>
                    <a:pt x="1235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1"/>
            <p:cNvSpPr/>
            <p:nvPr/>
          </p:nvSpPr>
          <p:spPr>
            <a:xfrm>
              <a:off x="11361102" y="2505167"/>
              <a:ext cx="39016" cy="38002"/>
            </a:xfrm>
            <a:custGeom>
              <a:avLst/>
              <a:gdLst/>
              <a:ahLst/>
              <a:cxnLst/>
              <a:rect l="l" t="t" r="r" b="b"/>
              <a:pathLst>
                <a:path w="2270" h="2211" extrusionOk="0">
                  <a:moveTo>
                    <a:pt x="1141" y="1"/>
                  </a:moveTo>
                  <a:cubicBezTo>
                    <a:pt x="566" y="1"/>
                    <a:pt x="66" y="456"/>
                    <a:pt x="34" y="1036"/>
                  </a:cubicBezTo>
                  <a:cubicBezTo>
                    <a:pt x="1" y="1670"/>
                    <a:pt x="468" y="2171"/>
                    <a:pt x="1068" y="2204"/>
                  </a:cubicBezTo>
                  <a:cubicBezTo>
                    <a:pt x="1107" y="2208"/>
                    <a:pt x="1145" y="2210"/>
                    <a:pt x="1182" y="2210"/>
                  </a:cubicBezTo>
                  <a:cubicBezTo>
                    <a:pt x="1735" y="2210"/>
                    <a:pt x="2204" y="1763"/>
                    <a:pt x="2236" y="1170"/>
                  </a:cubicBezTo>
                  <a:cubicBezTo>
                    <a:pt x="2269" y="569"/>
                    <a:pt x="1802" y="36"/>
                    <a:pt x="1202" y="2"/>
                  </a:cubicBezTo>
                  <a:cubicBezTo>
                    <a:pt x="1181" y="1"/>
                    <a:pt x="1161" y="1"/>
                    <a:pt x="1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1"/>
            <p:cNvSpPr/>
            <p:nvPr/>
          </p:nvSpPr>
          <p:spPr>
            <a:xfrm>
              <a:off x="11405256" y="2531532"/>
              <a:ext cx="28102" cy="27620"/>
            </a:xfrm>
            <a:custGeom>
              <a:avLst/>
              <a:gdLst/>
              <a:ahLst/>
              <a:cxnLst/>
              <a:rect l="l" t="t" r="r" b="b"/>
              <a:pathLst>
                <a:path w="1635" h="1607" extrusionOk="0">
                  <a:moveTo>
                    <a:pt x="808" y="1"/>
                  </a:moveTo>
                  <a:cubicBezTo>
                    <a:pt x="398" y="1"/>
                    <a:pt x="32" y="323"/>
                    <a:pt x="0" y="737"/>
                  </a:cubicBezTo>
                  <a:cubicBezTo>
                    <a:pt x="0" y="1204"/>
                    <a:pt x="334" y="1571"/>
                    <a:pt x="767" y="1604"/>
                  </a:cubicBezTo>
                  <a:cubicBezTo>
                    <a:pt x="787" y="1605"/>
                    <a:pt x="807" y="1606"/>
                    <a:pt x="827" y="1606"/>
                  </a:cubicBezTo>
                  <a:cubicBezTo>
                    <a:pt x="1234" y="1606"/>
                    <a:pt x="1570" y="1282"/>
                    <a:pt x="1601" y="837"/>
                  </a:cubicBezTo>
                  <a:cubicBezTo>
                    <a:pt x="1635" y="403"/>
                    <a:pt x="1301" y="36"/>
                    <a:pt x="868" y="3"/>
                  </a:cubicBezTo>
                  <a:cubicBezTo>
                    <a:pt x="848" y="1"/>
                    <a:pt x="828" y="1"/>
                    <a:pt x="8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1"/>
            <p:cNvSpPr/>
            <p:nvPr/>
          </p:nvSpPr>
          <p:spPr>
            <a:xfrm>
              <a:off x="10545263" y="2509687"/>
              <a:ext cx="322798" cy="299956"/>
            </a:xfrm>
            <a:custGeom>
              <a:avLst/>
              <a:gdLst/>
              <a:ahLst/>
              <a:cxnLst/>
              <a:rect l="l" t="t" r="r" b="b"/>
              <a:pathLst>
                <a:path w="18781" h="17452" extrusionOk="0">
                  <a:moveTo>
                    <a:pt x="8787" y="0"/>
                  </a:moveTo>
                  <a:cubicBezTo>
                    <a:pt x="8760" y="0"/>
                    <a:pt x="8733" y="2"/>
                    <a:pt x="8707" y="6"/>
                  </a:cubicBezTo>
                  <a:cubicBezTo>
                    <a:pt x="7406" y="206"/>
                    <a:pt x="6472" y="4309"/>
                    <a:pt x="6472" y="4309"/>
                  </a:cubicBezTo>
                  <a:lnTo>
                    <a:pt x="5605" y="6544"/>
                  </a:lnTo>
                  <a:cubicBezTo>
                    <a:pt x="5605" y="6544"/>
                    <a:pt x="4277" y="6265"/>
                    <a:pt x="2970" y="6265"/>
                  </a:cubicBezTo>
                  <a:cubicBezTo>
                    <a:pt x="1844" y="6265"/>
                    <a:pt x="733" y="6473"/>
                    <a:pt x="501" y="7245"/>
                  </a:cubicBezTo>
                  <a:cubicBezTo>
                    <a:pt x="1" y="8946"/>
                    <a:pt x="4570" y="11148"/>
                    <a:pt x="4570" y="11148"/>
                  </a:cubicBezTo>
                  <a:cubicBezTo>
                    <a:pt x="4570" y="11148"/>
                    <a:pt x="4370" y="16418"/>
                    <a:pt x="5938" y="17352"/>
                  </a:cubicBezTo>
                  <a:cubicBezTo>
                    <a:pt x="6057" y="17420"/>
                    <a:pt x="6182" y="17452"/>
                    <a:pt x="6313" y="17452"/>
                  </a:cubicBezTo>
                  <a:cubicBezTo>
                    <a:pt x="7909" y="17452"/>
                    <a:pt x="10275" y="12749"/>
                    <a:pt x="10275" y="12749"/>
                  </a:cubicBezTo>
                  <a:cubicBezTo>
                    <a:pt x="10275" y="12749"/>
                    <a:pt x="13960" y="15756"/>
                    <a:pt x="15343" y="15756"/>
                  </a:cubicBezTo>
                  <a:cubicBezTo>
                    <a:pt x="15432" y="15756"/>
                    <a:pt x="15510" y="15743"/>
                    <a:pt x="15578" y="15717"/>
                  </a:cubicBezTo>
                  <a:cubicBezTo>
                    <a:pt x="16679" y="15284"/>
                    <a:pt x="15578" y="9480"/>
                    <a:pt x="15578" y="9480"/>
                  </a:cubicBezTo>
                  <a:cubicBezTo>
                    <a:pt x="15578" y="9480"/>
                    <a:pt x="18781" y="5877"/>
                    <a:pt x="18013" y="4576"/>
                  </a:cubicBezTo>
                  <a:cubicBezTo>
                    <a:pt x="17751" y="4139"/>
                    <a:pt x="17033" y="3992"/>
                    <a:pt x="16187" y="3992"/>
                  </a:cubicBezTo>
                  <a:cubicBezTo>
                    <a:pt x="14451" y="3992"/>
                    <a:pt x="12176" y="4610"/>
                    <a:pt x="12176" y="4610"/>
                  </a:cubicBezTo>
                  <a:cubicBezTo>
                    <a:pt x="12176" y="4610"/>
                    <a:pt x="10095" y="0"/>
                    <a:pt x="8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1"/>
            <p:cNvSpPr/>
            <p:nvPr/>
          </p:nvSpPr>
          <p:spPr>
            <a:xfrm>
              <a:off x="10692869" y="2550146"/>
              <a:ext cx="51356" cy="67306"/>
            </a:xfrm>
            <a:custGeom>
              <a:avLst/>
              <a:gdLst/>
              <a:ahLst/>
              <a:cxnLst/>
              <a:rect l="l" t="t" r="r" b="b"/>
              <a:pathLst>
                <a:path w="2988" h="3916" extrusionOk="0">
                  <a:moveTo>
                    <a:pt x="722" y="0"/>
                  </a:moveTo>
                  <a:cubicBezTo>
                    <a:pt x="354" y="0"/>
                    <a:pt x="1" y="300"/>
                    <a:pt x="152" y="754"/>
                  </a:cubicBezTo>
                  <a:lnTo>
                    <a:pt x="152" y="721"/>
                  </a:lnTo>
                  <a:cubicBezTo>
                    <a:pt x="319" y="1322"/>
                    <a:pt x="552" y="1889"/>
                    <a:pt x="786" y="2456"/>
                  </a:cubicBezTo>
                  <a:cubicBezTo>
                    <a:pt x="991" y="2954"/>
                    <a:pt x="1222" y="3916"/>
                    <a:pt x="1863" y="3916"/>
                  </a:cubicBezTo>
                  <a:cubicBezTo>
                    <a:pt x="1952" y="3916"/>
                    <a:pt x="2048" y="3897"/>
                    <a:pt x="2154" y="3857"/>
                  </a:cubicBezTo>
                  <a:cubicBezTo>
                    <a:pt x="2987" y="3490"/>
                    <a:pt x="2387" y="2489"/>
                    <a:pt x="2154" y="1955"/>
                  </a:cubicBezTo>
                  <a:cubicBezTo>
                    <a:pt x="1887" y="1355"/>
                    <a:pt x="1586" y="821"/>
                    <a:pt x="1253" y="287"/>
                  </a:cubicBezTo>
                  <a:cubicBezTo>
                    <a:pt x="1124" y="88"/>
                    <a:pt x="921" y="0"/>
                    <a:pt x="7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1"/>
            <p:cNvSpPr/>
            <p:nvPr/>
          </p:nvSpPr>
          <p:spPr>
            <a:xfrm>
              <a:off x="10650588" y="2664168"/>
              <a:ext cx="172184" cy="129027"/>
            </a:xfrm>
            <a:custGeom>
              <a:avLst/>
              <a:gdLst/>
              <a:ahLst/>
              <a:cxnLst/>
              <a:rect l="l" t="t" r="r" b="b"/>
              <a:pathLst>
                <a:path w="10018" h="7507" extrusionOk="0">
                  <a:moveTo>
                    <a:pt x="3901" y="1"/>
                  </a:moveTo>
                  <a:cubicBezTo>
                    <a:pt x="3226" y="1"/>
                    <a:pt x="2576" y="414"/>
                    <a:pt x="2312" y="1059"/>
                  </a:cubicBezTo>
                  <a:cubicBezTo>
                    <a:pt x="2012" y="1626"/>
                    <a:pt x="1778" y="2193"/>
                    <a:pt x="1511" y="2760"/>
                  </a:cubicBezTo>
                  <a:cubicBezTo>
                    <a:pt x="1244" y="3360"/>
                    <a:pt x="944" y="4028"/>
                    <a:pt x="711" y="4695"/>
                  </a:cubicBezTo>
                  <a:cubicBezTo>
                    <a:pt x="477" y="5362"/>
                    <a:pt x="344" y="5929"/>
                    <a:pt x="110" y="6496"/>
                  </a:cubicBezTo>
                  <a:cubicBezTo>
                    <a:pt x="1" y="7088"/>
                    <a:pt x="467" y="7507"/>
                    <a:pt x="942" y="7507"/>
                  </a:cubicBezTo>
                  <a:cubicBezTo>
                    <a:pt x="1190" y="7507"/>
                    <a:pt x="1440" y="7393"/>
                    <a:pt x="1611" y="7130"/>
                  </a:cubicBezTo>
                  <a:lnTo>
                    <a:pt x="1611" y="7163"/>
                  </a:lnTo>
                  <a:cubicBezTo>
                    <a:pt x="1878" y="6663"/>
                    <a:pt x="2212" y="6229"/>
                    <a:pt x="2512" y="5729"/>
                  </a:cubicBezTo>
                  <a:cubicBezTo>
                    <a:pt x="2779" y="5262"/>
                    <a:pt x="3046" y="4761"/>
                    <a:pt x="3279" y="4261"/>
                  </a:cubicBezTo>
                  <a:lnTo>
                    <a:pt x="4013" y="2760"/>
                  </a:lnTo>
                  <a:lnTo>
                    <a:pt x="4073" y="2639"/>
                  </a:lnTo>
                  <a:lnTo>
                    <a:pt x="4073" y="2639"/>
                  </a:lnTo>
                  <a:cubicBezTo>
                    <a:pt x="4361" y="2792"/>
                    <a:pt x="4629" y="2951"/>
                    <a:pt x="4914" y="3094"/>
                  </a:cubicBezTo>
                  <a:cubicBezTo>
                    <a:pt x="5114" y="3227"/>
                    <a:pt x="5281" y="3360"/>
                    <a:pt x="5481" y="3494"/>
                  </a:cubicBezTo>
                  <a:lnTo>
                    <a:pt x="5756" y="3677"/>
                  </a:lnTo>
                  <a:lnTo>
                    <a:pt x="5756" y="3677"/>
                  </a:lnTo>
                  <a:cubicBezTo>
                    <a:pt x="5786" y="3703"/>
                    <a:pt x="5823" y="3736"/>
                    <a:pt x="5848" y="3761"/>
                  </a:cubicBezTo>
                  <a:cubicBezTo>
                    <a:pt x="6215" y="4061"/>
                    <a:pt x="6548" y="4361"/>
                    <a:pt x="6882" y="4695"/>
                  </a:cubicBezTo>
                  <a:cubicBezTo>
                    <a:pt x="7215" y="5095"/>
                    <a:pt x="7616" y="5495"/>
                    <a:pt x="8016" y="5829"/>
                  </a:cubicBezTo>
                  <a:cubicBezTo>
                    <a:pt x="8209" y="5947"/>
                    <a:pt x="8428" y="6007"/>
                    <a:pt x="8647" y="6007"/>
                  </a:cubicBezTo>
                  <a:cubicBezTo>
                    <a:pt x="8921" y="6007"/>
                    <a:pt x="9195" y="5914"/>
                    <a:pt x="9417" y="5729"/>
                  </a:cubicBezTo>
                  <a:cubicBezTo>
                    <a:pt x="9851" y="5429"/>
                    <a:pt x="10017" y="4895"/>
                    <a:pt x="9884" y="4394"/>
                  </a:cubicBezTo>
                  <a:cubicBezTo>
                    <a:pt x="9584" y="3761"/>
                    <a:pt x="9183" y="3227"/>
                    <a:pt x="8650" y="2760"/>
                  </a:cubicBezTo>
                  <a:cubicBezTo>
                    <a:pt x="8216" y="2326"/>
                    <a:pt x="7749" y="1926"/>
                    <a:pt x="7282" y="1592"/>
                  </a:cubicBezTo>
                  <a:cubicBezTo>
                    <a:pt x="6848" y="1259"/>
                    <a:pt x="6381" y="959"/>
                    <a:pt x="5914" y="725"/>
                  </a:cubicBezTo>
                  <a:cubicBezTo>
                    <a:pt x="5381" y="392"/>
                    <a:pt x="4814" y="158"/>
                    <a:pt x="4180" y="25"/>
                  </a:cubicBezTo>
                  <a:cubicBezTo>
                    <a:pt x="4087" y="9"/>
                    <a:pt x="3994" y="1"/>
                    <a:pt x="39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1"/>
            <p:cNvSpPr/>
            <p:nvPr/>
          </p:nvSpPr>
          <p:spPr>
            <a:xfrm>
              <a:off x="10534950" y="2495181"/>
              <a:ext cx="335981" cy="322145"/>
            </a:xfrm>
            <a:custGeom>
              <a:avLst/>
              <a:gdLst/>
              <a:ahLst/>
              <a:cxnLst/>
              <a:rect l="l" t="t" r="r" b="b"/>
              <a:pathLst>
                <a:path w="19548" h="18743" extrusionOk="0">
                  <a:moveTo>
                    <a:pt x="9382" y="1292"/>
                  </a:moveTo>
                  <a:cubicBezTo>
                    <a:pt x="10031" y="1292"/>
                    <a:pt x="10578" y="2245"/>
                    <a:pt x="10841" y="2685"/>
                  </a:cubicBezTo>
                  <a:cubicBezTo>
                    <a:pt x="11141" y="3119"/>
                    <a:pt x="11408" y="3619"/>
                    <a:pt x="11608" y="4119"/>
                  </a:cubicBezTo>
                  <a:cubicBezTo>
                    <a:pt x="11809" y="4653"/>
                    <a:pt x="12075" y="5153"/>
                    <a:pt x="12342" y="5654"/>
                  </a:cubicBezTo>
                  <a:cubicBezTo>
                    <a:pt x="12442" y="5754"/>
                    <a:pt x="12542" y="5854"/>
                    <a:pt x="12676" y="5854"/>
                  </a:cubicBezTo>
                  <a:cubicBezTo>
                    <a:pt x="12778" y="5956"/>
                    <a:pt x="12899" y="5999"/>
                    <a:pt x="13025" y="5999"/>
                  </a:cubicBezTo>
                  <a:cubicBezTo>
                    <a:pt x="13064" y="5999"/>
                    <a:pt x="13103" y="5995"/>
                    <a:pt x="13143" y="5987"/>
                  </a:cubicBezTo>
                  <a:cubicBezTo>
                    <a:pt x="14077" y="5754"/>
                    <a:pt x="15044" y="5554"/>
                    <a:pt x="15978" y="5287"/>
                  </a:cubicBezTo>
                  <a:cubicBezTo>
                    <a:pt x="16229" y="5228"/>
                    <a:pt x="16558" y="5162"/>
                    <a:pt x="16875" y="5162"/>
                  </a:cubicBezTo>
                  <a:cubicBezTo>
                    <a:pt x="17277" y="5162"/>
                    <a:pt x="17660" y="5267"/>
                    <a:pt x="17846" y="5620"/>
                  </a:cubicBezTo>
                  <a:cubicBezTo>
                    <a:pt x="17946" y="5987"/>
                    <a:pt x="17880" y="6354"/>
                    <a:pt x="17679" y="6654"/>
                  </a:cubicBezTo>
                  <a:cubicBezTo>
                    <a:pt x="17479" y="7055"/>
                    <a:pt x="17246" y="7422"/>
                    <a:pt x="17046" y="7789"/>
                  </a:cubicBezTo>
                  <a:cubicBezTo>
                    <a:pt x="16879" y="8122"/>
                    <a:pt x="16645" y="8456"/>
                    <a:pt x="16378" y="8789"/>
                  </a:cubicBezTo>
                  <a:cubicBezTo>
                    <a:pt x="16078" y="9089"/>
                    <a:pt x="15811" y="9423"/>
                    <a:pt x="15578" y="9757"/>
                  </a:cubicBezTo>
                  <a:cubicBezTo>
                    <a:pt x="15578" y="9823"/>
                    <a:pt x="15545" y="9857"/>
                    <a:pt x="15545" y="9923"/>
                  </a:cubicBezTo>
                  <a:cubicBezTo>
                    <a:pt x="15444" y="10023"/>
                    <a:pt x="15378" y="10157"/>
                    <a:pt x="15378" y="10290"/>
                  </a:cubicBezTo>
                  <a:cubicBezTo>
                    <a:pt x="15545" y="11158"/>
                    <a:pt x="15745" y="11992"/>
                    <a:pt x="16012" y="12792"/>
                  </a:cubicBezTo>
                  <a:cubicBezTo>
                    <a:pt x="16178" y="13559"/>
                    <a:pt x="16445" y="14393"/>
                    <a:pt x="16312" y="15160"/>
                  </a:cubicBezTo>
                  <a:cubicBezTo>
                    <a:pt x="16246" y="15542"/>
                    <a:pt x="16004" y="15675"/>
                    <a:pt x="15706" y="15675"/>
                  </a:cubicBezTo>
                  <a:cubicBezTo>
                    <a:pt x="15248" y="15675"/>
                    <a:pt x="14660" y="15362"/>
                    <a:pt x="14377" y="15160"/>
                  </a:cubicBezTo>
                  <a:cubicBezTo>
                    <a:pt x="13410" y="14527"/>
                    <a:pt x="12509" y="13826"/>
                    <a:pt x="11675" y="13059"/>
                  </a:cubicBezTo>
                  <a:cubicBezTo>
                    <a:pt x="11573" y="12957"/>
                    <a:pt x="11452" y="12914"/>
                    <a:pt x="11311" y="12914"/>
                  </a:cubicBezTo>
                  <a:cubicBezTo>
                    <a:pt x="11267" y="12914"/>
                    <a:pt x="11222" y="12918"/>
                    <a:pt x="11175" y="12926"/>
                  </a:cubicBezTo>
                  <a:cubicBezTo>
                    <a:pt x="11127" y="12902"/>
                    <a:pt x="11076" y="12891"/>
                    <a:pt x="11023" y="12891"/>
                  </a:cubicBezTo>
                  <a:cubicBezTo>
                    <a:pt x="10927" y="12891"/>
                    <a:pt x="10827" y="12928"/>
                    <a:pt x="10741" y="12992"/>
                  </a:cubicBezTo>
                  <a:cubicBezTo>
                    <a:pt x="10441" y="13393"/>
                    <a:pt x="10174" y="13826"/>
                    <a:pt x="10007" y="14293"/>
                  </a:cubicBezTo>
                  <a:cubicBezTo>
                    <a:pt x="9774" y="14727"/>
                    <a:pt x="9507" y="15160"/>
                    <a:pt x="9240" y="15594"/>
                  </a:cubicBezTo>
                  <a:cubicBezTo>
                    <a:pt x="8973" y="15961"/>
                    <a:pt x="8673" y="16361"/>
                    <a:pt x="8339" y="16695"/>
                  </a:cubicBezTo>
                  <a:cubicBezTo>
                    <a:pt x="8039" y="17062"/>
                    <a:pt x="7672" y="17362"/>
                    <a:pt x="7272" y="17529"/>
                  </a:cubicBezTo>
                  <a:cubicBezTo>
                    <a:pt x="7194" y="17555"/>
                    <a:pt x="7122" y="17567"/>
                    <a:pt x="7053" y="17567"/>
                  </a:cubicBezTo>
                  <a:cubicBezTo>
                    <a:pt x="6327" y="17567"/>
                    <a:pt x="6096" y="16212"/>
                    <a:pt x="6004" y="15694"/>
                  </a:cubicBezTo>
                  <a:cubicBezTo>
                    <a:pt x="5871" y="14593"/>
                    <a:pt x="5804" y="13493"/>
                    <a:pt x="5904" y="12425"/>
                  </a:cubicBezTo>
                  <a:cubicBezTo>
                    <a:pt x="5904" y="12325"/>
                    <a:pt x="5871" y="12225"/>
                    <a:pt x="5838" y="12158"/>
                  </a:cubicBezTo>
                  <a:cubicBezTo>
                    <a:pt x="5838" y="12125"/>
                    <a:pt x="5871" y="12092"/>
                    <a:pt x="5871" y="12058"/>
                  </a:cubicBezTo>
                  <a:cubicBezTo>
                    <a:pt x="5938" y="11758"/>
                    <a:pt x="5838" y="11491"/>
                    <a:pt x="5604" y="11358"/>
                  </a:cubicBezTo>
                  <a:cubicBezTo>
                    <a:pt x="5337" y="11191"/>
                    <a:pt x="5037" y="11058"/>
                    <a:pt x="4770" y="10957"/>
                  </a:cubicBezTo>
                  <a:lnTo>
                    <a:pt x="4036" y="10691"/>
                  </a:lnTo>
                  <a:cubicBezTo>
                    <a:pt x="3636" y="10490"/>
                    <a:pt x="3169" y="10324"/>
                    <a:pt x="2735" y="10157"/>
                  </a:cubicBezTo>
                  <a:cubicBezTo>
                    <a:pt x="2168" y="9890"/>
                    <a:pt x="1368" y="9456"/>
                    <a:pt x="1468" y="8689"/>
                  </a:cubicBezTo>
                  <a:cubicBezTo>
                    <a:pt x="1468" y="8456"/>
                    <a:pt x="1635" y="8322"/>
                    <a:pt x="1935" y="8256"/>
                  </a:cubicBezTo>
                  <a:cubicBezTo>
                    <a:pt x="2368" y="8155"/>
                    <a:pt x="2835" y="8122"/>
                    <a:pt x="3302" y="8089"/>
                  </a:cubicBezTo>
                  <a:cubicBezTo>
                    <a:pt x="4370" y="7989"/>
                    <a:pt x="5471" y="7955"/>
                    <a:pt x="6538" y="7955"/>
                  </a:cubicBezTo>
                  <a:cubicBezTo>
                    <a:pt x="6872" y="7955"/>
                    <a:pt x="7105" y="7688"/>
                    <a:pt x="7105" y="7388"/>
                  </a:cubicBezTo>
                  <a:cubicBezTo>
                    <a:pt x="7205" y="7322"/>
                    <a:pt x="7272" y="7221"/>
                    <a:pt x="7272" y="7088"/>
                  </a:cubicBezTo>
                  <a:cubicBezTo>
                    <a:pt x="7305" y="6521"/>
                    <a:pt x="7405" y="5921"/>
                    <a:pt x="7539" y="5353"/>
                  </a:cubicBezTo>
                  <a:cubicBezTo>
                    <a:pt x="7639" y="4786"/>
                    <a:pt x="7772" y="4253"/>
                    <a:pt x="7906" y="3719"/>
                  </a:cubicBezTo>
                  <a:cubicBezTo>
                    <a:pt x="8039" y="3185"/>
                    <a:pt x="8206" y="2652"/>
                    <a:pt x="8439" y="2185"/>
                  </a:cubicBezTo>
                  <a:cubicBezTo>
                    <a:pt x="8540" y="1818"/>
                    <a:pt x="8806" y="1517"/>
                    <a:pt x="9107" y="1351"/>
                  </a:cubicBezTo>
                  <a:cubicBezTo>
                    <a:pt x="9200" y="1310"/>
                    <a:pt x="9292" y="1292"/>
                    <a:pt x="9382" y="1292"/>
                  </a:cubicBezTo>
                  <a:close/>
                  <a:moveTo>
                    <a:pt x="9350" y="0"/>
                  </a:moveTo>
                  <a:cubicBezTo>
                    <a:pt x="8766" y="0"/>
                    <a:pt x="8190" y="259"/>
                    <a:pt x="7806" y="750"/>
                  </a:cubicBezTo>
                  <a:cubicBezTo>
                    <a:pt x="7172" y="1484"/>
                    <a:pt x="6905" y="2518"/>
                    <a:pt x="6705" y="3452"/>
                  </a:cubicBezTo>
                  <a:cubicBezTo>
                    <a:pt x="6538" y="4053"/>
                    <a:pt x="6471" y="4653"/>
                    <a:pt x="6405" y="5253"/>
                  </a:cubicBezTo>
                  <a:cubicBezTo>
                    <a:pt x="6405" y="5787"/>
                    <a:pt x="6438" y="6287"/>
                    <a:pt x="6505" y="6821"/>
                  </a:cubicBezTo>
                  <a:cubicBezTo>
                    <a:pt x="5871" y="6754"/>
                    <a:pt x="5229" y="6721"/>
                    <a:pt x="4591" y="6721"/>
                  </a:cubicBezTo>
                  <a:cubicBezTo>
                    <a:pt x="3953" y="6721"/>
                    <a:pt x="3319" y="6754"/>
                    <a:pt x="2702" y="6821"/>
                  </a:cubicBezTo>
                  <a:cubicBezTo>
                    <a:pt x="2068" y="6821"/>
                    <a:pt x="1468" y="6988"/>
                    <a:pt x="901" y="7255"/>
                  </a:cubicBezTo>
                  <a:cubicBezTo>
                    <a:pt x="434" y="7555"/>
                    <a:pt x="167" y="8055"/>
                    <a:pt x="134" y="8622"/>
                  </a:cubicBezTo>
                  <a:cubicBezTo>
                    <a:pt x="0" y="9723"/>
                    <a:pt x="801" y="10624"/>
                    <a:pt x="1768" y="11124"/>
                  </a:cubicBezTo>
                  <a:cubicBezTo>
                    <a:pt x="2268" y="11391"/>
                    <a:pt x="2802" y="11558"/>
                    <a:pt x="3336" y="11791"/>
                  </a:cubicBezTo>
                  <a:cubicBezTo>
                    <a:pt x="3836" y="12025"/>
                    <a:pt x="4337" y="12225"/>
                    <a:pt x="4870" y="12392"/>
                  </a:cubicBezTo>
                  <a:cubicBezTo>
                    <a:pt x="4770" y="13426"/>
                    <a:pt x="4770" y="14460"/>
                    <a:pt x="4870" y="15461"/>
                  </a:cubicBezTo>
                  <a:cubicBezTo>
                    <a:pt x="4970" y="16395"/>
                    <a:pt x="5170" y="17429"/>
                    <a:pt x="5804" y="18163"/>
                  </a:cubicBezTo>
                  <a:cubicBezTo>
                    <a:pt x="6159" y="18568"/>
                    <a:pt x="6607" y="18742"/>
                    <a:pt x="7068" y="18742"/>
                  </a:cubicBezTo>
                  <a:cubicBezTo>
                    <a:pt x="7517" y="18742"/>
                    <a:pt x="7977" y="18576"/>
                    <a:pt x="8373" y="18296"/>
                  </a:cubicBezTo>
                  <a:cubicBezTo>
                    <a:pt x="9540" y="17362"/>
                    <a:pt x="10474" y="16128"/>
                    <a:pt x="11075" y="14727"/>
                  </a:cubicBezTo>
                  <a:cubicBezTo>
                    <a:pt x="11141" y="14560"/>
                    <a:pt x="11208" y="14393"/>
                    <a:pt x="11275" y="14193"/>
                  </a:cubicBezTo>
                  <a:cubicBezTo>
                    <a:pt x="11942" y="14794"/>
                    <a:pt x="12609" y="15361"/>
                    <a:pt x="13343" y="15861"/>
                  </a:cubicBezTo>
                  <a:cubicBezTo>
                    <a:pt x="14013" y="16356"/>
                    <a:pt x="14759" y="16826"/>
                    <a:pt x="15604" y="16826"/>
                  </a:cubicBezTo>
                  <a:cubicBezTo>
                    <a:pt x="15727" y="16826"/>
                    <a:pt x="15851" y="16816"/>
                    <a:pt x="15978" y="16795"/>
                  </a:cubicBezTo>
                  <a:cubicBezTo>
                    <a:pt x="18080" y="16495"/>
                    <a:pt x="17579" y="13960"/>
                    <a:pt x="17212" y="12525"/>
                  </a:cubicBezTo>
                  <a:cubicBezTo>
                    <a:pt x="17046" y="11758"/>
                    <a:pt x="16812" y="11058"/>
                    <a:pt x="16512" y="10357"/>
                  </a:cubicBezTo>
                  <a:cubicBezTo>
                    <a:pt x="16879" y="10157"/>
                    <a:pt x="17179" y="9890"/>
                    <a:pt x="17446" y="9556"/>
                  </a:cubicBezTo>
                  <a:cubicBezTo>
                    <a:pt x="17779" y="9156"/>
                    <a:pt x="18046" y="8723"/>
                    <a:pt x="18280" y="8289"/>
                  </a:cubicBezTo>
                  <a:cubicBezTo>
                    <a:pt x="18847" y="7322"/>
                    <a:pt x="19547" y="6121"/>
                    <a:pt x="18980" y="5020"/>
                  </a:cubicBezTo>
                  <a:cubicBezTo>
                    <a:pt x="18571" y="4200"/>
                    <a:pt x="17691" y="3873"/>
                    <a:pt x="16818" y="3873"/>
                  </a:cubicBezTo>
                  <a:cubicBezTo>
                    <a:pt x="16625" y="3873"/>
                    <a:pt x="16432" y="3889"/>
                    <a:pt x="16245" y="3919"/>
                  </a:cubicBezTo>
                  <a:cubicBezTo>
                    <a:pt x="15211" y="4119"/>
                    <a:pt x="14144" y="4453"/>
                    <a:pt x="13176" y="4886"/>
                  </a:cubicBezTo>
                  <a:cubicBezTo>
                    <a:pt x="13076" y="4553"/>
                    <a:pt x="12976" y="4219"/>
                    <a:pt x="12843" y="3886"/>
                  </a:cubicBezTo>
                  <a:cubicBezTo>
                    <a:pt x="12642" y="3385"/>
                    <a:pt x="12409" y="2918"/>
                    <a:pt x="12175" y="2418"/>
                  </a:cubicBezTo>
                  <a:cubicBezTo>
                    <a:pt x="11742" y="1584"/>
                    <a:pt x="11175" y="717"/>
                    <a:pt x="10307" y="250"/>
                  </a:cubicBezTo>
                  <a:cubicBezTo>
                    <a:pt x="10008" y="82"/>
                    <a:pt x="9677" y="0"/>
                    <a:pt x="9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3" name="Google Shape;1513;p41"/>
          <p:cNvGrpSpPr/>
          <p:nvPr/>
        </p:nvGrpSpPr>
        <p:grpSpPr>
          <a:xfrm>
            <a:off x="102135" y="4217274"/>
            <a:ext cx="662644" cy="609749"/>
            <a:chOff x="3917125" y="2875050"/>
            <a:chExt cx="2028150" cy="1870100"/>
          </a:xfrm>
        </p:grpSpPr>
        <p:sp>
          <p:nvSpPr>
            <p:cNvPr id="1514" name="Google Shape;1514;p41"/>
            <p:cNvSpPr/>
            <p:nvPr/>
          </p:nvSpPr>
          <p:spPr>
            <a:xfrm>
              <a:off x="3917125" y="3449775"/>
              <a:ext cx="2004800" cy="1273475"/>
            </a:xfrm>
            <a:custGeom>
              <a:avLst/>
              <a:gdLst/>
              <a:ahLst/>
              <a:cxnLst/>
              <a:rect l="l" t="t" r="r" b="b"/>
              <a:pathLst>
                <a:path w="80192" h="50939" extrusionOk="0">
                  <a:moveTo>
                    <a:pt x="31595" y="1"/>
                  </a:moveTo>
                  <a:cubicBezTo>
                    <a:pt x="27915" y="1"/>
                    <a:pt x="24251" y="558"/>
                    <a:pt x="20983" y="1794"/>
                  </a:cubicBezTo>
                  <a:cubicBezTo>
                    <a:pt x="14578" y="4229"/>
                    <a:pt x="7273" y="10834"/>
                    <a:pt x="3637" y="18639"/>
                  </a:cubicBezTo>
                  <a:cubicBezTo>
                    <a:pt x="1" y="26445"/>
                    <a:pt x="1369" y="36519"/>
                    <a:pt x="3270" y="41722"/>
                  </a:cubicBezTo>
                  <a:cubicBezTo>
                    <a:pt x="5205" y="46926"/>
                    <a:pt x="6939" y="49028"/>
                    <a:pt x="9374" y="50062"/>
                  </a:cubicBezTo>
                  <a:cubicBezTo>
                    <a:pt x="9855" y="50269"/>
                    <a:pt x="10260" y="50351"/>
                    <a:pt x="10602" y="50351"/>
                  </a:cubicBezTo>
                  <a:cubicBezTo>
                    <a:pt x="11968" y="50351"/>
                    <a:pt x="12310" y="49028"/>
                    <a:pt x="12310" y="49028"/>
                  </a:cubicBezTo>
                  <a:cubicBezTo>
                    <a:pt x="12310" y="49028"/>
                    <a:pt x="24118" y="48828"/>
                    <a:pt x="27587" y="48494"/>
                  </a:cubicBezTo>
                  <a:cubicBezTo>
                    <a:pt x="27951" y="48456"/>
                    <a:pt x="28554" y="48438"/>
                    <a:pt x="29347" y="48438"/>
                  </a:cubicBezTo>
                  <a:cubicBezTo>
                    <a:pt x="36120" y="48438"/>
                    <a:pt x="56724" y="49695"/>
                    <a:pt x="59710" y="49695"/>
                  </a:cubicBezTo>
                  <a:cubicBezTo>
                    <a:pt x="63013" y="49695"/>
                    <a:pt x="69617" y="50729"/>
                    <a:pt x="72219" y="50929"/>
                  </a:cubicBezTo>
                  <a:cubicBezTo>
                    <a:pt x="72315" y="50935"/>
                    <a:pt x="72411" y="50938"/>
                    <a:pt x="72508" y="50938"/>
                  </a:cubicBezTo>
                  <a:cubicBezTo>
                    <a:pt x="75007" y="50938"/>
                    <a:pt x="77801" y="48897"/>
                    <a:pt x="78957" y="46393"/>
                  </a:cubicBezTo>
                  <a:cubicBezTo>
                    <a:pt x="80192" y="43791"/>
                    <a:pt x="80192" y="39988"/>
                    <a:pt x="79825" y="36519"/>
                  </a:cubicBezTo>
                  <a:cubicBezTo>
                    <a:pt x="79491" y="33050"/>
                    <a:pt x="76889" y="28880"/>
                    <a:pt x="76889" y="28880"/>
                  </a:cubicBezTo>
                  <a:cubicBezTo>
                    <a:pt x="76822" y="30114"/>
                    <a:pt x="76656" y="31315"/>
                    <a:pt x="76355" y="32516"/>
                  </a:cubicBezTo>
                  <a:cubicBezTo>
                    <a:pt x="75855" y="34951"/>
                    <a:pt x="73053" y="35985"/>
                    <a:pt x="73053" y="35985"/>
                  </a:cubicBezTo>
                  <a:cubicBezTo>
                    <a:pt x="73420" y="37119"/>
                    <a:pt x="73653" y="38287"/>
                    <a:pt x="73754" y="39454"/>
                  </a:cubicBezTo>
                  <a:cubicBezTo>
                    <a:pt x="73954" y="41356"/>
                    <a:pt x="70985" y="43791"/>
                    <a:pt x="70985" y="43791"/>
                  </a:cubicBezTo>
                  <a:cubicBezTo>
                    <a:pt x="70985" y="43791"/>
                    <a:pt x="71030" y="44071"/>
                    <a:pt x="70757" y="44071"/>
                  </a:cubicBezTo>
                  <a:cubicBezTo>
                    <a:pt x="70507" y="44071"/>
                    <a:pt x="69987" y="43834"/>
                    <a:pt x="68917" y="42923"/>
                  </a:cubicBezTo>
                  <a:cubicBezTo>
                    <a:pt x="66648" y="41022"/>
                    <a:pt x="66282" y="38754"/>
                    <a:pt x="65081" y="33383"/>
                  </a:cubicBezTo>
                  <a:cubicBezTo>
                    <a:pt x="63880" y="28013"/>
                    <a:pt x="61111" y="19173"/>
                    <a:pt x="58676" y="15170"/>
                  </a:cubicBezTo>
                  <a:cubicBezTo>
                    <a:pt x="56208" y="11167"/>
                    <a:pt x="48569" y="3362"/>
                    <a:pt x="41998" y="1460"/>
                  </a:cubicBezTo>
                  <a:cubicBezTo>
                    <a:pt x="38746" y="524"/>
                    <a:pt x="35163" y="1"/>
                    <a:pt x="31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1"/>
            <p:cNvSpPr/>
            <p:nvPr/>
          </p:nvSpPr>
          <p:spPr>
            <a:xfrm>
              <a:off x="4508400" y="4347400"/>
              <a:ext cx="342750" cy="173375"/>
            </a:xfrm>
            <a:custGeom>
              <a:avLst/>
              <a:gdLst/>
              <a:ahLst/>
              <a:cxnLst/>
              <a:rect l="l" t="t" r="r" b="b"/>
              <a:pathLst>
                <a:path w="13710" h="6935" extrusionOk="0">
                  <a:moveTo>
                    <a:pt x="5646" y="1"/>
                  </a:moveTo>
                  <a:cubicBezTo>
                    <a:pt x="2945" y="1"/>
                    <a:pt x="579" y="131"/>
                    <a:pt x="467" y="580"/>
                  </a:cubicBezTo>
                  <a:cubicBezTo>
                    <a:pt x="0" y="2448"/>
                    <a:pt x="3936" y="6251"/>
                    <a:pt x="5204" y="6551"/>
                  </a:cubicBezTo>
                  <a:cubicBezTo>
                    <a:pt x="5838" y="6701"/>
                    <a:pt x="6588" y="6935"/>
                    <a:pt x="7514" y="6935"/>
                  </a:cubicBezTo>
                  <a:cubicBezTo>
                    <a:pt x="8439" y="6935"/>
                    <a:pt x="9540" y="6701"/>
                    <a:pt x="10875" y="5918"/>
                  </a:cubicBezTo>
                  <a:cubicBezTo>
                    <a:pt x="13543" y="4350"/>
                    <a:pt x="13710" y="247"/>
                    <a:pt x="13710" y="247"/>
                  </a:cubicBezTo>
                  <a:cubicBezTo>
                    <a:pt x="13710" y="247"/>
                    <a:pt x="9361" y="1"/>
                    <a:pt x="56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1"/>
            <p:cNvSpPr/>
            <p:nvPr/>
          </p:nvSpPr>
          <p:spPr>
            <a:xfrm>
              <a:off x="4575950" y="4423775"/>
              <a:ext cx="227675" cy="100150"/>
            </a:xfrm>
            <a:custGeom>
              <a:avLst/>
              <a:gdLst/>
              <a:ahLst/>
              <a:cxnLst/>
              <a:rect l="l" t="t" r="r" b="b"/>
              <a:pathLst>
                <a:path w="9107" h="4006" extrusionOk="0">
                  <a:moveTo>
                    <a:pt x="5081" y="1"/>
                  </a:moveTo>
                  <a:cubicBezTo>
                    <a:pt x="4954" y="1"/>
                    <a:pt x="4828" y="9"/>
                    <a:pt x="4703" y="27"/>
                  </a:cubicBezTo>
                  <a:cubicBezTo>
                    <a:pt x="2368" y="394"/>
                    <a:pt x="2202" y="361"/>
                    <a:pt x="1234" y="1295"/>
                  </a:cubicBezTo>
                  <a:cubicBezTo>
                    <a:pt x="734" y="1762"/>
                    <a:pt x="334" y="2262"/>
                    <a:pt x="0" y="2863"/>
                  </a:cubicBezTo>
                  <a:cubicBezTo>
                    <a:pt x="0" y="2863"/>
                    <a:pt x="2041" y="4006"/>
                    <a:pt x="4058" y="4006"/>
                  </a:cubicBezTo>
                  <a:cubicBezTo>
                    <a:pt x="4274" y="4006"/>
                    <a:pt x="4490" y="3992"/>
                    <a:pt x="4703" y="3963"/>
                  </a:cubicBezTo>
                  <a:cubicBezTo>
                    <a:pt x="6938" y="3630"/>
                    <a:pt x="9107" y="2062"/>
                    <a:pt x="9107" y="2062"/>
                  </a:cubicBezTo>
                  <a:cubicBezTo>
                    <a:pt x="9107" y="2062"/>
                    <a:pt x="7045" y="1"/>
                    <a:pt x="5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1"/>
            <p:cNvSpPr/>
            <p:nvPr/>
          </p:nvSpPr>
          <p:spPr>
            <a:xfrm>
              <a:off x="4103100" y="3160250"/>
              <a:ext cx="1817150" cy="1370125"/>
            </a:xfrm>
            <a:custGeom>
              <a:avLst/>
              <a:gdLst/>
              <a:ahLst/>
              <a:cxnLst/>
              <a:rect l="l" t="t" r="r" b="b"/>
              <a:pathLst>
                <a:path w="72686" h="54805" extrusionOk="0">
                  <a:moveTo>
                    <a:pt x="28930" y="1"/>
                  </a:moveTo>
                  <a:cubicBezTo>
                    <a:pt x="27129" y="1"/>
                    <a:pt x="26414" y="298"/>
                    <a:pt x="25485" y="833"/>
                  </a:cubicBezTo>
                  <a:cubicBezTo>
                    <a:pt x="24385" y="1466"/>
                    <a:pt x="22683" y="3201"/>
                    <a:pt x="22683" y="3201"/>
                  </a:cubicBezTo>
                  <a:lnTo>
                    <a:pt x="21883" y="4135"/>
                  </a:lnTo>
                  <a:cubicBezTo>
                    <a:pt x="21883" y="4135"/>
                    <a:pt x="20782" y="1967"/>
                    <a:pt x="17146" y="1967"/>
                  </a:cubicBezTo>
                  <a:cubicBezTo>
                    <a:pt x="13544" y="1967"/>
                    <a:pt x="12610" y="2567"/>
                    <a:pt x="11642" y="4135"/>
                  </a:cubicBezTo>
                  <a:cubicBezTo>
                    <a:pt x="10708" y="5736"/>
                    <a:pt x="9908" y="8872"/>
                    <a:pt x="9908" y="8872"/>
                  </a:cubicBezTo>
                  <a:cubicBezTo>
                    <a:pt x="9125" y="9207"/>
                    <a:pt x="8273" y="9355"/>
                    <a:pt x="7428" y="9355"/>
                  </a:cubicBezTo>
                  <a:cubicBezTo>
                    <a:pt x="7265" y="9355"/>
                    <a:pt x="7101" y="9350"/>
                    <a:pt x="6939" y="9339"/>
                  </a:cubicBezTo>
                  <a:cubicBezTo>
                    <a:pt x="6739" y="9317"/>
                    <a:pt x="6545" y="9306"/>
                    <a:pt x="6356" y="9306"/>
                  </a:cubicBezTo>
                  <a:cubicBezTo>
                    <a:pt x="5061" y="9306"/>
                    <a:pt x="4044" y="9822"/>
                    <a:pt x="3636" y="11073"/>
                  </a:cubicBezTo>
                  <a:cubicBezTo>
                    <a:pt x="3336" y="12141"/>
                    <a:pt x="3236" y="13275"/>
                    <a:pt x="3303" y="14376"/>
                  </a:cubicBezTo>
                  <a:lnTo>
                    <a:pt x="3636" y="16110"/>
                  </a:lnTo>
                  <a:cubicBezTo>
                    <a:pt x="3636" y="16110"/>
                    <a:pt x="1568" y="16277"/>
                    <a:pt x="801" y="17211"/>
                  </a:cubicBezTo>
                  <a:cubicBezTo>
                    <a:pt x="1" y="18145"/>
                    <a:pt x="1" y="19413"/>
                    <a:pt x="1735" y="20814"/>
                  </a:cubicBezTo>
                  <a:cubicBezTo>
                    <a:pt x="1735" y="20814"/>
                    <a:pt x="9607" y="13442"/>
                    <a:pt x="17947" y="12007"/>
                  </a:cubicBezTo>
                  <a:cubicBezTo>
                    <a:pt x="19534" y="11741"/>
                    <a:pt x="21098" y="11627"/>
                    <a:pt x="22615" y="11627"/>
                  </a:cubicBezTo>
                  <a:cubicBezTo>
                    <a:pt x="29071" y="11627"/>
                    <a:pt x="34683" y="13677"/>
                    <a:pt x="37627" y="14676"/>
                  </a:cubicBezTo>
                  <a:cubicBezTo>
                    <a:pt x="41230" y="15943"/>
                    <a:pt x="48001" y="21614"/>
                    <a:pt x="50070" y="25517"/>
                  </a:cubicBezTo>
                  <a:cubicBezTo>
                    <a:pt x="52104" y="29453"/>
                    <a:pt x="55407" y="33723"/>
                    <a:pt x="56508" y="39527"/>
                  </a:cubicBezTo>
                  <a:cubicBezTo>
                    <a:pt x="57608" y="45364"/>
                    <a:pt x="58709" y="49134"/>
                    <a:pt x="58709" y="49601"/>
                  </a:cubicBezTo>
                  <a:cubicBezTo>
                    <a:pt x="58709" y="50101"/>
                    <a:pt x="59643" y="52937"/>
                    <a:pt x="60911" y="53871"/>
                  </a:cubicBezTo>
                  <a:lnTo>
                    <a:pt x="62178" y="54805"/>
                  </a:lnTo>
                  <a:cubicBezTo>
                    <a:pt x="62178" y="54805"/>
                    <a:pt x="64847" y="54504"/>
                    <a:pt x="65614" y="52136"/>
                  </a:cubicBezTo>
                  <a:cubicBezTo>
                    <a:pt x="66415" y="49768"/>
                    <a:pt x="65948" y="48500"/>
                    <a:pt x="65948" y="48500"/>
                  </a:cubicBezTo>
                  <a:cubicBezTo>
                    <a:pt x="66882" y="47266"/>
                    <a:pt x="67716" y="45965"/>
                    <a:pt x="68449" y="44564"/>
                  </a:cubicBezTo>
                  <a:cubicBezTo>
                    <a:pt x="68950" y="43263"/>
                    <a:pt x="69283" y="41862"/>
                    <a:pt x="69417" y="40428"/>
                  </a:cubicBezTo>
                  <a:lnTo>
                    <a:pt x="68116" y="37192"/>
                  </a:lnTo>
                  <a:cubicBezTo>
                    <a:pt x="68116" y="37192"/>
                    <a:pt x="70818" y="36225"/>
                    <a:pt x="71752" y="33723"/>
                  </a:cubicBezTo>
                  <a:cubicBezTo>
                    <a:pt x="72686" y="31188"/>
                    <a:pt x="72052" y="30087"/>
                    <a:pt x="70818" y="28686"/>
                  </a:cubicBezTo>
                  <a:cubicBezTo>
                    <a:pt x="69550" y="27252"/>
                    <a:pt x="66381" y="27118"/>
                    <a:pt x="66381" y="27118"/>
                  </a:cubicBezTo>
                  <a:cubicBezTo>
                    <a:pt x="66381" y="27118"/>
                    <a:pt x="66081" y="26151"/>
                    <a:pt x="65781" y="25384"/>
                  </a:cubicBezTo>
                  <a:cubicBezTo>
                    <a:pt x="65514" y="24783"/>
                    <a:pt x="65180" y="24183"/>
                    <a:pt x="64813" y="23649"/>
                  </a:cubicBezTo>
                  <a:cubicBezTo>
                    <a:pt x="64813" y="23649"/>
                    <a:pt x="67315" y="21281"/>
                    <a:pt x="66548" y="18145"/>
                  </a:cubicBezTo>
                  <a:cubicBezTo>
                    <a:pt x="65781" y="14976"/>
                    <a:pt x="61678" y="12641"/>
                    <a:pt x="61678" y="12641"/>
                  </a:cubicBezTo>
                  <a:lnTo>
                    <a:pt x="60110" y="12307"/>
                  </a:lnTo>
                  <a:cubicBezTo>
                    <a:pt x="60110" y="12307"/>
                    <a:pt x="59476" y="8538"/>
                    <a:pt x="56941" y="6637"/>
                  </a:cubicBezTo>
                  <a:cubicBezTo>
                    <a:pt x="56234" y="6108"/>
                    <a:pt x="55387" y="5919"/>
                    <a:pt x="54537" y="5919"/>
                  </a:cubicBezTo>
                  <a:cubicBezTo>
                    <a:pt x="52382" y="5919"/>
                    <a:pt x="50203" y="7137"/>
                    <a:pt x="50203" y="7137"/>
                  </a:cubicBezTo>
                  <a:cubicBezTo>
                    <a:pt x="50203" y="7137"/>
                    <a:pt x="48769" y="2234"/>
                    <a:pt x="46100" y="1466"/>
                  </a:cubicBezTo>
                  <a:cubicBezTo>
                    <a:pt x="45156" y="1183"/>
                    <a:pt x="44271" y="1059"/>
                    <a:pt x="43486" y="1059"/>
                  </a:cubicBezTo>
                  <a:cubicBezTo>
                    <a:pt x="42050" y="1059"/>
                    <a:pt x="40947" y="1475"/>
                    <a:pt x="40429" y="2100"/>
                  </a:cubicBezTo>
                  <a:cubicBezTo>
                    <a:pt x="39829" y="2767"/>
                    <a:pt x="39229" y="3401"/>
                    <a:pt x="38528" y="3968"/>
                  </a:cubicBezTo>
                  <a:cubicBezTo>
                    <a:pt x="38261" y="3434"/>
                    <a:pt x="37727" y="3068"/>
                    <a:pt x="37127" y="3034"/>
                  </a:cubicBezTo>
                  <a:cubicBezTo>
                    <a:pt x="36493" y="3068"/>
                    <a:pt x="35893" y="3268"/>
                    <a:pt x="35392" y="3668"/>
                  </a:cubicBezTo>
                  <a:cubicBezTo>
                    <a:pt x="35392" y="3668"/>
                    <a:pt x="32724" y="199"/>
                    <a:pt x="30055" y="32"/>
                  </a:cubicBezTo>
                  <a:cubicBezTo>
                    <a:pt x="29637" y="11"/>
                    <a:pt x="29265" y="1"/>
                    <a:pt x="28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5035425" y="3183700"/>
              <a:ext cx="755575" cy="607825"/>
            </a:xfrm>
            <a:custGeom>
              <a:avLst/>
              <a:gdLst/>
              <a:ahLst/>
              <a:cxnLst/>
              <a:rect l="l" t="t" r="r" b="b"/>
              <a:pathLst>
                <a:path w="30223" h="24313" extrusionOk="0">
                  <a:moveTo>
                    <a:pt x="7516" y="1"/>
                  </a:moveTo>
                  <a:cubicBezTo>
                    <a:pt x="6655" y="1"/>
                    <a:pt x="5699" y="149"/>
                    <a:pt x="4738" y="528"/>
                  </a:cubicBezTo>
                  <a:cubicBezTo>
                    <a:pt x="2369" y="1462"/>
                    <a:pt x="1902" y="2897"/>
                    <a:pt x="1902" y="2897"/>
                  </a:cubicBezTo>
                  <a:cubicBezTo>
                    <a:pt x="2002" y="3531"/>
                    <a:pt x="2002" y="4164"/>
                    <a:pt x="1902" y="4798"/>
                  </a:cubicBezTo>
                  <a:cubicBezTo>
                    <a:pt x="1735" y="5899"/>
                    <a:pt x="1" y="7000"/>
                    <a:pt x="1" y="7000"/>
                  </a:cubicBezTo>
                  <a:lnTo>
                    <a:pt x="635" y="11236"/>
                  </a:lnTo>
                  <a:lnTo>
                    <a:pt x="334" y="13271"/>
                  </a:lnTo>
                  <a:cubicBezTo>
                    <a:pt x="334" y="13271"/>
                    <a:pt x="4104" y="15773"/>
                    <a:pt x="5371" y="17207"/>
                  </a:cubicBezTo>
                  <a:cubicBezTo>
                    <a:pt x="6639" y="18608"/>
                    <a:pt x="11042" y="22077"/>
                    <a:pt x="11042" y="22077"/>
                  </a:cubicBezTo>
                  <a:cubicBezTo>
                    <a:pt x="11376" y="21477"/>
                    <a:pt x="11642" y="20843"/>
                    <a:pt x="11809" y="20209"/>
                  </a:cubicBezTo>
                  <a:cubicBezTo>
                    <a:pt x="12244" y="18905"/>
                    <a:pt x="15282" y="17687"/>
                    <a:pt x="16344" y="17687"/>
                  </a:cubicBezTo>
                  <a:cubicBezTo>
                    <a:pt x="16423" y="17687"/>
                    <a:pt x="16491" y="17694"/>
                    <a:pt x="16546" y="17707"/>
                  </a:cubicBezTo>
                  <a:cubicBezTo>
                    <a:pt x="17313" y="17874"/>
                    <a:pt x="19682" y="18808"/>
                    <a:pt x="20782" y="20376"/>
                  </a:cubicBezTo>
                  <a:cubicBezTo>
                    <a:pt x="21583" y="21610"/>
                    <a:pt x="22217" y="22911"/>
                    <a:pt x="22684" y="24312"/>
                  </a:cubicBezTo>
                  <a:cubicBezTo>
                    <a:pt x="23117" y="23678"/>
                    <a:pt x="23718" y="23211"/>
                    <a:pt x="24418" y="22878"/>
                  </a:cubicBezTo>
                  <a:cubicBezTo>
                    <a:pt x="24897" y="22632"/>
                    <a:pt x="25476" y="22557"/>
                    <a:pt x="26005" y="22557"/>
                  </a:cubicBezTo>
                  <a:cubicBezTo>
                    <a:pt x="26841" y="22557"/>
                    <a:pt x="27554" y="22744"/>
                    <a:pt x="27554" y="22744"/>
                  </a:cubicBezTo>
                  <a:cubicBezTo>
                    <a:pt x="27554" y="22744"/>
                    <a:pt x="28321" y="22411"/>
                    <a:pt x="29288" y="19575"/>
                  </a:cubicBezTo>
                  <a:cubicBezTo>
                    <a:pt x="30222" y="16740"/>
                    <a:pt x="29455" y="17207"/>
                    <a:pt x="28188" y="14705"/>
                  </a:cubicBezTo>
                  <a:cubicBezTo>
                    <a:pt x="26920" y="12170"/>
                    <a:pt x="22817" y="11403"/>
                    <a:pt x="22817" y="11403"/>
                  </a:cubicBezTo>
                  <a:cubicBezTo>
                    <a:pt x="22784" y="10369"/>
                    <a:pt x="22584" y="9368"/>
                    <a:pt x="22217" y="8401"/>
                  </a:cubicBezTo>
                  <a:cubicBezTo>
                    <a:pt x="21583" y="6666"/>
                    <a:pt x="20149" y="5565"/>
                    <a:pt x="17647" y="5265"/>
                  </a:cubicBezTo>
                  <a:cubicBezTo>
                    <a:pt x="17371" y="5237"/>
                    <a:pt x="17096" y="5223"/>
                    <a:pt x="16821" y="5223"/>
                  </a:cubicBezTo>
                  <a:cubicBezTo>
                    <a:pt x="15466" y="5223"/>
                    <a:pt x="14130" y="5561"/>
                    <a:pt x="12910" y="6199"/>
                  </a:cubicBezTo>
                  <a:cubicBezTo>
                    <a:pt x="12777" y="5632"/>
                    <a:pt x="12677" y="5065"/>
                    <a:pt x="12610" y="4465"/>
                  </a:cubicBezTo>
                  <a:cubicBezTo>
                    <a:pt x="12610" y="3998"/>
                    <a:pt x="11342" y="1329"/>
                    <a:pt x="10408" y="695"/>
                  </a:cubicBezTo>
                  <a:cubicBezTo>
                    <a:pt x="9834" y="319"/>
                    <a:pt x="8776" y="1"/>
                    <a:pt x="75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1"/>
            <p:cNvSpPr/>
            <p:nvPr/>
          </p:nvSpPr>
          <p:spPr>
            <a:xfrm>
              <a:off x="5311475" y="3644975"/>
              <a:ext cx="349425" cy="523475"/>
            </a:xfrm>
            <a:custGeom>
              <a:avLst/>
              <a:gdLst/>
              <a:ahLst/>
              <a:cxnLst/>
              <a:rect l="l" t="t" r="r" b="b"/>
              <a:pathLst>
                <a:path w="13977" h="20939" extrusionOk="0">
                  <a:moveTo>
                    <a:pt x="4597" y="0"/>
                  </a:moveTo>
                  <a:cubicBezTo>
                    <a:pt x="3943" y="0"/>
                    <a:pt x="3280" y="126"/>
                    <a:pt x="2669" y="491"/>
                  </a:cubicBezTo>
                  <a:cubicBezTo>
                    <a:pt x="1101" y="1458"/>
                    <a:pt x="0" y="3660"/>
                    <a:pt x="0" y="3660"/>
                  </a:cubicBezTo>
                  <a:lnTo>
                    <a:pt x="4403" y="11031"/>
                  </a:lnTo>
                  <a:lnTo>
                    <a:pt x="8006" y="20772"/>
                  </a:lnTo>
                  <a:lnTo>
                    <a:pt x="10207" y="20939"/>
                  </a:lnTo>
                  <a:cubicBezTo>
                    <a:pt x="11175" y="20538"/>
                    <a:pt x="11942" y="19804"/>
                    <a:pt x="12409" y="18870"/>
                  </a:cubicBezTo>
                  <a:cubicBezTo>
                    <a:pt x="13209" y="17303"/>
                    <a:pt x="12409" y="14634"/>
                    <a:pt x="12409" y="14634"/>
                  </a:cubicBezTo>
                  <a:cubicBezTo>
                    <a:pt x="12442" y="14134"/>
                    <a:pt x="12542" y="13667"/>
                    <a:pt x="12709" y="13200"/>
                  </a:cubicBezTo>
                  <a:cubicBezTo>
                    <a:pt x="13043" y="12432"/>
                    <a:pt x="13977" y="10831"/>
                    <a:pt x="13209" y="8496"/>
                  </a:cubicBezTo>
                  <a:cubicBezTo>
                    <a:pt x="12409" y="6161"/>
                    <a:pt x="10708" y="5995"/>
                    <a:pt x="10708" y="5995"/>
                  </a:cubicBezTo>
                  <a:cubicBezTo>
                    <a:pt x="10774" y="4994"/>
                    <a:pt x="10708" y="3993"/>
                    <a:pt x="10541" y="2992"/>
                  </a:cubicBezTo>
                  <a:cubicBezTo>
                    <a:pt x="10207" y="1291"/>
                    <a:pt x="8640" y="824"/>
                    <a:pt x="7372" y="491"/>
                  </a:cubicBezTo>
                  <a:cubicBezTo>
                    <a:pt x="6619" y="308"/>
                    <a:pt x="5619" y="0"/>
                    <a:pt x="4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1"/>
            <p:cNvSpPr/>
            <p:nvPr/>
          </p:nvSpPr>
          <p:spPr>
            <a:xfrm>
              <a:off x="5570825" y="4373575"/>
              <a:ext cx="204325" cy="157625"/>
            </a:xfrm>
            <a:custGeom>
              <a:avLst/>
              <a:gdLst/>
              <a:ahLst/>
              <a:cxnLst/>
              <a:rect l="l" t="t" r="r" b="b"/>
              <a:pathLst>
                <a:path w="8173" h="6305" extrusionOk="0">
                  <a:moveTo>
                    <a:pt x="7239" y="0"/>
                  </a:moveTo>
                  <a:lnTo>
                    <a:pt x="7239" y="0"/>
                  </a:lnTo>
                  <a:cubicBezTo>
                    <a:pt x="6205" y="134"/>
                    <a:pt x="5204" y="367"/>
                    <a:pt x="4236" y="801"/>
                  </a:cubicBezTo>
                  <a:cubicBezTo>
                    <a:pt x="3536" y="1101"/>
                    <a:pt x="2477" y="1176"/>
                    <a:pt x="1593" y="1176"/>
                  </a:cubicBezTo>
                  <a:cubicBezTo>
                    <a:pt x="709" y="1176"/>
                    <a:pt x="0" y="1101"/>
                    <a:pt x="0" y="1101"/>
                  </a:cubicBezTo>
                  <a:lnTo>
                    <a:pt x="0" y="1101"/>
                  </a:lnTo>
                  <a:cubicBezTo>
                    <a:pt x="334" y="3303"/>
                    <a:pt x="3469" y="6305"/>
                    <a:pt x="3469" y="6305"/>
                  </a:cubicBezTo>
                  <a:cubicBezTo>
                    <a:pt x="4904" y="5805"/>
                    <a:pt x="6104" y="4871"/>
                    <a:pt x="6938" y="3603"/>
                  </a:cubicBezTo>
                  <a:cubicBezTo>
                    <a:pt x="8173" y="1568"/>
                    <a:pt x="7239" y="0"/>
                    <a:pt x="7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1"/>
            <p:cNvSpPr/>
            <p:nvPr/>
          </p:nvSpPr>
          <p:spPr>
            <a:xfrm>
              <a:off x="5126325" y="3499625"/>
              <a:ext cx="173500" cy="165975"/>
            </a:xfrm>
            <a:custGeom>
              <a:avLst/>
              <a:gdLst/>
              <a:ahLst/>
              <a:cxnLst/>
              <a:rect l="l" t="t" r="r" b="b"/>
              <a:pathLst>
                <a:path w="6940" h="6639" extrusionOk="0">
                  <a:moveTo>
                    <a:pt x="1902" y="0"/>
                  </a:moveTo>
                  <a:lnTo>
                    <a:pt x="1" y="2535"/>
                  </a:lnTo>
                  <a:lnTo>
                    <a:pt x="5505" y="6638"/>
                  </a:lnTo>
                  <a:lnTo>
                    <a:pt x="6939" y="5037"/>
                  </a:lnTo>
                  <a:lnTo>
                    <a:pt x="5972" y="3636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1"/>
            <p:cNvSpPr/>
            <p:nvPr/>
          </p:nvSpPr>
          <p:spPr>
            <a:xfrm>
              <a:off x="4437500" y="3350350"/>
              <a:ext cx="173500" cy="118425"/>
            </a:xfrm>
            <a:custGeom>
              <a:avLst/>
              <a:gdLst/>
              <a:ahLst/>
              <a:cxnLst/>
              <a:rect l="l" t="t" r="r" b="b"/>
              <a:pathLst>
                <a:path w="6940" h="4737" extrusionOk="0">
                  <a:moveTo>
                    <a:pt x="3470" y="0"/>
                  </a:moveTo>
                  <a:lnTo>
                    <a:pt x="1" y="2202"/>
                  </a:lnTo>
                  <a:lnTo>
                    <a:pt x="1268" y="4737"/>
                  </a:lnTo>
                  <a:lnTo>
                    <a:pt x="6939" y="3636"/>
                  </a:lnTo>
                  <a:lnTo>
                    <a:pt x="6138" y="167"/>
                  </a:lnTo>
                  <a:lnTo>
                    <a:pt x="34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1"/>
            <p:cNvSpPr/>
            <p:nvPr/>
          </p:nvSpPr>
          <p:spPr>
            <a:xfrm>
              <a:off x="4969025" y="3234150"/>
              <a:ext cx="121475" cy="109075"/>
            </a:xfrm>
            <a:custGeom>
              <a:avLst/>
              <a:gdLst/>
              <a:ahLst/>
              <a:cxnLst/>
              <a:rect l="l" t="t" r="r" b="b"/>
              <a:pathLst>
                <a:path w="4859" h="4363" extrusionOk="0">
                  <a:moveTo>
                    <a:pt x="3004" y="1"/>
                  </a:moveTo>
                  <a:cubicBezTo>
                    <a:pt x="2860" y="1"/>
                    <a:pt x="2701" y="25"/>
                    <a:pt x="2523" y="78"/>
                  </a:cubicBezTo>
                  <a:cubicBezTo>
                    <a:pt x="989" y="545"/>
                    <a:pt x="322" y="1179"/>
                    <a:pt x="155" y="2447"/>
                  </a:cubicBezTo>
                  <a:cubicBezTo>
                    <a:pt x="1" y="3619"/>
                    <a:pt x="1472" y="4363"/>
                    <a:pt x="2433" y="4363"/>
                  </a:cubicBezTo>
                  <a:cubicBezTo>
                    <a:pt x="2512" y="4363"/>
                    <a:pt x="2586" y="4358"/>
                    <a:pt x="2657" y="4348"/>
                  </a:cubicBezTo>
                  <a:cubicBezTo>
                    <a:pt x="3591" y="4181"/>
                    <a:pt x="4858" y="4181"/>
                    <a:pt x="4525" y="2780"/>
                  </a:cubicBezTo>
                  <a:cubicBezTo>
                    <a:pt x="4259" y="1508"/>
                    <a:pt x="4124" y="1"/>
                    <a:pt x="3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5268100" y="3438075"/>
              <a:ext cx="114275" cy="118525"/>
            </a:xfrm>
            <a:custGeom>
              <a:avLst/>
              <a:gdLst/>
              <a:ahLst/>
              <a:cxnLst/>
              <a:rect l="l" t="t" r="r" b="b"/>
              <a:pathLst>
                <a:path w="4571" h="4741" extrusionOk="0">
                  <a:moveTo>
                    <a:pt x="1994" y="0"/>
                  </a:moveTo>
                  <a:cubicBezTo>
                    <a:pt x="1172" y="0"/>
                    <a:pt x="515" y="460"/>
                    <a:pt x="301" y="1361"/>
                  </a:cubicBezTo>
                  <a:cubicBezTo>
                    <a:pt x="0" y="2796"/>
                    <a:pt x="634" y="4363"/>
                    <a:pt x="1568" y="4664"/>
                  </a:cubicBezTo>
                  <a:cubicBezTo>
                    <a:pt x="1716" y="4716"/>
                    <a:pt x="1884" y="4741"/>
                    <a:pt x="2062" y="4741"/>
                  </a:cubicBezTo>
                  <a:cubicBezTo>
                    <a:pt x="3012" y="4741"/>
                    <a:pt x="4263" y="4049"/>
                    <a:pt x="4404" y="3263"/>
                  </a:cubicBezTo>
                  <a:cubicBezTo>
                    <a:pt x="4537" y="2329"/>
                    <a:pt x="4570" y="1061"/>
                    <a:pt x="3470" y="427"/>
                  </a:cubicBezTo>
                  <a:cubicBezTo>
                    <a:pt x="2958" y="142"/>
                    <a:pt x="2451" y="0"/>
                    <a:pt x="19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1"/>
            <p:cNvSpPr/>
            <p:nvPr/>
          </p:nvSpPr>
          <p:spPr>
            <a:xfrm>
              <a:off x="5706750" y="4218925"/>
              <a:ext cx="174300" cy="348450"/>
            </a:xfrm>
            <a:custGeom>
              <a:avLst/>
              <a:gdLst/>
              <a:ahLst/>
              <a:cxnLst/>
              <a:rect l="l" t="t" r="r" b="b"/>
              <a:pathLst>
                <a:path w="6972" h="13938" extrusionOk="0">
                  <a:moveTo>
                    <a:pt x="4323" y="2932"/>
                  </a:moveTo>
                  <a:cubicBezTo>
                    <a:pt x="4315" y="2946"/>
                    <a:pt x="4303" y="2970"/>
                    <a:pt x="4303" y="2984"/>
                  </a:cubicBezTo>
                  <a:cubicBezTo>
                    <a:pt x="4309" y="2967"/>
                    <a:pt x="4316" y="2950"/>
                    <a:pt x="4323" y="2932"/>
                  </a:cubicBezTo>
                  <a:close/>
                  <a:moveTo>
                    <a:pt x="5799" y="1"/>
                  </a:moveTo>
                  <a:cubicBezTo>
                    <a:pt x="5467" y="1"/>
                    <a:pt x="5175" y="164"/>
                    <a:pt x="5004" y="449"/>
                  </a:cubicBezTo>
                  <a:cubicBezTo>
                    <a:pt x="4870" y="783"/>
                    <a:pt x="4770" y="1116"/>
                    <a:pt x="4737" y="1450"/>
                  </a:cubicBezTo>
                  <a:cubicBezTo>
                    <a:pt x="4745" y="1411"/>
                    <a:pt x="4749" y="1395"/>
                    <a:pt x="4750" y="1395"/>
                  </a:cubicBezTo>
                  <a:lnTo>
                    <a:pt x="4750" y="1395"/>
                  </a:lnTo>
                  <a:cubicBezTo>
                    <a:pt x="4755" y="1395"/>
                    <a:pt x="4729" y="1558"/>
                    <a:pt x="4704" y="1583"/>
                  </a:cubicBezTo>
                  <a:cubicBezTo>
                    <a:pt x="4704" y="1717"/>
                    <a:pt x="4670" y="1850"/>
                    <a:pt x="4637" y="2017"/>
                  </a:cubicBezTo>
                  <a:cubicBezTo>
                    <a:pt x="4570" y="2250"/>
                    <a:pt x="4504" y="2484"/>
                    <a:pt x="4437" y="2684"/>
                  </a:cubicBezTo>
                  <a:cubicBezTo>
                    <a:pt x="4409" y="2767"/>
                    <a:pt x="4359" y="2850"/>
                    <a:pt x="4323" y="2932"/>
                  </a:cubicBezTo>
                  <a:lnTo>
                    <a:pt x="4323" y="2932"/>
                  </a:lnTo>
                  <a:cubicBezTo>
                    <a:pt x="4327" y="2927"/>
                    <a:pt x="4330" y="2924"/>
                    <a:pt x="4332" y="2924"/>
                  </a:cubicBezTo>
                  <a:lnTo>
                    <a:pt x="4332" y="2924"/>
                  </a:lnTo>
                  <a:cubicBezTo>
                    <a:pt x="4336" y="2924"/>
                    <a:pt x="4332" y="2946"/>
                    <a:pt x="4303" y="3017"/>
                  </a:cubicBezTo>
                  <a:lnTo>
                    <a:pt x="4203" y="3218"/>
                  </a:lnTo>
                  <a:cubicBezTo>
                    <a:pt x="4103" y="3418"/>
                    <a:pt x="3970" y="3651"/>
                    <a:pt x="3836" y="3851"/>
                  </a:cubicBezTo>
                  <a:cubicBezTo>
                    <a:pt x="3770" y="3918"/>
                    <a:pt x="3736" y="4018"/>
                    <a:pt x="3670" y="4085"/>
                  </a:cubicBezTo>
                  <a:cubicBezTo>
                    <a:pt x="3603" y="4168"/>
                    <a:pt x="3586" y="4193"/>
                    <a:pt x="3590" y="4193"/>
                  </a:cubicBezTo>
                  <a:cubicBezTo>
                    <a:pt x="3595" y="4193"/>
                    <a:pt x="3619" y="4169"/>
                    <a:pt x="3635" y="4153"/>
                  </a:cubicBezTo>
                  <a:lnTo>
                    <a:pt x="3635" y="4153"/>
                  </a:lnTo>
                  <a:lnTo>
                    <a:pt x="3503" y="4285"/>
                  </a:lnTo>
                  <a:cubicBezTo>
                    <a:pt x="3336" y="4485"/>
                    <a:pt x="3203" y="4652"/>
                    <a:pt x="3002" y="4819"/>
                  </a:cubicBezTo>
                  <a:lnTo>
                    <a:pt x="2769" y="5052"/>
                  </a:lnTo>
                  <a:lnTo>
                    <a:pt x="2636" y="5186"/>
                  </a:lnTo>
                  <a:cubicBezTo>
                    <a:pt x="2665" y="5156"/>
                    <a:pt x="2673" y="5145"/>
                    <a:pt x="2668" y="5145"/>
                  </a:cubicBezTo>
                  <a:cubicBezTo>
                    <a:pt x="2650" y="5145"/>
                    <a:pt x="2469" y="5286"/>
                    <a:pt x="2469" y="5286"/>
                  </a:cubicBezTo>
                  <a:cubicBezTo>
                    <a:pt x="1935" y="5819"/>
                    <a:pt x="2202" y="6587"/>
                    <a:pt x="2335" y="7187"/>
                  </a:cubicBezTo>
                  <a:cubicBezTo>
                    <a:pt x="2335" y="7243"/>
                    <a:pt x="2335" y="7300"/>
                    <a:pt x="2355" y="7356"/>
                  </a:cubicBezTo>
                  <a:lnTo>
                    <a:pt x="2355" y="7356"/>
                  </a:lnTo>
                  <a:cubicBezTo>
                    <a:pt x="2351" y="7381"/>
                    <a:pt x="2376" y="7570"/>
                    <a:pt x="2402" y="7621"/>
                  </a:cubicBezTo>
                  <a:cubicBezTo>
                    <a:pt x="2402" y="7821"/>
                    <a:pt x="2435" y="8021"/>
                    <a:pt x="2435" y="8255"/>
                  </a:cubicBezTo>
                  <a:cubicBezTo>
                    <a:pt x="2435" y="8455"/>
                    <a:pt x="2435" y="8655"/>
                    <a:pt x="2402" y="8888"/>
                  </a:cubicBezTo>
                  <a:cubicBezTo>
                    <a:pt x="2394" y="8935"/>
                    <a:pt x="2392" y="8951"/>
                    <a:pt x="2393" y="8951"/>
                  </a:cubicBezTo>
                  <a:cubicBezTo>
                    <a:pt x="2394" y="8951"/>
                    <a:pt x="2409" y="8874"/>
                    <a:pt x="2411" y="8874"/>
                  </a:cubicBezTo>
                  <a:lnTo>
                    <a:pt x="2411" y="8874"/>
                  </a:lnTo>
                  <a:cubicBezTo>
                    <a:pt x="2413" y="8874"/>
                    <a:pt x="2411" y="8894"/>
                    <a:pt x="2402" y="8955"/>
                  </a:cubicBezTo>
                  <a:cubicBezTo>
                    <a:pt x="2402" y="9088"/>
                    <a:pt x="2369" y="9189"/>
                    <a:pt x="2335" y="9322"/>
                  </a:cubicBezTo>
                  <a:cubicBezTo>
                    <a:pt x="2269" y="9522"/>
                    <a:pt x="2235" y="9722"/>
                    <a:pt x="2169" y="9922"/>
                  </a:cubicBezTo>
                  <a:cubicBezTo>
                    <a:pt x="2135" y="10022"/>
                    <a:pt x="2102" y="10089"/>
                    <a:pt x="2068" y="10189"/>
                  </a:cubicBezTo>
                  <a:lnTo>
                    <a:pt x="2027" y="10294"/>
                  </a:lnTo>
                  <a:cubicBezTo>
                    <a:pt x="2027" y="10293"/>
                    <a:pt x="2027" y="10293"/>
                    <a:pt x="2027" y="10293"/>
                  </a:cubicBezTo>
                  <a:lnTo>
                    <a:pt x="2027" y="10293"/>
                  </a:lnTo>
                  <a:cubicBezTo>
                    <a:pt x="2025" y="10293"/>
                    <a:pt x="2017" y="10311"/>
                    <a:pt x="2002" y="10356"/>
                  </a:cubicBezTo>
                  <a:lnTo>
                    <a:pt x="2027" y="10294"/>
                  </a:lnTo>
                  <a:lnTo>
                    <a:pt x="2027" y="10294"/>
                  </a:lnTo>
                  <a:cubicBezTo>
                    <a:pt x="2027" y="10298"/>
                    <a:pt x="2018" y="10323"/>
                    <a:pt x="2002" y="10356"/>
                  </a:cubicBezTo>
                  <a:cubicBezTo>
                    <a:pt x="1902" y="10590"/>
                    <a:pt x="1802" y="10790"/>
                    <a:pt x="1668" y="11023"/>
                  </a:cubicBezTo>
                  <a:cubicBezTo>
                    <a:pt x="1601" y="11123"/>
                    <a:pt x="1535" y="11223"/>
                    <a:pt x="1468" y="11323"/>
                  </a:cubicBezTo>
                  <a:lnTo>
                    <a:pt x="1418" y="11398"/>
                  </a:lnTo>
                  <a:lnTo>
                    <a:pt x="1418" y="11398"/>
                  </a:lnTo>
                  <a:cubicBezTo>
                    <a:pt x="1415" y="11399"/>
                    <a:pt x="1394" y="11421"/>
                    <a:pt x="1335" y="11490"/>
                  </a:cubicBezTo>
                  <a:cubicBezTo>
                    <a:pt x="1034" y="11857"/>
                    <a:pt x="701" y="12224"/>
                    <a:pt x="334" y="12524"/>
                  </a:cubicBezTo>
                  <a:cubicBezTo>
                    <a:pt x="34" y="12825"/>
                    <a:pt x="0" y="13292"/>
                    <a:pt x="267" y="13625"/>
                  </a:cubicBezTo>
                  <a:cubicBezTo>
                    <a:pt x="413" y="13834"/>
                    <a:pt x="650" y="13938"/>
                    <a:pt x="897" y="13938"/>
                  </a:cubicBezTo>
                  <a:cubicBezTo>
                    <a:pt x="1045" y="13938"/>
                    <a:pt x="1197" y="13900"/>
                    <a:pt x="1335" y="13825"/>
                  </a:cubicBezTo>
                  <a:cubicBezTo>
                    <a:pt x="2769" y="13025"/>
                    <a:pt x="3836" y="11724"/>
                    <a:pt x="4337" y="10156"/>
                  </a:cubicBezTo>
                  <a:cubicBezTo>
                    <a:pt x="4570" y="9422"/>
                    <a:pt x="4704" y="8655"/>
                    <a:pt x="4704" y="7854"/>
                  </a:cubicBezTo>
                  <a:cubicBezTo>
                    <a:pt x="4704" y="7421"/>
                    <a:pt x="4670" y="6987"/>
                    <a:pt x="4570" y="6553"/>
                  </a:cubicBezTo>
                  <a:cubicBezTo>
                    <a:pt x="4547" y="6436"/>
                    <a:pt x="4507" y="6318"/>
                    <a:pt x="4473" y="6200"/>
                  </a:cubicBezTo>
                  <a:lnTo>
                    <a:pt x="4473" y="6200"/>
                  </a:lnTo>
                  <a:cubicBezTo>
                    <a:pt x="4659" y="6015"/>
                    <a:pt x="4836" y="5821"/>
                    <a:pt x="5004" y="5619"/>
                  </a:cubicBezTo>
                  <a:cubicBezTo>
                    <a:pt x="5371" y="5186"/>
                    <a:pt x="5704" y="4685"/>
                    <a:pt x="5971" y="4185"/>
                  </a:cubicBezTo>
                  <a:cubicBezTo>
                    <a:pt x="6238" y="3685"/>
                    <a:pt x="6438" y="3151"/>
                    <a:pt x="6605" y="2584"/>
                  </a:cubicBezTo>
                  <a:cubicBezTo>
                    <a:pt x="6772" y="2017"/>
                    <a:pt x="6972" y="1283"/>
                    <a:pt x="6772" y="682"/>
                  </a:cubicBezTo>
                  <a:cubicBezTo>
                    <a:pt x="6638" y="316"/>
                    <a:pt x="6338" y="49"/>
                    <a:pt x="5971" y="15"/>
                  </a:cubicBezTo>
                  <a:cubicBezTo>
                    <a:pt x="5913" y="6"/>
                    <a:pt x="5855" y="1"/>
                    <a:pt x="57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1"/>
            <p:cNvSpPr/>
            <p:nvPr/>
          </p:nvSpPr>
          <p:spPr>
            <a:xfrm>
              <a:off x="4156475" y="4563650"/>
              <a:ext cx="1391850" cy="88850"/>
            </a:xfrm>
            <a:custGeom>
              <a:avLst/>
              <a:gdLst/>
              <a:ahLst/>
              <a:cxnLst/>
              <a:rect l="l" t="t" r="r" b="b"/>
              <a:pathLst>
                <a:path w="55674" h="3554" extrusionOk="0">
                  <a:moveTo>
                    <a:pt x="14263" y="0"/>
                  </a:moveTo>
                  <a:cubicBezTo>
                    <a:pt x="13867" y="0"/>
                    <a:pt x="13472" y="1"/>
                    <a:pt x="13076" y="3"/>
                  </a:cubicBezTo>
                  <a:cubicBezTo>
                    <a:pt x="9140" y="3"/>
                    <a:pt x="5204" y="203"/>
                    <a:pt x="1301" y="470"/>
                  </a:cubicBezTo>
                  <a:cubicBezTo>
                    <a:pt x="0" y="470"/>
                    <a:pt x="0" y="2405"/>
                    <a:pt x="1301" y="2405"/>
                  </a:cubicBezTo>
                  <a:lnTo>
                    <a:pt x="1301" y="2438"/>
                  </a:lnTo>
                  <a:cubicBezTo>
                    <a:pt x="4770" y="2605"/>
                    <a:pt x="8240" y="2838"/>
                    <a:pt x="11742" y="2872"/>
                  </a:cubicBezTo>
                  <a:cubicBezTo>
                    <a:pt x="15245" y="2938"/>
                    <a:pt x="18714" y="3005"/>
                    <a:pt x="22183" y="3005"/>
                  </a:cubicBezTo>
                  <a:cubicBezTo>
                    <a:pt x="29121" y="3038"/>
                    <a:pt x="36059" y="3205"/>
                    <a:pt x="42964" y="3405"/>
                  </a:cubicBezTo>
                  <a:cubicBezTo>
                    <a:pt x="44932" y="3439"/>
                    <a:pt x="46901" y="3505"/>
                    <a:pt x="48869" y="3539"/>
                  </a:cubicBezTo>
                  <a:cubicBezTo>
                    <a:pt x="49514" y="3550"/>
                    <a:pt x="50162" y="3554"/>
                    <a:pt x="50813" y="3554"/>
                  </a:cubicBezTo>
                  <a:cubicBezTo>
                    <a:pt x="52115" y="3554"/>
                    <a:pt x="53427" y="3539"/>
                    <a:pt x="54739" y="3539"/>
                  </a:cubicBezTo>
                  <a:cubicBezTo>
                    <a:pt x="55673" y="3372"/>
                    <a:pt x="55673" y="2038"/>
                    <a:pt x="54739" y="1904"/>
                  </a:cubicBezTo>
                  <a:cubicBezTo>
                    <a:pt x="52972" y="1704"/>
                    <a:pt x="51237" y="1471"/>
                    <a:pt x="49469" y="1337"/>
                  </a:cubicBezTo>
                  <a:cubicBezTo>
                    <a:pt x="47668" y="1237"/>
                    <a:pt x="46000" y="1104"/>
                    <a:pt x="44299" y="1004"/>
                  </a:cubicBezTo>
                  <a:cubicBezTo>
                    <a:pt x="40796" y="837"/>
                    <a:pt x="37327" y="670"/>
                    <a:pt x="33858" y="537"/>
                  </a:cubicBezTo>
                  <a:cubicBezTo>
                    <a:pt x="27315" y="253"/>
                    <a:pt x="20802" y="0"/>
                    <a:pt x="14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4525075" y="4357350"/>
              <a:ext cx="345000" cy="61600"/>
            </a:xfrm>
            <a:custGeom>
              <a:avLst/>
              <a:gdLst/>
              <a:ahLst/>
              <a:cxnLst/>
              <a:rect l="l" t="t" r="r" b="b"/>
              <a:pathLst>
                <a:path w="13800" h="2464" extrusionOk="0">
                  <a:moveTo>
                    <a:pt x="11651" y="1"/>
                  </a:moveTo>
                  <a:cubicBezTo>
                    <a:pt x="11490" y="1"/>
                    <a:pt x="11331" y="5"/>
                    <a:pt x="11175" y="16"/>
                  </a:cubicBezTo>
                  <a:cubicBezTo>
                    <a:pt x="10708" y="49"/>
                    <a:pt x="10208" y="49"/>
                    <a:pt x="9741" y="82"/>
                  </a:cubicBezTo>
                  <a:cubicBezTo>
                    <a:pt x="8773" y="182"/>
                    <a:pt x="7806" y="216"/>
                    <a:pt x="6838" y="282"/>
                  </a:cubicBezTo>
                  <a:cubicBezTo>
                    <a:pt x="5888" y="316"/>
                    <a:pt x="4929" y="333"/>
                    <a:pt x="3966" y="333"/>
                  </a:cubicBezTo>
                  <a:cubicBezTo>
                    <a:pt x="3002" y="333"/>
                    <a:pt x="2035" y="316"/>
                    <a:pt x="1068" y="282"/>
                  </a:cubicBezTo>
                  <a:cubicBezTo>
                    <a:pt x="467" y="282"/>
                    <a:pt x="0" y="749"/>
                    <a:pt x="0" y="1350"/>
                  </a:cubicBezTo>
                  <a:cubicBezTo>
                    <a:pt x="0" y="1917"/>
                    <a:pt x="501" y="2417"/>
                    <a:pt x="1068" y="2417"/>
                  </a:cubicBezTo>
                  <a:lnTo>
                    <a:pt x="1068" y="2384"/>
                  </a:lnTo>
                  <a:cubicBezTo>
                    <a:pt x="2151" y="2439"/>
                    <a:pt x="3224" y="2464"/>
                    <a:pt x="4293" y="2464"/>
                  </a:cubicBezTo>
                  <a:cubicBezTo>
                    <a:pt x="5166" y="2464"/>
                    <a:pt x="6036" y="2447"/>
                    <a:pt x="6905" y="2417"/>
                  </a:cubicBezTo>
                  <a:cubicBezTo>
                    <a:pt x="7873" y="2384"/>
                    <a:pt x="8840" y="2317"/>
                    <a:pt x="9807" y="2251"/>
                  </a:cubicBezTo>
                  <a:cubicBezTo>
                    <a:pt x="10308" y="2184"/>
                    <a:pt x="10808" y="2117"/>
                    <a:pt x="11308" y="2050"/>
                  </a:cubicBezTo>
                  <a:cubicBezTo>
                    <a:pt x="11809" y="1984"/>
                    <a:pt x="12342" y="1817"/>
                    <a:pt x="12843" y="1717"/>
                  </a:cubicBezTo>
                  <a:cubicBezTo>
                    <a:pt x="13800" y="1519"/>
                    <a:pt x="13582" y="15"/>
                    <a:pt x="12640" y="15"/>
                  </a:cubicBezTo>
                  <a:cubicBezTo>
                    <a:pt x="12630" y="15"/>
                    <a:pt x="12620" y="15"/>
                    <a:pt x="12609" y="16"/>
                  </a:cubicBezTo>
                  <a:cubicBezTo>
                    <a:pt x="12298" y="16"/>
                    <a:pt x="11972" y="1"/>
                    <a:pt x="116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1"/>
            <p:cNvSpPr/>
            <p:nvPr/>
          </p:nvSpPr>
          <p:spPr>
            <a:xfrm>
              <a:off x="4324100" y="4325200"/>
              <a:ext cx="142625" cy="133625"/>
            </a:xfrm>
            <a:custGeom>
              <a:avLst/>
              <a:gdLst/>
              <a:ahLst/>
              <a:cxnLst/>
              <a:rect l="l" t="t" r="r" b="b"/>
              <a:pathLst>
                <a:path w="5705" h="5345" extrusionOk="0">
                  <a:moveTo>
                    <a:pt x="2705" y="2190"/>
                  </a:moveTo>
                  <a:cubicBezTo>
                    <a:pt x="2688" y="2196"/>
                    <a:pt x="2667" y="2201"/>
                    <a:pt x="2646" y="2205"/>
                  </a:cubicBezTo>
                  <a:lnTo>
                    <a:pt x="2646" y="2205"/>
                  </a:lnTo>
                  <a:cubicBezTo>
                    <a:pt x="2654" y="2201"/>
                    <a:pt x="2662" y="2198"/>
                    <a:pt x="2670" y="2194"/>
                  </a:cubicBezTo>
                  <a:lnTo>
                    <a:pt x="2670" y="2194"/>
                  </a:lnTo>
                  <a:cubicBezTo>
                    <a:pt x="2682" y="2193"/>
                    <a:pt x="2693" y="2192"/>
                    <a:pt x="2705" y="2190"/>
                  </a:cubicBezTo>
                  <a:close/>
                  <a:moveTo>
                    <a:pt x="2398" y="2803"/>
                  </a:moveTo>
                  <a:cubicBezTo>
                    <a:pt x="2400" y="2814"/>
                    <a:pt x="2402" y="2825"/>
                    <a:pt x="2402" y="2836"/>
                  </a:cubicBezTo>
                  <a:cubicBezTo>
                    <a:pt x="2402" y="2837"/>
                    <a:pt x="2402" y="2838"/>
                    <a:pt x="2402" y="2838"/>
                  </a:cubicBezTo>
                  <a:cubicBezTo>
                    <a:pt x="2401" y="2838"/>
                    <a:pt x="2400" y="2824"/>
                    <a:pt x="2398" y="2803"/>
                  </a:cubicBezTo>
                  <a:close/>
                  <a:moveTo>
                    <a:pt x="3136" y="3003"/>
                  </a:moveTo>
                  <a:lnTo>
                    <a:pt x="3062" y="3062"/>
                  </a:lnTo>
                  <a:lnTo>
                    <a:pt x="3062" y="3062"/>
                  </a:lnTo>
                  <a:cubicBezTo>
                    <a:pt x="3084" y="3040"/>
                    <a:pt x="3114" y="3014"/>
                    <a:pt x="3136" y="3003"/>
                  </a:cubicBezTo>
                  <a:close/>
                  <a:moveTo>
                    <a:pt x="2769" y="1"/>
                  </a:moveTo>
                  <a:cubicBezTo>
                    <a:pt x="2035" y="34"/>
                    <a:pt x="1334" y="334"/>
                    <a:pt x="834" y="835"/>
                  </a:cubicBezTo>
                  <a:cubicBezTo>
                    <a:pt x="234" y="1468"/>
                    <a:pt x="0" y="2336"/>
                    <a:pt x="200" y="3203"/>
                  </a:cubicBezTo>
                  <a:cubicBezTo>
                    <a:pt x="451" y="4482"/>
                    <a:pt x="1605" y="5344"/>
                    <a:pt x="2852" y="5344"/>
                  </a:cubicBezTo>
                  <a:cubicBezTo>
                    <a:pt x="3101" y="5344"/>
                    <a:pt x="3353" y="5310"/>
                    <a:pt x="3603" y="5238"/>
                  </a:cubicBezTo>
                  <a:cubicBezTo>
                    <a:pt x="4470" y="4938"/>
                    <a:pt x="5137" y="4270"/>
                    <a:pt x="5437" y="3436"/>
                  </a:cubicBezTo>
                  <a:cubicBezTo>
                    <a:pt x="5704" y="2569"/>
                    <a:pt x="5504" y="1635"/>
                    <a:pt x="4937" y="1001"/>
                  </a:cubicBezTo>
                  <a:cubicBezTo>
                    <a:pt x="4683" y="709"/>
                    <a:pt x="4348" y="483"/>
                    <a:pt x="3979" y="333"/>
                  </a:cubicBezTo>
                  <a:lnTo>
                    <a:pt x="3979" y="333"/>
                  </a:lnTo>
                  <a:cubicBezTo>
                    <a:pt x="3625" y="130"/>
                    <a:pt x="3214" y="10"/>
                    <a:pt x="2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1"/>
            <p:cNvSpPr/>
            <p:nvPr/>
          </p:nvSpPr>
          <p:spPr>
            <a:xfrm>
              <a:off x="4887000" y="4306250"/>
              <a:ext cx="155975" cy="142100"/>
            </a:xfrm>
            <a:custGeom>
              <a:avLst/>
              <a:gdLst/>
              <a:ahLst/>
              <a:cxnLst/>
              <a:rect l="l" t="t" r="r" b="b"/>
              <a:pathLst>
                <a:path w="6239" h="5684" extrusionOk="0">
                  <a:moveTo>
                    <a:pt x="3388" y="2472"/>
                  </a:moveTo>
                  <a:lnTo>
                    <a:pt x="3388" y="2472"/>
                  </a:lnTo>
                  <a:cubicBezTo>
                    <a:pt x="3396" y="2477"/>
                    <a:pt x="3405" y="2482"/>
                    <a:pt x="3413" y="2487"/>
                  </a:cubicBezTo>
                  <a:lnTo>
                    <a:pt x="3413" y="2487"/>
                  </a:lnTo>
                  <a:cubicBezTo>
                    <a:pt x="3427" y="2498"/>
                    <a:pt x="3442" y="2511"/>
                    <a:pt x="3457" y="2524"/>
                  </a:cubicBezTo>
                  <a:lnTo>
                    <a:pt x="3457" y="2524"/>
                  </a:lnTo>
                  <a:cubicBezTo>
                    <a:pt x="3444" y="2515"/>
                    <a:pt x="3431" y="2506"/>
                    <a:pt x="3418" y="2498"/>
                  </a:cubicBezTo>
                  <a:lnTo>
                    <a:pt x="3418" y="2498"/>
                  </a:lnTo>
                  <a:cubicBezTo>
                    <a:pt x="3421" y="2497"/>
                    <a:pt x="3417" y="2493"/>
                    <a:pt x="3401" y="2486"/>
                  </a:cubicBezTo>
                  <a:lnTo>
                    <a:pt x="3401" y="2486"/>
                  </a:lnTo>
                  <a:cubicBezTo>
                    <a:pt x="3395" y="2481"/>
                    <a:pt x="3389" y="2477"/>
                    <a:pt x="3384" y="2473"/>
                  </a:cubicBezTo>
                  <a:lnTo>
                    <a:pt x="3384" y="2473"/>
                  </a:lnTo>
                  <a:cubicBezTo>
                    <a:pt x="3385" y="2473"/>
                    <a:pt x="3386" y="2472"/>
                    <a:pt x="3388" y="2472"/>
                  </a:cubicBezTo>
                  <a:close/>
                  <a:moveTo>
                    <a:pt x="3640" y="2774"/>
                  </a:moveTo>
                  <a:cubicBezTo>
                    <a:pt x="3640" y="2775"/>
                    <a:pt x="3640" y="2775"/>
                    <a:pt x="3641" y="2776"/>
                  </a:cubicBezTo>
                  <a:lnTo>
                    <a:pt x="3641" y="2776"/>
                  </a:lnTo>
                  <a:cubicBezTo>
                    <a:pt x="3640" y="2776"/>
                    <a:pt x="3640" y="2776"/>
                    <a:pt x="3640" y="2775"/>
                  </a:cubicBezTo>
                  <a:lnTo>
                    <a:pt x="3640" y="2775"/>
                  </a:lnTo>
                  <a:cubicBezTo>
                    <a:pt x="3640" y="2775"/>
                    <a:pt x="3640" y="2774"/>
                    <a:pt x="3640" y="2774"/>
                  </a:cubicBezTo>
                  <a:close/>
                  <a:moveTo>
                    <a:pt x="3638" y="2790"/>
                  </a:moveTo>
                  <a:cubicBezTo>
                    <a:pt x="3638" y="2791"/>
                    <a:pt x="3638" y="2791"/>
                    <a:pt x="3638" y="2791"/>
                  </a:cubicBezTo>
                  <a:lnTo>
                    <a:pt x="3638" y="2791"/>
                  </a:lnTo>
                  <a:cubicBezTo>
                    <a:pt x="3638" y="2792"/>
                    <a:pt x="3638" y="2793"/>
                    <a:pt x="3638" y="2794"/>
                  </a:cubicBezTo>
                  <a:lnTo>
                    <a:pt x="3638" y="2794"/>
                  </a:lnTo>
                  <a:cubicBezTo>
                    <a:pt x="3638" y="2793"/>
                    <a:pt x="3638" y="2791"/>
                    <a:pt x="3638" y="2790"/>
                  </a:cubicBezTo>
                  <a:close/>
                  <a:moveTo>
                    <a:pt x="3644" y="2804"/>
                  </a:moveTo>
                  <a:lnTo>
                    <a:pt x="3644" y="2804"/>
                  </a:lnTo>
                  <a:cubicBezTo>
                    <a:pt x="3646" y="2831"/>
                    <a:pt x="3648" y="2855"/>
                    <a:pt x="3649" y="2873"/>
                  </a:cubicBezTo>
                  <a:lnTo>
                    <a:pt x="3649" y="2873"/>
                  </a:lnTo>
                  <a:cubicBezTo>
                    <a:pt x="3648" y="2878"/>
                    <a:pt x="3646" y="2883"/>
                    <a:pt x="3645" y="2887"/>
                  </a:cubicBezTo>
                  <a:lnTo>
                    <a:pt x="3645" y="2887"/>
                  </a:lnTo>
                  <a:cubicBezTo>
                    <a:pt x="3643" y="2878"/>
                    <a:pt x="3641" y="2863"/>
                    <a:pt x="3638" y="2844"/>
                  </a:cubicBezTo>
                  <a:lnTo>
                    <a:pt x="3638" y="2844"/>
                  </a:lnTo>
                  <a:cubicBezTo>
                    <a:pt x="3641" y="2828"/>
                    <a:pt x="3642" y="2814"/>
                    <a:pt x="3644" y="2804"/>
                  </a:cubicBezTo>
                  <a:close/>
                  <a:moveTo>
                    <a:pt x="3164" y="3110"/>
                  </a:moveTo>
                  <a:lnTo>
                    <a:pt x="3164" y="3110"/>
                  </a:lnTo>
                  <a:cubicBezTo>
                    <a:pt x="3173" y="3113"/>
                    <a:pt x="3181" y="3115"/>
                    <a:pt x="3189" y="3117"/>
                  </a:cubicBezTo>
                  <a:lnTo>
                    <a:pt x="3189" y="3117"/>
                  </a:lnTo>
                  <a:cubicBezTo>
                    <a:pt x="3181" y="3116"/>
                    <a:pt x="3174" y="3114"/>
                    <a:pt x="3167" y="3113"/>
                  </a:cubicBezTo>
                  <a:lnTo>
                    <a:pt x="3167" y="3113"/>
                  </a:lnTo>
                  <a:cubicBezTo>
                    <a:pt x="3166" y="3112"/>
                    <a:pt x="3165" y="3111"/>
                    <a:pt x="3164" y="3110"/>
                  </a:cubicBezTo>
                  <a:close/>
                  <a:moveTo>
                    <a:pt x="3169" y="3127"/>
                  </a:moveTo>
                  <a:lnTo>
                    <a:pt x="3169" y="3127"/>
                  </a:lnTo>
                  <a:cubicBezTo>
                    <a:pt x="3171" y="3129"/>
                    <a:pt x="3173" y="3130"/>
                    <a:pt x="3175" y="3132"/>
                  </a:cubicBezTo>
                  <a:lnTo>
                    <a:pt x="3175" y="3132"/>
                  </a:lnTo>
                  <a:cubicBezTo>
                    <a:pt x="3171" y="3131"/>
                    <a:pt x="3169" y="3129"/>
                    <a:pt x="3169" y="3127"/>
                  </a:cubicBezTo>
                  <a:close/>
                  <a:moveTo>
                    <a:pt x="3271" y="3127"/>
                  </a:moveTo>
                  <a:lnTo>
                    <a:pt x="3271" y="3127"/>
                  </a:lnTo>
                  <a:cubicBezTo>
                    <a:pt x="3271" y="3127"/>
                    <a:pt x="3271" y="3127"/>
                    <a:pt x="3271" y="3127"/>
                  </a:cubicBezTo>
                  <a:lnTo>
                    <a:pt x="3271" y="3127"/>
                  </a:lnTo>
                  <a:cubicBezTo>
                    <a:pt x="3241" y="3131"/>
                    <a:pt x="3214" y="3134"/>
                    <a:pt x="3195" y="3134"/>
                  </a:cubicBezTo>
                  <a:cubicBezTo>
                    <a:pt x="3195" y="3134"/>
                    <a:pt x="3194" y="3134"/>
                    <a:pt x="3194" y="3134"/>
                  </a:cubicBezTo>
                  <a:lnTo>
                    <a:pt x="3194" y="3134"/>
                  </a:lnTo>
                  <a:cubicBezTo>
                    <a:pt x="3191" y="3132"/>
                    <a:pt x="3189" y="3129"/>
                    <a:pt x="3186" y="3127"/>
                  </a:cubicBezTo>
                  <a:close/>
                  <a:moveTo>
                    <a:pt x="3218" y="3154"/>
                  </a:moveTo>
                  <a:lnTo>
                    <a:pt x="3218" y="3154"/>
                  </a:lnTo>
                  <a:cubicBezTo>
                    <a:pt x="3221" y="3155"/>
                    <a:pt x="3224" y="3156"/>
                    <a:pt x="3227" y="3157"/>
                  </a:cubicBezTo>
                  <a:lnTo>
                    <a:pt x="3227" y="3157"/>
                  </a:lnTo>
                  <a:cubicBezTo>
                    <a:pt x="3225" y="3158"/>
                    <a:pt x="3224" y="3158"/>
                    <a:pt x="3222" y="3158"/>
                  </a:cubicBezTo>
                  <a:lnTo>
                    <a:pt x="3222" y="3158"/>
                  </a:lnTo>
                  <a:cubicBezTo>
                    <a:pt x="3221" y="3157"/>
                    <a:pt x="3220" y="3156"/>
                    <a:pt x="3218" y="3154"/>
                  </a:cubicBezTo>
                  <a:close/>
                  <a:moveTo>
                    <a:pt x="3096" y="3123"/>
                  </a:moveTo>
                  <a:cubicBezTo>
                    <a:pt x="3113" y="3123"/>
                    <a:pt x="3147" y="3133"/>
                    <a:pt x="3201" y="3160"/>
                  </a:cubicBezTo>
                  <a:lnTo>
                    <a:pt x="3201" y="3160"/>
                  </a:lnTo>
                  <a:cubicBezTo>
                    <a:pt x="3196" y="3160"/>
                    <a:pt x="3192" y="3160"/>
                    <a:pt x="3187" y="3160"/>
                  </a:cubicBezTo>
                  <a:cubicBezTo>
                    <a:pt x="3143" y="3160"/>
                    <a:pt x="3109" y="3150"/>
                    <a:pt x="3090" y="3140"/>
                  </a:cubicBezTo>
                  <a:lnTo>
                    <a:pt x="3090" y="3140"/>
                  </a:lnTo>
                  <a:cubicBezTo>
                    <a:pt x="3081" y="3130"/>
                    <a:pt x="3082" y="3123"/>
                    <a:pt x="3096" y="3123"/>
                  </a:cubicBezTo>
                  <a:close/>
                  <a:moveTo>
                    <a:pt x="3279" y="1"/>
                  </a:moveTo>
                  <a:cubicBezTo>
                    <a:pt x="2318" y="1"/>
                    <a:pt x="1392" y="496"/>
                    <a:pt x="868" y="1392"/>
                  </a:cubicBezTo>
                  <a:cubicBezTo>
                    <a:pt x="0" y="2827"/>
                    <a:pt x="567" y="4728"/>
                    <a:pt x="2135" y="5429"/>
                  </a:cubicBezTo>
                  <a:cubicBezTo>
                    <a:pt x="2515" y="5602"/>
                    <a:pt x="2911" y="5684"/>
                    <a:pt x="3301" y="5684"/>
                  </a:cubicBezTo>
                  <a:cubicBezTo>
                    <a:pt x="4484" y="5684"/>
                    <a:pt x="5603" y="4932"/>
                    <a:pt x="6005" y="3727"/>
                  </a:cubicBezTo>
                  <a:cubicBezTo>
                    <a:pt x="6238" y="2960"/>
                    <a:pt x="6138" y="2093"/>
                    <a:pt x="5738" y="1392"/>
                  </a:cubicBezTo>
                  <a:cubicBezTo>
                    <a:pt x="5335" y="702"/>
                    <a:pt x="4658" y="209"/>
                    <a:pt x="3880" y="66"/>
                  </a:cubicBezTo>
                  <a:lnTo>
                    <a:pt x="3880" y="66"/>
                  </a:lnTo>
                  <a:cubicBezTo>
                    <a:pt x="3681" y="22"/>
                    <a:pt x="3479" y="1"/>
                    <a:pt x="3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1"/>
            <p:cNvSpPr/>
            <p:nvPr/>
          </p:nvSpPr>
          <p:spPr>
            <a:xfrm>
              <a:off x="4131675" y="3444575"/>
              <a:ext cx="320875" cy="229100"/>
            </a:xfrm>
            <a:custGeom>
              <a:avLst/>
              <a:gdLst/>
              <a:ahLst/>
              <a:cxnLst/>
              <a:rect l="l" t="t" r="r" b="b"/>
              <a:pathLst>
                <a:path w="12835" h="9164" extrusionOk="0">
                  <a:moveTo>
                    <a:pt x="12067" y="0"/>
                  </a:moveTo>
                  <a:cubicBezTo>
                    <a:pt x="11567" y="34"/>
                    <a:pt x="11066" y="167"/>
                    <a:pt x="10633" y="401"/>
                  </a:cubicBezTo>
                  <a:cubicBezTo>
                    <a:pt x="10166" y="568"/>
                    <a:pt x="9699" y="768"/>
                    <a:pt x="9265" y="968"/>
                  </a:cubicBezTo>
                  <a:cubicBezTo>
                    <a:pt x="8398" y="1368"/>
                    <a:pt x="7564" y="1802"/>
                    <a:pt x="6797" y="2269"/>
                  </a:cubicBezTo>
                  <a:cubicBezTo>
                    <a:pt x="5162" y="3236"/>
                    <a:pt x="3694" y="4404"/>
                    <a:pt x="2360" y="5738"/>
                  </a:cubicBezTo>
                  <a:cubicBezTo>
                    <a:pt x="1626" y="6505"/>
                    <a:pt x="926" y="7339"/>
                    <a:pt x="325" y="8240"/>
                  </a:cubicBezTo>
                  <a:cubicBezTo>
                    <a:pt x="1" y="8664"/>
                    <a:pt x="443" y="9164"/>
                    <a:pt x="881" y="9164"/>
                  </a:cubicBezTo>
                  <a:cubicBezTo>
                    <a:pt x="1029" y="9164"/>
                    <a:pt x="1175" y="9108"/>
                    <a:pt x="1293" y="8974"/>
                  </a:cubicBezTo>
                  <a:cubicBezTo>
                    <a:pt x="2060" y="8106"/>
                    <a:pt x="2894" y="7339"/>
                    <a:pt x="3728" y="6538"/>
                  </a:cubicBezTo>
                  <a:cubicBezTo>
                    <a:pt x="4528" y="5805"/>
                    <a:pt x="5396" y="5104"/>
                    <a:pt x="6330" y="4470"/>
                  </a:cubicBezTo>
                  <a:cubicBezTo>
                    <a:pt x="7264" y="3803"/>
                    <a:pt x="8264" y="3236"/>
                    <a:pt x="9265" y="2736"/>
                  </a:cubicBezTo>
                  <a:cubicBezTo>
                    <a:pt x="9765" y="2469"/>
                    <a:pt x="10266" y="2269"/>
                    <a:pt x="10766" y="2069"/>
                  </a:cubicBezTo>
                  <a:cubicBezTo>
                    <a:pt x="11033" y="1935"/>
                    <a:pt x="11300" y="1835"/>
                    <a:pt x="11567" y="1735"/>
                  </a:cubicBezTo>
                  <a:cubicBezTo>
                    <a:pt x="11867" y="1668"/>
                    <a:pt x="12167" y="1535"/>
                    <a:pt x="12434" y="1368"/>
                  </a:cubicBezTo>
                  <a:cubicBezTo>
                    <a:pt x="12701" y="1201"/>
                    <a:pt x="12834" y="834"/>
                    <a:pt x="12767" y="534"/>
                  </a:cubicBezTo>
                  <a:cubicBezTo>
                    <a:pt x="12667" y="234"/>
                    <a:pt x="12367" y="0"/>
                    <a:pt x="12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1"/>
            <p:cNvSpPr/>
            <p:nvPr/>
          </p:nvSpPr>
          <p:spPr>
            <a:xfrm>
              <a:off x="4389450" y="3323375"/>
              <a:ext cx="667700" cy="166100"/>
            </a:xfrm>
            <a:custGeom>
              <a:avLst/>
              <a:gdLst/>
              <a:ahLst/>
              <a:cxnLst/>
              <a:rect l="l" t="t" r="r" b="b"/>
              <a:pathLst>
                <a:path w="26708" h="6644" extrusionOk="0">
                  <a:moveTo>
                    <a:pt x="6116" y="0"/>
                  </a:moveTo>
                  <a:cubicBezTo>
                    <a:pt x="4891" y="0"/>
                    <a:pt x="3703" y="530"/>
                    <a:pt x="2657" y="1146"/>
                  </a:cubicBezTo>
                  <a:cubicBezTo>
                    <a:pt x="1723" y="1713"/>
                    <a:pt x="522" y="2413"/>
                    <a:pt x="222" y="3581"/>
                  </a:cubicBezTo>
                  <a:cubicBezTo>
                    <a:pt x="1" y="4519"/>
                    <a:pt x="716" y="5640"/>
                    <a:pt x="1650" y="5640"/>
                  </a:cubicBezTo>
                  <a:cubicBezTo>
                    <a:pt x="1845" y="5640"/>
                    <a:pt x="2049" y="5592"/>
                    <a:pt x="2256" y="5482"/>
                  </a:cubicBezTo>
                  <a:cubicBezTo>
                    <a:pt x="2615" y="5303"/>
                    <a:pt x="2438" y="4723"/>
                    <a:pt x="2086" y="4723"/>
                  </a:cubicBezTo>
                  <a:cubicBezTo>
                    <a:pt x="2045" y="4723"/>
                    <a:pt x="2002" y="4731"/>
                    <a:pt x="1956" y="4748"/>
                  </a:cubicBezTo>
                  <a:lnTo>
                    <a:pt x="1989" y="4782"/>
                  </a:lnTo>
                  <a:cubicBezTo>
                    <a:pt x="1930" y="4804"/>
                    <a:pt x="1868" y="4815"/>
                    <a:pt x="1806" y="4815"/>
                  </a:cubicBezTo>
                  <a:cubicBezTo>
                    <a:pt x="1586" y="4815"/>
                    <a:pt x="1367" y="4682"/>
                    <a:pt x="1289" y="4448"/>
                  </a:cubicBezTo>
                  <a:cubicBezTo>
                    <a:pt x="1122" y="4148"/>
                    <a:pt x="1122" y="3781"/>
                    <a:pt x="1322" y="3514"/>
                  </a:cubicBezTo>
                  <a:cubicBezTo>
                    <a:pt x="1723" y="2747"/>
                    <a:pt x="2690" y="2280"/>
                    <a:pt x="3390" y="1880"/>
                  </a:cubicBezTo>
                  <a:cubicBezTo>
                    <a:pt x="4194" y="1421"/>
                    <a:pt x="5250" y="983"/>
                    <a:pt x="6224" y="983"/>
                  </a:cubicBezTo>
                  <a:cubicBezTo>
                    <a:pt x="6949" y="983"/>
                    <a:pt x="7629" y="1225"/>
                    <a:pt x="8127" y="1880"/>
                  </a:cubicBezTo>
                  <a:cubicBezTo>
                    <a:pt x="8628" y="2413"/>
                    <a:pt x="8694" y="3181"/>
                    <a:pt x="8361" y="3814"/>
                  </a:cubicBezTo>
                  <a:cubicBezTo>
                    <a:pt x="8056" y="4241"/>
                    <a:pt x="8474" y="4695"/>
                    <a:pt x="8905" y="4695"/>
                  </a:cubicBezTo>
                  <a:cubicBezTo>
                    <a:pt x="8946" y="4695"/>
                    <a:pt x="8987" y="4690"/>
                    <a:pt x="9028" y="4682"/>
                  </a:cubicBezTo>
                  <a:cubicBezTo>
                    <a:pt x="10671" y="4401"/>
                    <a:pt x="12333" y="4262"/>
                    <a:pt x="13995" y="4262"/>
                  </a:cubicBezTo>
                  <a:cubicBezTo>
                    <a:pt x="16685" y="4262"/>
                    <a:pt x="19372" y="4627"/>
                    <a:pt x="21970" y="5349"/>
                  </a:cubicBezTo>
                  <a:cubicBezTo>
                    <a:pt x="23138" y="5682"/>
                    <a:pt x="24305" y="6083"/>
                    <a:pt x="25406" y="6550"/>
                  </a:cubicBezTo>
                  <a:cubicBezTo>
                    <a:pt x="25535" y="6614"/>
                    <a:pt x="25670" y="6644"/>
                    <a:pt x="25802" y="6644"/>
                  </a:cubicBezTo>
                  <a:cubicBezTo>
                    <a:pt x="26082" y="6644"/>
                    <a:pt x="26348" y="6509"/>
                    <a:pt x="26507" y="6283"/>
                  </a:cubicBezTo>
                  <a:cubicBezTo>
                    <a:pt x="26707" y="5883"/>
                    <a:pt x="26574" y="5416"/>
                    <a:pt x="26207" y="5182"/>
                  </a:cubicBezTo>
                  <a:cubicBezTo>
                    <a:pt x="24072" y="4248"/>
                    <a:pt x="21837" y="3581"/>
                    <a:pt x="19535" y="3181"/>
                  </a:cubicBezTo>
                  <a:cubicBezTo>
                    <a:pt x="18368" y="2980"/>
                    <a:pt x="17200" y="2847"/>
                    <a:pt x="16033" y="2780"/>
                  </a:cubicBezTo>
                  <a:cubicBezTo>
                    <a:pt x="15765" y="2772"/>
                    <a:pt x="15496" y="2768"/>
                    <a:pt x="15225" y="2768"/>
                  </a:cubicBezTo>
                  <a:cubicBezTo>
                    <a:pt x="14349" y="2768"/>
                    <a:pt x="13463" y="2812"/>
                    <a:pt x="12597" y="2914"/>
                  </a:cubicBezTo>
                  <a:cubicBezTo>
                    <a:pt x="11598" y="2989"/>
                    <a:pt x="10618" y="3138"/>
                    <a:pt x="9657" y="3335"/>
                  </a:cubicBezTo>
                  <a:lnTo>
                    <a:pt x="9657" y="3335"/>
                  </a:lnTo>
                  <a:cubicBezTo>
                    <a:pt x="9697" y="2705"/>
                    <a:pt x="9516" y="2072"/>
                    <a:pt x="9095" y="1546"/>
                  </a:cubicBezTo>
                  <a:cubicBezTo>
                    <a:pt x="8494" y="645"/>
                    <a:pt x="7493" y="78"/>
                    <a:pt x="6426" y="12"/>
                  </a:cubicBezTo>
                  <a:cubicBezTo>
                    <a:pt x="6322" y="4"/>
                    <a:pt x="6219" y="0"/>
                    <a:pt x="6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1"/>
            <p:cNvSpPr/>
            <p:nvPr/>
          </p:nvSpPr>
          <p:spPr>
            <a:xfrm>
              <a:off x="5041275" y="3242675"/>
              <a:ext cx="97850" cy="274275"/>
            </a:xfrm>
            <a:custGeom>
              <a:avLst/>
              <a:gdLst/>
              <a:ahLst/>
              <a:cxnLst/>
              <a:rect l="l" t="t" r="r" b="b"/>
              <a:pathLst>
                <a:path w="3914" h="10971" extrusionOk="0">
                  <a:moveTo>
                    <a:pt x="2405" y="1"/>
                  </a:moveTo>
                  <a:cubicBezTo>
                    <a:pt x="2382" y="1"/>
                    <a:pt x="2359" y="2"/>
                    <a:pt x="2335" y="4"/>
                  </a:cubicBezTo>
                  <a:cubicBezTo>
                    <a:pt x="2068" y="4"/>
                    <a:pt x="1835" y="137"/>
                    <a:pt x="1735" y="338"/>
                  </a:cubicBezTo>
                  <a:cubicBezTo>
                    <a:pt x="1568" y="638"/>
                    <a:pt x="1568" y="1005"/>
                    <a:pt x="1768" y="1272"/>
                  </a:cubicBezTo>
                  <a:cubicBezTo>
                    <a:pt x="1835" y="1405"/>
                    <a:pt x="1902" y="1572"/>
                    <a:pt x="1968" y="1739"/>
                  </a:cubicBezTo>
                  <a:cubicBezTo>
                    <a:pt x="2068" y="2072"/>
                    <a:pt x="2068" y="2472"/>
                    <a:pt x="1968" y="2806"/>
                  </a:cubicBezTo>
                  <a:cubicBezTo>
                    <a:pt x="1768" y="3406"/>
                    <a:pt x="1268" y="3907"/>
                    <a:pt x="667" y="4074"/>
                  </a:cubicBezTo>
                  <a:cubicBezTo>
                    <a:pt x="234" y="4207"/>
                    <a:pt x="0" y="4607"/>
                    <a:pt x="100" y="5041"/>
                  </a:cubicBezTo>
                  <a:cubicBezTo>
                    <a:pt x="234" y="5908"/>
                    <a:pt x="367" y="6809"/>
                    <a:pt x="434" y="7710"/>
                  </a:cubicBezTo>
                  <a:cubicBezTo>
                    <a:pt x="534" y="8610"/>
                    <a:pt x="601" y="9511"/>
                    <a:pt x="601" y="10445"/>
                  </a:cubicBezTo>
                  <a:cubicBezTo>
                    <a:pt x="601" y="10795"/>
                    <a:pt x="859" y="10970"/>
                    <a:pt x="1126" y="10970"/>
                  </a:cubicBezTo>
                  <a:cubicBezTo>
                    <a:pt x="1393" y="10970"/>
                    <a:pt x="1668" y="10795"/>
                    <a:pt x="1702" y="10445"/>
                  </a:cubicBezTo>
                  <a:cubicBezTo>
                    <a:pt x="1768" y="9477"/>
                    <a:pt x="1868" y="8543"/>
                    <a:pt x="1868" y="7576"/>
                  </a:cubicBezTo>
                  <a:cubicBezTo>
                    <a:pt x="1868" y="6825"/>
                    <a:pt x="1812" y="6092"/>
                    <a:pt x="1727" y="5364"/>
                  </a:cubicBezTo>
                  <a:lnTo>
                    <a:pt x="1727" y="5364"/>
                  </a:lnTo>
                  <a:cubicBezTo>
                    <a:pt x="3127" y="4677"/>
                    <a:pt x="3914" y="3108"/>
                    <a:pt x="3536" y="1538"/>
                  </a:cubicBezTo>
                  <a:cubicBezTo>
                    <a:pt x="3439" y="957"/>
                    <a:pt x="3092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1"/>
            <p:cNvSpPr/>
            <p:nvPr/>
          </p:nvSpPr>
          <p:spPr>
            <a:xfrm>
              <a:off x="5107500" y="3465250"/>
              <a:ext cx="229000" cy="205925"/>
            </a:xfrm>
            <a:custGeom>
              <a:avLst/>
              <a:gdLst/>
              <a:ahLst/>
              <a:cxnLst/>
              <a:rect l="l" t="t" r="r" b="b"/>
              <a:pathLst>
                <a:path w="9160" h="8237" extrusionOk="0">
                  <a:moveTo>
                    <a:pt x="2638" y="1"/>
                  </a:moveTo>
                  <a:cubicBezTo>
                    <a:pt x="2388" y="1"/>
                    <a:pt x="2127" y="53"/>
                    <a:pt x="1855" y="174"/>
                  </a:cubicBezTo>
                  <a:cubicBezTo>
                    <a:pt x="887" y="574"/>
                    <a:pt x="420" y="1709"/>
                    <a:pt x="120" y="2676"/>
                  </a:cubicBezTo>
                  <a:cubicBezTo>
                    <a:pt x="1" y="3074"/>
                    <a:pt x="320" y="3329"/>
                    <a:pt x="647" y="3329"/>
                  </a:cubicBezTo>
                  <a:cubicBezTo>
                    <a:pt x="868" y="3329"/>
                    <a:pt x="1093" y="3212"/>
                    <a:pt x="1187" y="2943"/>
                  </a:cubicBezTo>
                  <a:cubicBezTo>
                    <a:pt x="1388" y="2376"/>
                    <a:pt x="1821" y="1275"/>
                    <a:pt x="2555" y="1242"/>
                  </a:cubicBezTo>
                  <a:cubicBezTo>
                    <a:pt x="3022" y="1242"/>
                    <a:pt x="3456" y="1642"/>
                    <a:pt x="3756" y="1942"/>
                  </a:cubicBezTo>
                  <a:cubicBezTo>
                    <a:pt x="4256" y="2342"/>
                    <a:pt x="4757" y="2776"/>
                    <a:pt x="5224" y="3176"/>
                  </a:cubicBezTo>
                  <a:cubicBezTo>
                    <a:pt x="5724" y="3610"/>
                    <a:pt x="6158" y="3977"/>
                    <a:pt x="6625" y="4377"/>
                  </a:cubicBezTo>
                  <a:cubicBezTo>
                    <a:pt x="6992" y="4677"/>
                    <a:pt x="7325" y="5044"/>
                    <a:pt x="7559" y="5511"/>
                  </a:cubicBezTo>
                  <a:cubicBezTo>
                    <a:pt x="7725" y="5812"/>
                    <a:pt x="7759" y="6178"/>
                    <a:pt x="7625" y="6512"/>
                  </a:cubicBezTo>
                  <a:cubicBezTo>
                    <a:pt x="7492" y="6912"/>
                    <a:pt x="7225" y="6846"/>
                    <a:pt x="6891" y="7179"/>
                  </a:cubicBezTo>
                  <a:cubicBezTo>
                    <a:pt x="6558" y="7513"/>
                    <a:pt x="6725" y="8047"/>
                    <a:pt x="7158" y="8180"/>
                  </a:cubicBezTo>
                  <a:cubicBezTo>
                    <a:pt x="7250" y="8219"/>
                    <a:pt x="7345" y="8237"/>
                    <a:pt x="7441" y="8237"/>
                  </a:cubicBezTo>
                  <a:cubicBezTo>
                    <a:pt x="7837" y="8237"/>
                    <a:pt x="8251" y="7941"/>
                    <a:pt x="8493" y="7646"/>
                  </a:cubicBezTo>
                  <a:cubicBezTo>
                    <a:pt x="8793" y="7246"/>
                    <a:pt x="8993" y="6779"/>
                    <a:pt x="9060" y="6279"/>
                  </a:cubicBezTo>
                  <a:cubicBezTo>
                    <a:pt x="9160" y="5178"/>
                    <a:pt x="8493" y="4244"/>
                    <a:pt x="7725" y="3543"/>
                  </a:cubicBezTo>
                  <a:cubicBezTo>
                    <a:pt x="6825" y="2709"/>
                    <a:pt x="5857" y="1942"/>
                    <a:pt x="4923" y="1175"/>
                  </a:cubicBezTo>
                  <a:cubicBezTo>
                    <a:pt x="4227" y="608"/>
                    <a:pt x="3491" y="1"/>
                    <a:pt x="26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5293125" y="3500250"/>
              <a:ext cx="120925" cy="95075"/>
            </a:xfrm>
            <a:custGeom>
              <a:avLst/>
              <a:gdLst/>
              <a:ahLst/>
              <a:cxnLst/>
              <a:rect l="l" t="t" r="r" b="b"/>
              <a:pathLst>
                <a:path w="4837" h="3803" extrusionOk="0">
                  <a:moveTo>
                    <a:pt x="3886" y="0"/>
                  </a:moveTo>
                  <a:cubicBezTo>
                    <a:pt x="3778" y="0"/>
                    <a:pt x="3669" y="25"/>
                    <a:pt x="3569" y="75"/>
                  </a:cubicBezTo>
                  <a:cubicBezTo>
                    <a:pt x="3336" y="242"/>
                    <a:pt x="3169" y="509"/>
                    <a:pt x="3202" y="809"/>
                  </a:cubicBezTo>
                  <a:cubicBezTo>
                    <a:pt x="3169" y="976"/>
                    <a:pt x="3169" y="1109"/>
                    <a:pt x="3136" y="1276"/>
                  </a:cubicBezTo>
                  <a:cubicBezTo>
                    <a:pt x="3102" y="1576"/>
                    <a:pt x="2936" y="1876"/>
                    <a:pt x="2735" y="2110"/>
                  </a:cubicBezTo>
                  <a:cubicBezTo>
                    <a:pt x="2383" y="2462"/>
                    <a:pt x="1915" y="2633"/>
                    <a:pt x="1436" y="2633"/>
                  </a:cubicBezTo>
                  <a:cubicBezTo>
                    <a:pt x="1234" y="2633"/>
                    <a:pt x="1031" y="2603"/>
                    <a:pt x="834" y="2544"/>
                  </a:cubicBezTo>
                  <a:cubicBezTo>
                    <a:pt x="754" y="2498"/>
                    <a:pt x="666" y="2476"/>
                    <a:pt x="578" y="2476"/>
                  </a:cubicBezTo>
                  <a:cubicBezTo>
                    <a:pt x="410" y="2476"/>
                    <a:pt x="243" y="2557"/>
                    <a:pt x="134" y="2710"/>
                  </a:cubicBezTo>
                  <a:cubicBezTo>
                    <a:pt x="0" y="2977"/>
                    <a:pt x="67" y="3277"/>
                    <a:pt x="334" y="3444"/>
                  </a:cubicBezTo>
                  <a:lnTo>
                    <a:pt x="300" y="3411"/>
                  </a:lnTo>
                  <a:lnTo>
                    <a:pt x="300" y="3411"/>
                  </a:lnTo>
                  <a:cubicBezTo>
                    <a:pt x="753" y="3674"/>
                    <a:pt x="1250" y="3802"/>
                    <a:pt x="1745" y="3802"/>
                  </a:cubicBezTo>
                  <a:cubicBezTo>
                    <a:pt x="2380" y="3802"/>
                    <a:pt x="3011" y="3590"/>
                    <a:pt x="3536" y="3177"/>
                  </a:cubicBezTo>
                  <a:cubicBezTo>
                    <a:pt x="3970" y="2844"/>
                    <a:pt x="4270" y="2377"/>
                    <a:pt x="4470" y="1843"/>
                  </a:cubicBezTo>
                  <a:cubicBezTo>
                    <a:pt x="4637" y="1343"/>
                    <a:pt x="4837" y="342"/>
                    <a:pt x="4203" y="75"/>
                  </a:cubicBezTo>
                  <a:cubicBezTo>
                    <a:pt x="4103" y="25"/>
                    <a:pt x="3995" y="0"/>
                    <a:pt x="38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1"/>
            <p:cNvSpPr/>
            <p:nvPr/>
          </p:nvSpPr>
          <p:spPr>
            <a:xfrm>
              <a:off x="5290975" y="3584050"/>
              <a:ext cx="441650" cy="189925"/>
            </a:xfrm>
            <a:custGeom>
              <a:avLst/>
              <a:gdLst/>
              <a:ahLst/>
              <a:cxnLst/>
              <a:rect l="l" t="t" r="r" b="b"/>
              <a:pathLst>
                <a:path w="17666" h="7597" extrusionOk="0">
                  <a:moveTo>
                    <a:pt x="6679" y="1"/>
                  </a:moveTo>
                  <a:cubicBezTo>
                    <a:pt x="5389" y="1"/>
                    <a:pt x="4099" y="380"/>
                    <a:pt x="2988" y="1126"/>
                  </a:cubicBezTo>
                  <a:cubicBezTo>
                    <a:pt x="2168" y="1619"/>
                    <a:pt x="1496" y="2309"/>
                    <a:pt x="1006" y="3115"/>
                  </a:cubicBezTo>
                  <a:lnTo>
                    <a:pt x="1006" y="3115"/>
                  </a:lnTo>
                  <a:cubicBezTo>
                    <a:pt x="919" y="2999"/>
                    <a:pt x="785" y="2948"/>
                    <a:pt x="647" y="2948"/>
                  </a:cubicBezTo>
                  <a:cubicBezTo>
                    <a:pt x="333" y="2948"/>
                    <a:pt x="0" y="3212"/>
                    <a:pt x="153" y="3561"/>
                  </a:cubicBezTo>
                  <a:lnTo>
                    <a:pt x="120" y="3595"/>
                  </a:lnTo>
                  <a:cubicBezTo>
                    <a:pt x="220" y="3895"/>
                    <a:pt x="353" y="4195"/>
                    <a:pt x="453" y="4495"/>
                  </a:cubicBezTo>
                  <a:cubicBezTo>
                    <a:pt x="528" y="4739"/>
                    <a:pt x="761" y="4867"/>
                    <a:pt x="993" y="4867"/>
                  </a:cubicBezTo>
                  <a:cubicBezTo>
                    <a:pt x="1173" y="4867"/>
                    <a:pt x="1352" y="4789"/>
                    <a:pt x="1454" y="4629"/>
                  </a:cubicBezTo>
                  <a:cubicBezTo>
                    <a:pt x="1921" y="3762"/>
                    <a:pt x="2555" y="3028"/>
                    <a:pt x="3355" y="2494"/>
                  </a:cubicBezTo>
                  <a:cubicBezTo>
                    <a:pt x="4122" y="1960"/>
                    <a:pt x="5023" y="1593"/>
                    <a:pt x="5957" y="1493"/>
                  </a:cubicBezTo>
                  <a:cubicBezTo>
                    <a:pt x="6095" y="1483"/>
                    <a:pt x="6232" y="1478"/>
                    <a:pt x="6368" y="1478"/>
                  </a:cubicBezTo>
                  <a:cubicBezTo>
                    <a:pt x="9292" y="1478"/>
                    <a:pt x="11731" y="3834"/>
                    <a:pt x="11795" y="6830"/>
                  </a:cubicBezTo>
                  <a:cubicBezTo>
                    <a:pt x="11795" y="7282"/>
                    <a:pt x="12177" y="7597"/>
                    <a:pt x="12580" y="7597"/>
                  </a:cubicBezTo>
                  <a:cubicBezTo>
                    <a:pt x="12771" y="7597"/>
                    <a:pt x="12968" y="7525"/>
                    <a:pt x="13129" y="7364"/>
                  </a:cubicBezTo>
                  <a:cubicBezTo>
                    <a:pt x="13629" y="6997"/>
                    <a:pt x="14196" y="6730"/>
                    <a:pt x="14797" y="6630"/>
                  </a:cubicBezTo>
                  <a:cubicBezTo>
                    <a:pt x="14987" y="6609"/>
                    <a:pt x="15180" y="6598"/>
                    <a:pt x="15374" y="6598"/>
                  </a:cubicBezTo>
                  <a:cubicBezTo>
                    <a:pt x="15792" y="6598"/>
                    <a:pt x="16210" y="6650"/>
                    <a:pt x="16598" y="6764"/>
                  </a:cubicBezTo>
                  <a:cubicBezTo>
                    <a:pt x="16668" y="6783"/>
                    <a:pt x="16740" y="6792"/>
                    <a:pt x="16811" y="6792"/>
                  </a:cubicBezTo>
                  <a:cubicBezTo>
                    <a:pt x="17109" y="6792"/>
                    <a:pt x="17391" y="6626"/>
                    <a:pt x="17499" y="6330"/>
                  </a:cubicBezTo>
                  <a:cubicBezTo>
                    <a:pt x="17665" y="5996"/>
                    <a:pt x="17532" y="5563"/>
                    <a:pt x="17198" y="5363"/>
                  </a:cubicBezTo>
                  <a:cubicBezTo>
                    <a:pt x="16640" y="5111"/>
                    <a:pt x="16042" y="4996"/>
                    <a:pt x="15442" y="4996"/>
                  </a:cubicBezTo>
                  <a:cubicBezTo>
                    <a:pt x="14694" y="4996"/>
                    <a:pt x="13941" y="5174"/>
                    <a:pt x="13255" y="5491"/>
                  </a:cubicBezTo>
                  <a:lnTo>
                    <a:pt x="13255" y="5491"/>
                  </a:lnTo>
                  <a:cubicBezTo>
                    <a:pt x="12850" y="3522"/>
                    <a:pt x="11604" y="1808"/>
                    <a:pt x="9793" y="793"/>
                  </a:cubicBezTo>
                  <a:cubicBezTo>
                    <a:pt x="8824" y="263"/>
                    <a:pt x="7752" y="1"/>
                    <a:pt x="6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1"/>
            <p:cNvSpPr/>
            <p:nvPr/>
          </p:nvSpPr>
          <p:spPr>
            <a:xfrm>
              <a:off x="5516600" y="3773200"/>
              <a:ext cx="186825" cy="429750"/>
            </a:xfrm>
            <a:custGeom>
              <a:avLst/>
              <a:gdLst/>
              <a:ahLst/>
              <a:cxnLst/>
              <a:rect l="l" t="t" r="r" b="b"/>
              <a:pathLst>
                <a:path w="7473" h="17190" extrusionOk="0">
                  <a:moveTo>
                    <a:pt x="4861" y="1"/>
                  </a:moveTo>
                  <a:cubicBezTo>
                    <a:pt x="4366" y="1"/>
                    <a:pt x="3935" y="645"/>
                    <a:pt x="4371" y="1132"/>
                  </a:cubicBezTo>
                  <a:lnTo>
                    <a:pt x="4404" y="1132"/>
                  </a:lnTo>
                  <a:cubicBezTo>
                    <a:pt x="5872" y="2767"/>
                    <a:pt x="6339" y="5069"/>
                    <a:pt x="5605" y="7137"/>
                  </a:cubicBezTo>
                  <a:cubicBezTo>
                    <a:pt x="5405" y="7704"/>
                    <a:pt x="5071" y="8237"/>
                    <a:pt x="4804" y="8805"/>
                  </a:cubicBezTo>
                  <a:cubicBezTo>
                    <a:pt x="4471" y="9472"/>
                    <a:pt x="4371" y="10206"/>
                    <a:pt x="4471" y="10939"/>
                  </a:cubicBezTo>
                  <a:cubicBezTo>
                    <a:pt x="4638" y="11573"/>
                    <a:pt x="4704" y="12240"/>
                    <a:pt x="4671" y="12907"/>
                  </a:cubicBezTo>
                  <a:cubicBezTo>
                    <a:pt x="4604" y="13408"/>
                    <a:pt x="4404" y="13908"/>
                    <a:pt x="4104" y="14342"/>
                  </a:cubicBezTo>
                  <a:cubicBezTo>
                    <a:pt x="3770" y="14809"/>
                    <a:pt x="3303" y="15176"/>
                    <a:pt x="2736" y="15376"/>
                  </a:cubicBezTo>
                  <a:cubicBezTo>
                    <a:pt x="2294" y="15515"/>
                    <a:pt x="1836" y="15574"/>
                    <a:pt x="1385" y="15574"/>
                  </a:cubicBezTo>
                  <a:cubicBezTo>
                    <a:pt x="1188" y="15574"/>
                    <a:pt x="993" y="15563"/>
                    <a:pt x="801" y="15543"/>
                  </a:cubicBezTo>
                  <a:cubicBezTo>
                    <a:pt x="435" y="15543"/>
                    <a:pt x="101" y="15843"/>
                    <a:pt x="68" y="16210"/>
                  </a:cubicBezTo>
                  <a:cubicBezTo>
                    <a:pt x="1" y="16577"/>
                    <a:pt x="234" y="16944"/>
                    <a:pt x="601" y="17044"/>
                  </a:cubicBezTo>
                  <a:cubicBezTo>
                    <a:pt x="954" y="17140"/>
                    <a:pt x="1322" y="17190"/>
                    <a:pt x="1691" y="17190"/>
                  </a:cubicBezTo>
                  <a:cubicBezTo>
                    <a:pt x="2090" y="17190"/>
                    <a:pt x="2489" y="17132"/>
                    <a:pt x="2870" y="17010"/>
                  </a:cubicBezTo>
                  <a:cubicBezTo>
                    <a:pt x="3570" y="16810"/>
                    <a:pt x="4204" y="16443"/>
                    <a:pt x="4738" y="15976"/>
                  </a:cubicBezTo>
                  <a:cubicBezTo>
                    <a:pt x="5838" y="14976"/>
                    <a:pt x="6372" y="13508"/>
                    <a:pt x="6239" y="12040"/>
                  </a:cubicBezTo>
                  <a:cubicBezTo>
                    <a:pt x="6172" y="11340"/>
                    <a:pt x="5838" y="10606"/>
                    <a:pt x="6005" y="9872"/>
                  </a:cubicBezTo>
                  <a:cubicBezTo>
                    <a:pt x="6272" y="9205"/>
                    <a:pt x="6572" y="8538"/>
                    <a:pt x="6906" y="7904"/>
                  </a:cubicBezTo>
                  <a:cubicBezTo>
                    <a:pt x="7373" y="6703"/>
                    <a:pt x="7473" y="5369"/>
                    <a:pt x="7273" y="4068"/>
                  </a:cubicBezTo>
                  <a:cubicBezTo>
                    <a:pt x="7006" y="2600"/>
                    <a:pt x="6339" y="1266"/>
                    <a:pt x="5305" y="198"/>
                  </a:cubicBezTo>
                  <a:cubicBezTo>
                    <a:pt x="5166" y="59"/>
                    <a:pt x="5011" y="1"/>
                    <a:pt x="48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5331475" y="3691500"/>
              <a:ext cx="211000" cy="460475"/>
            </a:xfrm>
            <a:custGeom>
              <a:avLst/>
              <a:gdLst/>
              <a:ahLst/>
              <a:cxnLst/>
              <a:rect l="l" t="t" r="r" b="b"/>
              <a:pathLst>
                <a:path w="8440" h="18419" extrusionOk="0">
                  <a:moveTo>
                    <a:pt x="1130" y="0"/>
                  </a:moveTo>
                  <a:cubicBezTo>
                    <a:pt x="909" y="0"/>
                    <a:pt x="687" y="76"/>
                    <a:pt x="501" y="231"/>
                  </a:cubicBezTo>
                  <a:cubicBezTo>
                    <a:pt x="101" y="531"/>
                    <a:pt x="1" y="1065"/>
                    <a:pt x="234" y="1498"/>
                  </a:cubicBezTo>
                  <a:cubicBezTo>
                    <a:pt x="768" y="2499"/>
                    <a:pt x="1201" y="3533"/>
                    <a:pt x="1735" y="4534"/>
                  </a:cubicBezTo>
                  <a:cubicBezTo>
                    <a:pt x="2002" y="5034"/>
                    <a:pt x="2236" y="5535"/>
                    <a:pt x="2469" y="6035"/>
                  </a:cubicBezTo>
                  <a:cubicBezTo>
                    <a:pt x="2602" y="6268"/>
                    <a:pt x="2703" y="6535"/>
                    <a:pt x="2836" y="6769"/>
                  </a:cubicBezTo>
                  <a:lnTo>
                    <a:pt x="2969" y="7169"/>
                  </a:lnTo>
                  <a:lnTo>
                    <a:pt x="2969" y="7169"/>
                  </a:lnTo>
                  <a:lnTo>
                    <a:pt x="2969" y="7169"/>
                  </a:lnTo>
                  <a:cubicBezTo>
                    <a:pt x="2969" y="7169"/>
                    <a:pt x="2969" y="7169"/>
                    <a:pt x="2969" y="7169"/>
                  </a:cubicBezTo>
                  <a:lnTo>
                    <a:pt x="2969" y="7169"/>
                  </a:lnTo>
                  <a:cubicBezTo>
                    <a:pt x="2986" y="7186"/>
                    <a:pt x="3011" y="7244"/>
                    <a:pt x="3019" y="7269"/>
                  </a:cubicBezTo>
                  <a:lnTo>
                    <a:pt x="3019" y="7269"/>
                  </a:lnTo>
                  <a:lnTo>
                    <a:pt x="2969" y="7169"/>
                  </a:lnTo>
                  <a:lnTo>
                    <a:pt x="2969" y="7169"/>
                  </a:lnTo>
                  <a:cubicBezTo>
                    <a:pt x="3005" y="7253"/>
                    <a:pt x="3020" y="7281"/>
                    <a:pt x="3022" y="7281"/>
                  </a:cubicBezTo>
                  <a:cubicBezTo>
                    <a:pt x="3023" y="7281"/>
                    <a:pt x="3022" y="7276"/>
                    <a:pt x="3019" y="7269"/>
                  </a:cubicBezTo>
                  <a:lnTo>
                    <a:pt x="3019" y="7269"/>
                  </a:lnTo>
                  <a:lnTo>
                    <a:pt x="3069" y="7369"/>
                  </a:lnTo>
                  <a:lnTo>
                    <a:pt x="3236" y="7769"/>
                  </a:lnTo>
                  <a:lnTo>
                    <a:pt x="3236" y="7736"/>
                  </a:lnTo>
                  <a:lnTo>
                    <a:pt x="3370" y="8103"/>
                  </a:lnTo>
                  <a:cubicBezTo>
                    <a:pt x="3503" y="8370"/>
                    <a:pt x="3603" y="8637"/>
                    <a:pt x="3703" y="8904"/>
                  </a:cubicBezTo>
                  <a:cubicBezTo>
                    <a:pt x="3903" y="9437"/>
                    <a:pt x="4070" y="9971"/>
                    <a:pt x="4270" y="10505"/>
                  </a:cubicBezTo>
                  <a:cubicBezTo>
                    <a:pt x="4604" y="11572"/>
                    <a:pt x="4904" y="12640"/>
                    <a:pt x="5171" y="13740"/>
                  </a:cubicBezTo>
                  <a:cubicBezTo>
                    <a:pt x="5505" y="14975"/>
                    <a:pt x="5771" y="16209"/>
                    <a:pt x="5938" y="17476"/>
                  </a:cubicBezTo>
                  <a:cubicBezTo>
                    <a:pt x="6030" y="18061"/>
                    <a:pt x="6661" y="18418"/>
                    <a:pt x="7204" y="18418"/>
                  </a:cubicBezTo>
                  <a:cubicBezTo>
                    <a:pt x="7250" y="18418"/>
                    <a:pt x="7295" y="18416"/>
                    <a:pt x="7339" y="18410"/>
                  </a:cubicBezTo>
                  <a:cubicBezTo>
                    <a:pt x="7973" y="18310"/>
                    <a:pt x="8440" y="17777"/>
                    <a:pt x="8440" y="17143"/>
                  </a:cubicBezTo>
                  <a:cubicBezTo>
                    <a:pt x="7973" y="12406"/>
                    <a:pt x="6539" y="7803"/>
                    <a:pt x="4204" y="3633"/>
                  </a:cubicBezTo>
                  <a:cubicBezTo>
                    <a:pt x="3870" y="3066"/>
                    <a:pt x="3536" y="2499"/>
                    <a:pt x="3170" y="1965"/>
                  </a:cubicBezTo>
                  <a:cubicBezTo>
                    <a:pt x="2803" y="1432"/>
                    <a:pt x="2269" y="865"/>
                    <a:pt x="1835" y="297"/>
                  </a:cubicBezTo>
                  <a:cubicBezTo>
                    <a:pt x="1639" y="101"/>
                    <a:pt x="1385" y="0"/>
                    <a:pt x="11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5588450" y="4361250"/>
              <a:ext cx="167525" cy="73350"/>
            </a:xfrm>
            <a:custGeom>
              <a:avLst/>
              <a:gdLst/>
              <a:ahLst/>
              <a:cxnLst/>
              <a:rect l="l" t="t" r="r" b="b"/>
              <a:pathLst>
                <a:path w="6701" h="2934" extrusionOk="0">
                  <a:moveTo>
                    <a:pt x="5475" y="1"/>
                  </a:moveTo>
                  <a:cubicBezTo>
                    <a:pt x="5394" y="1"/>
                    <a:pt x="5313" y="9"/>
                    <a:pt x="5233" y="26"/>
                  </a:cubicBezTo>
                  <a:cubicBezTo>
                    <a:pt x="4932" y="126"/>
                    <a:pt x="4699" y="293"/>
                    <a:pt x="4499" y="527"/>
                  </a:cubicBezTo>
                  <a:cubicBezTo>
                    <a:pt x="4432" y="593"/>
                    <a:pt x="4332" y="660"/>
                    <a:pt x="4265" y="727"/>
                  </a:cubicBezTo>
                  <a:cubicBezTo>
                    <a:pt x="4293" y="700"/>
                    <a:pt x="4300" y="690"/>
                    <a:pt x="4296" y="690"/>
                  </a:cubicBezTo>
                  <a:cubicBezTo>
                    <a:pt x="4284" y="690"/>
                    <a:pt x="4190" y="760"/>
                    <a:pt x="4165" y="760"/>
                  </a:cubicBezTo>
                  <a:cubicBezTo>
                    <a:pt x="3898" y="927"/>
                    <a:pt x="3565" y="1060"/>
                    <a:pt x="3265" y="1127"/>
                  </a:cubicBezTo>
                  <a:cubicBezTo>
                    <a:pt x="2948" y="1211"/>
                    <a:pt x="2614" y="1252"/>
                    <a:pt x="2281" y="1252"/>
                  </a:cubicBezTo>
                  <a:cubicBezTo>
                    <a:pt x="1947" y="1252"/>
                    <a:pt x="1613" y="1211"/>
                    <a:pt x="1297" y="1127"/>
                  </a:cubicBezTo>
                  <a:cubicBezTo>
                    <a:pt x="1223" y="1109"/>
                    <a:pt x="1152" y="1101"/>
                    <a:pt x="1085" y="1101"/>
                  </a:cubicBezTo>
                  <a:cubicBezTo>
                    <a:pt x="276" y="1101"/>
                    <a:pt x="0" y="2318"/>
                    <a:pt x="863" y="2595"/>
                  </a:cubicBezTo>
                  <a:lnTo>
                    <a:pt x="863" y="2628"/>
                  </a:lnTo>
                  <a:cubicBezTo>
                    <a:pt x="1484" y="2827"/>
                    <a:pt x="2142" y="2933"/>
                    <a:pt x="2795" y="2933"/>
                  </a:cubicBezTo>
                  <a:cubicBezTo>
                    <a:pt x="3020" y="2933"/>
                    <a:pt x="3243" y="2921"/>
                    <a:pt x="3465" y="2895"/>
                  </a:cubicBezTo>
                  <a:cubicBezTo>
                    <a:pt x="3932" y="2828"/>
                    <a:pt x="4399" y="2728"/>
                    <a:pt x="4832" y="2562"/>
                  </a:cubicBezTo>
                  <a:cubicBezTo>
                    <a:pt x="5033" y="2528"/>
                    <a:pt x="5199" y="2461"/>
                    <a:pt x="5366" y="2395"/>
                  </a:cubicBezTo>
                  <a:lnTo>
                    <a:pt x="5666" y="2261"/>
                  </a:lnTo>
                  <a:cubicBezTo>
                    <a:pt x="5900" y="2195"/>
                    <a:pt x="6133" y="2061"/>
                    <a:pt x="6300" y="1861"/>
                  </a:cubicBezTo>
                  <a:cubicBezTo>
                    <a:pt x="6634" y="1494"/>
                    <a:pt x="6700" y="960"/>
                    <a:pt x="6467" y="527"/>
                  </a:cubicBezTo>
                  <a:cubicBezTo>
                    <a:pt x="6246" y="195"/>
                    <a:pt x="5865" y="1"/>
                    <a:pt x="5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1"/>
            <p:cNvSpPr/>
            <p:nvPr/>
          </p:nvSpPr>
          <p:spPr>
            <a:xfrm>
              <a:off x="4414850" y="3246325"/>
              <a:ext cx="208650" cy="88025"/>
            </a:xfrm>
            <a:custGeom>
              <a:avLst/>
              <a:gdLst/>
              <a:ahLst/>
              <a:cxnLst/>
              <a:rect l="l" t="t" r="r" b="b"/>
              <a:pathLst>
                <a:path w="8346" h="3521" extrusionOk="0">
                  <a:moveTo>
                    <a:pt x="3879" y="1"/>
                  </a:moveTo>
                  <a:cubicBezTo>
                    <a:pt x="3249" y="1"/>
                    <a:pt x="2637" y="120"/>
                    <a:pt x="2041" y="358"/>
                  </a:cubicBezTo>
                  <a:cubicBezTo>
                    <a:pt x="1641" y="525"/>
                    <a:pt x="1240" y="759"/>
                    <a:pt x="940" y="1059"/>
                  </a:cubicBezTo>
                  <a:cubicBezTo>
                    <a:pt x="773" y="1192"/>
                    <a:pt x="640" y="1326"/>
                    <a:pt x="506" y="1493"/>
                  </a:cubicBezTo>
                  <a:cubicBezTo>
                    <a:pt x="373" y="1693"/>
                    <a:pt x="306" y="1926"/>
                    <a:pt x="173" y="2093"/>
                  </a:cubicBezTo>
                  <a:cubicBezTo>
                    <a:pt x="0" y="2340"/>
                    <a:pt x="229" y="2604"/>
                    <a:pt x="481" y="2604"/>
                  </a:cubicBezTo>
                  <a:cubicBezTo>
                    <a:pt x="570" y="2604"/>
                    <a:pt x="662" y="2572"/>
                    <a:pt x="740" y="2493"/>
                  </a:cubicBezTo>
                  <a:lnTo>
                    <a:pt x="740" y="2560"/>
                  </a:lnTo>
                  <a:cubicBezTo>
                    <a:pt x="873" y="2460"/>
                    <a:pt x="1040" y="2393"/>
                    <a:pt x="1174" y="2326"/>
                  </a:cubicBezTo>
                  <a:cubicBezTo>
                    <a:pt x="1340" y="2226"/>
                    <a:pt x="1474" y="2160"/>
                    <a:pt x="1641" y="2093"/>
                  </a:cubicBezTo>
                  <a:cubicBezTo>
                    <a:pt x="1907" y="1960"/>
                    <a:pt x="2208" y="1793"/>
                    <a:pt x="2508" y="1659"/>
                  </a:cubicBezTo>
                  <a:cubicBezTo>
                    <a:pt x="2958" y="1509"/>
                    <a:pt x="3427" y="1434"/>
                    <a:pt x="3915" y="1434"/>
                  </a:cubicBezTo>
                  <a:cubicBezTo>
                    <a:pt x="4078" y="1434"/>
                    <a:pt x="4242" y="1443"/>
                    <a:pt x="4409" y="1459"/>
                  </a:cubicBezTo>
                  <a:cubicBezTo>
                    <a:pt x="5010" y="1559"/>
                    <a:pt x="5610" y="1793"/>
                    <a:pt x="6110" y="2160"/>
                  </a:cubicBezTo>
                  <a:cubicBezTo>
                    <a:pt x="6644" y="2527"/>
                    <a:pt x="7011" y="3160"/>
                    <a:pt x="7545" y="3461"/>
                  </a:cubicBezTo>
                  <a:cubicBezTo>
                    <a:pt x="7626" y="3501"/>
                    <a:pt x="7711" y="3520"/>
                    <a:pt x="7794" y="3520"/>
                  </a:cubicBezTo>
                  <a:cubicBezTo>
                    <a:pt x="8050" y="3520"/>
                    <a:pt x="8279" y="3338"/>
                    <a:pt x="8279" y="3060"/>
                  </a:cubicBezTo>
                  <a:cubicBezTo>
                    <a:pt x="8345" y="2226"/>
                    <a:pt x="7478" y="1426"/>
                    <a:pt x="6878" y="959"/>
                  </a:cubicBezTo>
                  <a:cubicBezTo>
                    <a:pt x="6211" y="492"/>
                    <a:pt x="5443" y="158"/>
                    <a:pt x="4643" y="58"/>
                  </a:cubicBezTo>
                  <a:cubicBezTo>
                    <a:pt x="4385" y="20"/>
                    <a:pt x="4131" y="1"/>
                    <a:pt x="38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1"/>
            <p:cNvSpPr/>
            <p:nvPr/>
          </p:nvSpPr>
          <p:spPr>
            <a:xfrm>
              <a:off x="4681175" y="3205725"/>
              <a:ext cx="241700" cy="96350"/>
            </a:xfrm>
            <a:custGeom>
              <a:avLst/>
              <a:gdLst/>
              <a:ahLst/>
              <a:cxnLst/>
              <a:rect l="l" t="t" r="r" b="b"/>
              <a:pathLst>
                <a:path w="9668" h="3854" extrusionOk="0">
                  <a:moveTo>
                    <a:pt x="5101" y="1"/>
                  </a:moveTo>
                  <a:cubicBezTo>
                    <a:pt x="4666" y="1"/>
                    <a:pt x="4228" y="50"/>
                    <a:pt x="3797" y="148"/>
                  </a:cubicBezTo>
                  <a:cubicBezTo>
                    <a:pt x="2996" y="348"/>
                    <a:pt x="2229" y="748"/>
                    <a:pt x="1595" y="1282"/>
                  </a:cubicBezTo>
                  <a:cubicBezTo>
                    <a:pt x="961" y="1782"/>
                    <a:pt x="494" y="2416"/>
                    <a:pt x="161" y="3183"/>
                  </a:cubicBezTo>
                  <a:cubicBezTo>
                    <a:pt x="1" y="3526"/>
                    <a:pt x="295" y="3854"/>
                    <a:pt x="593" y="3854"/>
                  </a:cubicBezTo>
                  <a:cubicBezTo>
                    <a:pt x="730" y="3854"/>
                    <a:pt x="867" y="3785"/>
                    <a:pt x="961" y="3617"/>
                  </a:cubicBezTo>
                  <a:cubicBezTo>
                    <a:pt x="1695" y="2449"/>
                    <a:pt x="2863" y="1649"/>
                    <a:pt x="4230" y="1382"/>
                  </a:cubicBezTo>
                  <a:cubicBezTo>
                    <a:pt x="4488" y="1336"/>
                    <a:pt x="4746" y="1313"/>
                    <a:pt x="5003" y="1313"/>
                  </a:cubicBezTo>
                  <a:cubicBezTo>
                    <a:pt x="6047" y="1313"/>
                    <a:pt x="7070" y="1687"/>
                    <a:pt x="7900" y="2383"/>
                  </a:cubicBezTo>
                  <a:cubicBezTo>
                    <a:pt x="8133" y="2650"/>
                    <a:pt x="8400" y="2883"/>
                    <a:pt x="8667" y="3117"/>
                  </a:cubicBezTo>
                  <a:cubicBezTo>
                    <a:pt x="8782" y="3203"/>
                    <a:pt x="8913" y="3242"/>
                    <a:pt x="9041" y="3242"/>
                  </a:cubicBezTo>
                  <a:cubicBezTo>
                    <a:pt x="9362" y="3242"/>
                    <a:pt x="9668" y="2997"/>
                    <a:pt x="9668" y="2616"/>
                  </a:cubicBezTo>
                  <a:cubicBezTo>
                    <a:pt x="9601" y="2216"/>
                    <a:pt x="9367" y="1849"/>
                    <a:pt x="9034" y="1582"/>
                  </a:cubicBezTo>
                  <a:cubicBezTo>
                    <a:pt x="8734" y="1315"/>
                    <a:pt x="8400" y="1048"/>
                    <a:pt x="8066" y="848"/>
                  </a:cubicBezTo>
                  <a:cubicBezTo>
                    <a:pt x="7172" y="283"/>
                    <a:pt x="6144" y="1"/>
                    <a:pt x="5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5208175" y="3237800"/>
              <a:ext cx="119150" cy="138200"/>
            </a:xfrm>
            <a:custGeom>
              <a:avLst/>
              <a:gdLst/>
              <a:ahLst/>
              <a:cxnLst/>
              <a:rect l="l" t="t" r="r" b="b"/>
              <a:pathLst>
                <a:path w="4766" h="5528" extrusionOk="0">
                  <a:moveTo>
                    <a:pt x="804" y="1"/>
                  </a:moveTo>
                  <a:cubicBezTo>
                    <a:pt x="210" y="1"/>
                    <a:pt x="0" y="951"/>
                    <a:pt x="696" y="1133"/>
                  </a:cubicBezTo>
                  <a:cubicBezTo>
                    <a:pt x="1597" y="1400"/>
                    <a:pt x="2331" y="1934"/>
                    <a:pt x="2831" y="2734"/>
                  </a:cubicBezTo>
                  <a:cubicBezTo>
                    <a:pt x="3065" y="3101"/>
                    <a:pt x="3265" y="3535"/>
                    <a:pt x="3365" y="3968"/>
                  </a:cubicBezTo>
                  <a:cubicBezTo>
                    <a:pt x="3465" y="4402"/>
                    <a:pt x="3398" y="5036"/>
                    <a:pt x="3732" y="5403"/>
                  </a:cubicBezTo>
                  <a:cubicBezTo>
                    <a:pt x="3815" y="5486"/>
                    <a:pt x="3924" y="5528"/>
                    <a:pt x="4032" y="5528"/>
                  </a:cubicBezTo>
                  <a:cubicBezTo>
                    <a:pt x="4140" y="5528"/>
                    <a:pt x="4249" y="5486"/>
                    <a:pt x="4332" y="5403"/>
                  </a:cubicBezTo>
                  <a:cubicBezTo>
                    <a:pt x="4766" y="5036"/>
                    <a:pt x="4632" y="4135"/>
                    <a:pt x="4532" y="3635"/>
                  </a:cubicBezTo>
                  <a:cubicBezTo>
                    <a:pt x="4399" y="3068"/>
                    <a:pt x="4132" y="2534"/>
                    <a:pt x="3832" y="2034"/>
                  </a:cubicBezTo>
                  <a:cubicBezTo>
                    <a:pt x="3165" y="1066"/>
                    <a:pt x="2164" y="332"/>
                    <a:pt x="996" y="32"/>
                  </a:cubicBezTo>
                  <a:cubicBezTo>
                    <a:pt x="929" y="11"/>
                    <a:pt x="864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1"/>
            <p:cNvSpPr/>
            <p:nvPr/>
          </p:nvSpPr>
          <p:spPr>
            <a:xfrm>
              <a:off x="5369450" y="3334250"/>
              <a:ext cx="208900" cy="158000"/>
            </a:xfrm>
            <a:custGeom>
              <a:avLst/>
              <a:gdLst/>
              <a:ahLst/>
              <a:cxnLst/>
              <a:rect l="l" t="t" r="r" b="b"/>
              <a:pathLst>
                <a:path w="8356" h="6320" extrusionOk="0">
                  <a:moveTo>
                    <a:pt x="3262" y="0"/>
                  </a:moveTo>
                  <a:cubicBezTo>
                    <a:pt x="3159" y="0"/>
                    <a:pt x="3055" y="4"/>
                    <a:pt x="2951" y="10"/>
                  </a:cubicBezTo>
                  <a:cubicBezTo>
                    <a:pt x="1951" y="77"/>
                    <a:pt x="1017" y="477"/>
                    <a:pt x="250" y="1144"/>
                  </a:cubicBezTo>
                  <a:cubicBezTo>
                    <a:pt x="1" y="1393"/>
                    <a:pt x="233" y="1802"/>
                    <a:pt x="529" y="1802"/>
                  </a:cubicBezTo>
                  <a:cubicBezTo>
                    <a:pt x="590" y="1802"/>
                    <a:pt x="654" y="1785"/>
                    <a:pt x="717" y="1745"/>
                  </a:cubicBezTo>
                  <a:cubicBezTo>
                    <a:pt x="1413" y="1269"/>
                    <a:pt x="2213" y="1036"/>
                    <a:pt x="3012" y="1036"/>
                  </a:cubicBezTo>
                  <a:cubicBezTo>
                    <a:pt x="3781" y="1036"/>
                    <a:pt x="4549" y="1253"/>
                    <a:pt x="5220" y="1678"/>
                  </a:cubicBezTo>
                  <a:cubicBezTo>
                    <a:pt x="6554" y="2579"/>
                    <a:pt x="6954" y="4213"/>
                    <a:pt x="6687" y="5714"/>
                  </a:cubicBezTo>
                  <a:cubicBezTo>
                    <a:pt x="6607" y="6078"/>
                    <a:pt x="6906" y="6320"/>
                    <a:pt x="7198" y="6320"/>
                  </a:cubicBezTo>
                  <a:cubicBezTo>
                    <a:pt x="7388" y="6320"/>
                    <a:pt x="7576" y="6218"/>
                    <a:pt x="7655" y="5981"/>
                  </a:cubicBezTo>
                  <a:cubicBezTo>
                    <a:pt x="8355" y="4113"/>
                    <a:pt x="7388" y="1878"/>
                    <a:pt x="5820" y="778"/>
                  </a:cubicBezTo>
                  <a:cubicBezTo>
                    <a:pt x="5070" y="267"/>
                    <a:pt x="4185" y="0"/>
                    <a:pt x="32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1"/>
            <p:cNvSpPr/>
            <p:nvPr/>
          </p:nvSpPr>
          <p:spPr>
            <a:xfrm>
              <a:off x="5601250" y="3535825"/>
              <a:ext cx="121375" cy="152150"/>
            </a:xfrm>
            <a:custGeom>
              <a:avLst/>
              <a:gdLst/>
              <a:ahLst/>
              <a:cxnLst/>
              <a:rect l="l" t="t" r="r" b="b"/>
              <a:pathLst>
                <a:path w="4855" h="6086" extrusionOk="0">
                  <a:moveTo>
                    <a:pt x="735" y="1"/>
                  </a:moveTo>
                  <a:cubicBezTo>
                    <a:pt x="181" y="1"/>
                    <a:pt x="1" y="836"/>
                    <a:pt x="584" y="1020"/>
                  </a:cubicBezTo>
                  <a:lnTo>
                    <a:pt x="618" y="1020"/>
                  </a:lnTo>
                  <a:cubicBezTo>
                    <a:pt x="1018" y="1187"/>
                    <a:pt x="1385" y="1454"/>
                    <a:pt x="1652" y="1788"/>
                  </a:cubicBezTo>
                  <a:cubicBezTo>
                    <a:pt x="1985" y="2121"/>
                    <a:pt x="2286" y="2488"/>
                    <a:pt x="2486" y="2922"/>
                  </a:cubicBezTo>
                  <a:cubicBezTo>
                    <a:pt x="2686" y="3322"/>
                    <a:pt x="2786" y="3722"/>
                    <a:pt x="2853" y="4156"/>
                  </a:cubicBezTo>
                  <a:lnTo>
                    <a:pt x="2853" y="4823"/>
                  </a:lnTo>
                  <a:cubicBezTo>
                    <a:pt x="2853" y="5123"/>
                    <a:pt x="2886" y="5390"/>
                    <a:pt x="2953" y="5657"/>
                  </a:cubicBezTo>
                  <a:cubicBezTo>
                    <a:pt x="3037" y="5932"/>
                    <a:pt x="3269" y="6086"/>
                    <a:pt x="3504" y="6086"/>
                  </a:cubicBezTo>
                  <a:cubicBezTo>
                    <a:pt x="3640" y="6086"/>
                    <a:pt x="3777" y="6034"/>
                    <a:pt x="3887" y="5924"/>
                  </a:cubicBezTo>
                  <a:cubicBezTo>
                    <a:pt x="4854" y="4923"/>
                    <a:pt x="4454" y="3222"/>
                    <a:pt x="3853" y="2121"/>
                  </a:cubicBezTo>
                  <a:cubicBezTo>
                    <a:pt x="3553" y="1554"/>
                    <a:pt x="3120" y="1054"/>
                    <a:pt x="2586" y="654"/>
                  </a:cubicBezTo>
                  <a:cubicBezTo>
                    <a:pt x="2052" y="320"/>
                    <a:pt x="1485" y="120"/>
                    <a:pt x="885" y="20"/>
                  </a:cubicBezTo>
                  <a:cubicBezTo>
                    <a:pt x="832" y="7"/>
                    <a:pt x="782" y="1"/>
                    <a:pt x="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1"/>
            <p:cNvSpPr/>
            <p:nvPr/>
          </p:nvSpPr>
          <p:spPr>
            <a:xfrm>
              <a:off x="5764275" y="3874750"/>
              <a:ext cx="107625" cy="145275"/>
            </a:xfrm>
            <a:custGeom>
              <a:avLst/>
              <a:gdLst/>
              <a:ahLst/>
              <a:cxnLst/>
              <a:rect l="l" t="t" r="r" b="b"/>
              <a:pathLst>
                <a:path w="4305" h="5811" extrusionOk="0">
                  <a:moveTo>
                    <a:pt x="700" y="1"/>
                  </a:moveTo>
                  <a:cubicBezTo>
                    <a:pt x="634" y="1"/>
                    <a:pt x="568" y="2"/>
                    <a:pt x="501" y="6"/>
                  </a:cubicBezTo>
                  <a:cubicBezTo>
                    <a:pt x="101" y="6"/>
                    <a:pt x="1" y="640"/>
                    <a:pt x="401" y="706"/>
                  </a:cubicBezTo>
                  <a:lnTo>
                    <a:pt x="435" y="740"/>
                  </a:lnTo>
                  <a:cubicBezTo>
                    <a:pt x="1335" y="940"/>
                    <a:pt x="2136" y="1540"/>
                    <a:pt x="2603" y="2374"/>
                  </a:cubicBezTo>
                  <a:cubicBezTo>
                    <a:pt x="2803" y="2774"/>
                    <a:pt x="2903" y="3241"/>
                    <a:pt x="2903" y="3708"/>
                  </a:cubicBezTo>
                  <a:cubicBezTo>
                    <a:pt x="2903" y="4242"/>
                    <a:pt x="2670" y="4743"/>
                    <a:pt x="2670" y="5243"/>
                  </a:cubicBezTo>
                  <a:cubicBezTo>
                    <a:pt x="2670" y="5576"/>
                    <a:pt x="2945" y="5811"/>
                    <a:pt x="3240" y="5811"/>
                  </a:cubicBezTo>
                  <a:cubicBezTo>
                    <a:pt x="3328" y="5811"/>
                    <a:pt x="3419" y="5790"/>
                    <a:pt x="3503" y="5743"/>
                  </a:cubicBezTo>
                  <a:cubicBezTo>
                    <a:pt x="4104" y="5310"/>
                    <a:pt x="4271" y="4476"/>
                    <a:pt x="4304" y="3775"/>
                  </a:cubicBezTo>
                  <a:cubicBezTo>
                    <a:pt x="4304" y="3041"/>
                    <a:pt x="4104" y="2374"/>
                    <a:pt x="3737" y="1740"/>
                  </a:cubicBezTo>
                  <a:cubicBezTo>
                    <a:pt x="3403" y="1207"/>
                    <a:pt x="2936" y="740"/>
                    <a:pt x="2403" y="406"/>
                  </a:cubicBezTo>
                  <a:cubicBezTo>
                    <a:pt x="1862" y="136"/>
                    <a:pt x="1295" y="1"/>
                    <a:pt x="7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5630725" y="4066775"/>
              <a:ext cx="153600" cy="275925"/>
            </a:xfrm>
            <a:custGeom>
              <a:avLst/>
              <a:gdLst/>
              <a:ahLst/>
              <a:cxnLst/>
              <a:rect l="l" t="t" r="r" b="b"/>
              <a:pathLst>
                <a:path w="6144" h="11037" extrusionOk="0">
                  <a:moveTo>
                    <a:pt x="4396" y="1"/>
                  </a:moveTo>
                  <a:cubicBezTo>
                    <a:pt x="4050" y="1"/>
                    <a:pt x="3701" y="383"/>
                    <a:pt x="3909" y="798"/>
                  </a:cubicBezTo>
                  <a:lnTo>
                    <a:pt x="3909" y="764"/>
                  </a:lnTo>
                  <a:cubicBezTo>
                    <a:pt x="4709" y="2499"/>
                    <a:pt x="4776" y="4500"/>
                    <a:pt x="4009" y="6268"/>
                  </a:cubicBezTo>
                  <a:cubicBezTo>
                    <a:pt x="3708" y="7035"/>
                    <a:pt x="3241" y="7702"/>
                    <a:pt x="2674" y="8303"/>
                  </a:cubicBezTo>
                  <a:cubicBezTo>
                    <a:pt x="2041" y="8870"/>
                    <a:pt x="1373" y="9370"/>
                    <a:pt x="606" y="9771"/>
                  </a:cubicBezTo>
                  <a:cubicBezTo>
                    <a:pt x="1" y="10073"/>
                    <a:pt x="330" y="11036"/>
                    <a:pt x="945" y="11036"/>
                  </a:cubicBezTo>
                  <a:cubicBezTo>
                    <a:pt x="1007" y="11036"/>
                    <a:pt x="1072" y="11026"/>
                    <a:pt x="1140" y="11005"/>
                  </a:cubicBezTo>
                  <a:cubicBezTo>
                    <a:pt x="3075" y="10304"/>
                    <a:pt x="4609" y="8603"/>
                    <a:pt x="5376" y="6702"/>
                  </a:cubicBezTo>
                  <a:cubicBezTo>
                    <a:pt x="6144" y="4567"/>
                    <a:pt x="5943" y="2232"/>
                    <a:pt x="4809" y="264"/>
                  </a:cubicBezTo>
                  <a:cubicBezTo>
                    <a:pt x="4706" y="78"/>
                    <a:pt x="4551" y="1"/>
                    <a:pt x="4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1"/>
            <p:cNvSpPr/>
            <p:nvPr/>
          </p:nvSpPr>
          <p:spPr>
            <a:xfrm>
              <a:off x="4323950" y="3563450"/>
              <a:ext cx="809075" cy="200025"/>
            </a:xfrm>
            <a:custGeom>
              <a:avLst/>
              <a:gdLst/>
              <a:ahLst/>
              <a:cxnLst/>
              <a:rect l="l" t="t" r="r" b="b"/>
              <a:pathLst>
                <a:path w="32363" h="8001" extrusionOk="0">
                  <a:moveTo>
                    <a:pt x="14819" y="0"/>
                  </a:moveTo>
                  <a:cubicBezTo>
                    <a:pt x="12091" y="0"/>
                    <a:pt x="9364" y="437"/>
                    <a:pt x="6744" y="1316"/>
                  </a:cubicBezTo>
                  <a:cubicBezTo>
                    <a:pt x="5510" y="1683"/>
                    <a:pt x="4343" y="2184"/>
                    <a:pt x="3242" y="2818"/>
                  </a:cubicBezTo>
                  <a:cubicBezTo>
                    <a:pt x="2174" y="3518"/>
                    <a:pt x="1107" y="4252"/>
                    <a:pt x="140" y="5053"/>
                  </a:cubicBezTo>
                  <a:cubicBezTo>
                    <a:pt x="1" y="5163"/>
                    <a:pt x="116" y="5344"/>
                    <a:pt x="255" y="5344"/>
                  </a:cubicBezTo>
                  <a:cubicBezTo>
                    <a:pt x="283" y="5344"/>
                    <a:pt x="312" y="5336"/>
                    <a:pt x="340" y="5319"/>
                  </a:cubicBezTo>
                  <a:cubicBezTo>
                    <a:pt x="1307" y="4786"/>
                    <a:pt x="2341" y="4352"/>
                    <a:pt x="3375" y="3985"/>
                  </a:cubicBezTo>
                  <a:cubicBezTo>
                    <a:pt x="4376" y="3618"/>
                    <a:pt x="5377" y="3218"/>
                    <a:pt x="6411" y="2918"/>
                  </a:cubicBezTo>
                  <a:cubicBezTo>
                    <a:pt x="8479" y="2250"/>
                    <a:pt x="10614" y="1850"/>
                    <a:pt x="12782" y="1717"/>
                  </a:cubicBezTo>
                  <a:cubicBezTo>
                    <a:pt x="13261" y="1686"/>
                    <a:pt x="13742" y="1672"/>
                    <a:pt x="14223" y="1672"/>
                  </a:cubicBezTo>
                  <a:cubicBezTo>
                    <a:pt x="15854" y="1672"/>
                    <a:pt x="17490" y="1841"/>
                    <a:pt x="19086" y="2150"/>
                  </a:cubicBezTo>
                  <a:cubicBezTo>
                    <a:pt x="21121" y="2551"/>
                    <a:pt x="23123" y="3185"/>
                    <a:pt x="25024" y="4052"/>
                  </a:cubicBezTo>
                  <a:cubicBezTo>
                    <a:pt x="26091" y="4586"/>
                    <a:pt x="27126" y="5153"/>
                    <a:pt x="28160" y="5820"/>
                  </a:cubicBezTo>
                  <a:cubicBezTo>
                    <a:pt x="29160" y="6454"/>
                    <a:pt x="30094" y="7187"/>
                    <a:pt x="31062" y="7888"/>
                  </a:cubicBezTo>
                  <a:cubicBezTo>
                    <a:pt x="31199" y="7963"/>
                    <a:pt x="31346" y="8000"/>
                    <a:pt x="31489" y="8000"/>
                  </a:cubicBezTo>
                  <a:cubicBezTo>
                    <a:pt x="31726" y="8000"/>
                    <a:pt x="31950" y="7896"/>
                    <a:pt x="32096" y="7688"/>
                  </a:cubicBezTo>
                  <a:cubicBezTo>
                    <a:pt x="32363" y="7354"/>
                    <a:pt x="32329" y="6921"/>
                    <a:pt x="32029" y="6620"/>
                  </a:cubicBezTo>
                  <a:cubicBezTo>
                    <a:pt x="31262" y="5786"/>
                    <a:pt x="30361" y="5053"/>
                    <a:pt x="29394" y="4452"/>
                  </a:cubicBezTo>
                  <a:cubicBezTo>
                    <a:pt x="28493" y="3852"/>
                    <a:pt x="27559" y="3285"/>
                    <a:pt x="26558" y="2818"/>
                  </a:cubicBezTo>
                  <a:cubicBezTo>
                    <a:pt x="24590" y="1817"/>
                    <a:pt x="22456" y="1050"/>
                    <a:pt x="20254" y="583"/>
                  </a:cubicBezTo>
                  <a:cubicBezTo>
                    <a:pt x="18464" y="195"/>
                    <a:pt x="16641" y="0"/>
                    <a:pt x="148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1"/>
            <p:cNvSpPr/>
            <p:nvPr/>
          </p:nvSpPr>
          <p:spPr>
            <a:xfrm>
              <a:off x="5152600" y="3806200"/>
              <a:ext cx="218100" cy="387375"/>
            </a:xfrm>
            <a:custGeom>
              <a:avLst/>
              <a:gdLst/>
              <a:ahLst/>
              <a:cxnLst/>
              <a:rect l="l" t="t" r="r" b="b"/>
              <a:pathLst>
                <a:path w="8724" h="15495" extrusionOk="0">
                  <a:moveTo>
                    <a:pt x="1005" y="1"/>
                  </a:moveTo>
                  <a:cubicBezTo>
                    <a:pt x="515" y="1"/>
                    <a:pt x="0" y="571"/>
                    <a:pt x="351" y="1047"/>
                  </a:cubicBezTo>
                  <a:lnTo>
                    <a:pt x="384" y="1047"/>
                  </a:lnTo>
                  <a:cubicBezTo>
                    <a:pt x="1618" y="2714"/>
                    <a:pt x="2752" y="4482"/>
                    <a:pt x="3753" y="6317"/>
                  </a:cubicBezTo>
                  <a:cubicBezTo>
                    <a:pt x="4787" y="8085"/>
                    <a:pt x="5688" y="9953"/>
                    <a:pt x="6422" y="11854"/>
                  </a:cubicBezTo>
                  <a:cubicBezTo>
                    <a:pt x="6855" y="12988"/>
                    <a:pt x="7156" y="14189"/>
                    <a:pt x="7689" y="15223"/>
                  </a:cubicBezTo>
                  <a:cubicBezTo>
                    <a:pt x="7809" y="15409"/>
                    <a:pt x="7991" y="15495"/>
                    <a:pt x="8170" y="15495"/>
                  </a:cubicBezTo>
                  <a:cubicBezTo>
                    <a:pt x="8441" y="15495"/>
                    <a:pt x="8703" y="15298"/>
                    <a:pt x="8723" y="14957"/>
                  </a:cubicBezTo>
                  <a:cubicBezTo>
                    <a:pt x="8590" y="13856"/>
                    <a:pt x="8323" y="12822"/>
                    <a:pt x="7923" y="11788"/>
                  </a:cubicBezTo>
                  <a:cubicBezTo>
                    <a:pt x="7589" y="10820"/>
                    <a:pt x="7189" y="9820"/>
                    <a:pt x="6789" y="8886"/>
                  </a:cubicBezTo>
                  <a:cubicBezTo>
                    <a:pt x="5955" y="6884"/>
                    <a:pt x="4921" y="4949"/>
                    <a:pt x="3720" y="3148"/>
                  </a:cubicBezTo>
                  <a:cubicBezTo>
                    <a:pt x="3019" y="2114"/>
                    <a:pt x="2252" y="1147"/>
                    <a:pt x="1452" y="213"/>
                  </a:cubicBezTo>
                  <a:cubicBezTo>
                    <a:pt x="1327" y="63"/>
                    <a:pt x="1167" y="1"/>
                    <a:pt x="10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1"/>
            <p:cNvSpPr/>
            <p:nvPr/>
          </p:nvSpPr>
          <p:spPr>
            <a:xfrm>
              <a:off x="5699725" y="4378225"/>
              <a:ext cx="190500" cy="247725"/>
            </a:xfrm>
            <a:custGeom>
              <a:avLst/>
              <a:gdLst/>
              <a:ahLst/>
              <a:cxnLst/>
              <a:rect l="l" t="t" r="r" b="b"/>
              <a:pathLst>
                <a:path w="7620" h="9909" extrusionOk="0">
                  <a:moveTo>
                    <a:pt x="6596" y="0"/>
                  </a:moveTo>
                  <a:cubicBezTo>
                    <a:pt x="6296" y="0"/>
                    <a:pt x="5997" y="180"/>
                    <a:pt x="5885" y="515"/>
                  </a:cubicBezTo>
                  <a:cubicBezTo>
                    <a:pt x="5719" y="1616"/>
                    <a:pt x="5852" y="2683"/>
                    <a:pt x="5719" y="3751"/>
                  </a:cubicBezTo>
                  <a:cubicBezTo>
                    <a:pt x="5618" y="4685"/>
                    <a:pt x="5352" y="5585"/>
                    <a:pt x="4918" y="6386"/>
                  </a:cubicBezTo>
                  <a:cubicBezTo>
                    <a:pt x="4147" y="7774"/>
                    <a:pt x="2691" y="8877"/>
                    <a:pt x="1079" y="8877"/>
                  </a:cubicBezTo>
                  <a:cubicBezTo>
                    <a:pt x="947" y="8877"/>
                    <a:pt x="815" y="8869"/>
                    <a:pt x="682" y="8854"/>
                  </a:cubicBezTo>
                  <a:cubicBezTo>
                    <a:pt x="663" y="8852"/>
                    <a:pt x="644" y="8851"/>
                    <a:pt x="626" y="8851"/>
                  </a:cubicBezTo>
                  <a:cubicBezTo>
                    <a:pt x="106" y="8851"/>
                    <a:pt x="0" y="9758"/>
                    <a:pt x="548" y="9855"/>
                  </a:cubicBezTo>
                  <a:cubicBezTo>
                    <a:pt x="814" y="9891"/>
                    <a:pt x="1079" y="9909"/>
                    <a:pt x="1343" y="9909"/>
                  </a:cubicBezTo>
                  <a:cubicBezTo>
                    <a:pt x="3260" y="9909"/>
                    <a:pt x="5071" y="8966"/>
                    <a:pt x="6186" y="7353"/>
                  </a:cubicBezTo>
                  <a:cubicBezTo>
                    <a:pt x="6853" y="6386"/>
                    <a:pt x="7320" y="5285"/>
                    <a:pt x="7487" y="4117"/>
                  </a:cubicBezTo>
                  <a:cubicBezTo>
                    <a:pt x="7587" y="3517"/>
                    <a:pt x="7620" y="2917"/>
                    <a:pt x="7620" y="2283"/>
                  </a:cubicBezTo>
                  <a:cubicBezTo>
                    <a:pt x="7620" y="1949"/>
                    <a:pt x="7587" y="1616"/>
                    <a:pt x="7520" y="1282"/>
                  </a:cubicBezTo>
                  <a:cubicBezTo>
                    <a:pt x="7453" y="949"/>
                    <a:pt x="7353" y="648"/>
                    <a:pt x="7220" y="348"/>
                  </a:cubicBezTo>
                  <a:cubicBezTo>
                    <a:pt x="7072" y="112"/>
                    <a:pt x="6834" y="0"/>
                    <a:pt x="65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1"/>
            <p:cNvSpPr/>
            <p:nvPr/>
          </p:nvSpPr>
          <p:spPr>
            <a:xfrm>
              <a:off x="3925475" y="3136325"/>
              <a:ext cx="2019800" cy="1608825"/>
            </a:xfrm>
            <a:custGeom>
              <a:avLst/>
              <a:gdLst/>
              <a:ahLst/>
              <a:cxnLst/>
              <a:rect l="l" t="t" r="r" b="b"/>
              <a:pathLst>
                <a:path w="80792" h="64353" extrusionOk="0">
                  <a:moveTo>
                    <a:pt x="43909" y="4553"/>
                  </a:moveTo>
                  <a:cubicBezTo>
                    <a:pt x="44285" y="4553"/>
                    <a:pt x="44659" y="4661"/>
                    <a:pt x="44966" y="4892"/>
                  </a:cubicBezTo>
                  <a:cubicBezTo>
                    <a:pt x="45433" y="5259"/>
                    <a:pt x="45633" y="5859"/>
                    <a:pt x="45500" y="6460"/>
                  </a:cubicBezTo>
                  <a:cubicBezTo>
                    <a:pt x="45366" y="7060"/>
                    <a:pt x="44832" y="7560"/>
                    <a:pt x="44199" y="7594"/>
                  </a:cubicBezTo>
                  <a:cubicBezTo>
                    <a:pt x="44119" y="7608"/>
                    <a:pt x="44040" y="7615"/>
                    <a:pt x="43961" y="7615"/>
                  </a:cubicBezTo>
                  <a:cubicBezTo>
                    <a:pt x="43478" y="7615"/>
                    <a:pt x="43018" y="7357"/>
                    <a:pt x="42731" y="6927"/>
                  </a:cubicBezTo>
                  <a:cubicBezTo>
                    <a:pt x="42564" y="6593"/>
                    <a:pt x="42497" y="6193"/>
                    <a:pt x="42531" y="5826"/>
                  </a:cubicBezTo>
                  <a:cubicBezTo>
                    <a:pt x="42531" y="5659"/>
                    <a:pt x="42564" y="5492"/>
                    <a:pt x="42631" y="5292"/>
                  </a:cubicBezTo>
                  <a:cubicBezTo>
                    <a:pt x="42698" y="5125"/>
                    <a:pt x="42764" y="4959"/>
                    <a:pt x="42831" y="4792"/>
                  </a:cubicBezTo>
                  <a:cubicBezTo>
                    <a:pt x="42931" y="4792"/>
                    <a:pt x="43031" y="4758"/>
                    <a:pt x="43098" y="4725"/>
                  </a:cubicBezTo>
                  <a:cubicBezTo>
                    <a:pt x="43353" y="4612"/>
                    <a:pt x="43632" y="4553"/>
                    <a:pt x="43909" y="4553"/>
                  </a:cubicBezTo>
                  <a:close/>
                  <a:moveTo>
                    <a:pt x="25018" y="9061"/>
                  </a:moveTo>
                  <a:cubicBezTo>
                    <a:pt x="25285" y="9095"/>
                    <a:pt x="25552" y="9095"/>
                    <a:pt x="25786" y="9095"/>
                  </a:cubicBezTo>
                  <a:cubicBezTo>
                    <a:pt x="26119" y="9962"/>
                    <a:pt x="26419" y="10829"/>
                    <a:pt x="26753" y="11697"/>
                  </a:cubicBezTo>
                  <a:lnTo>
                    <a:pt x="26286" y="11797"/>
                  </a:lnTo>
                  <a:cubicBezTo>
                    <a:pt x="25986" y="11163"/>
                    <a:pt x="25619" y="10529"/>
                    <a:pt x="25285" y="9895"/>
                  </a:cubicBezTo>
                  <a:cubicBezTo>
                    <a:pt x="25152" y="9662"/>
                    <a:pt x="25018" y="9362"/>
                    <a:pt x="24885" y="9061"/>
                  </a:cubicBezTo>
                  <a:close/>
                  <a:moveTo>
                    <a:pt x="23617" y="9262"/>
                  </a:moveTo>
                  <a:cubicBezTo>
                    <a:pt x="23751" y="9462"/>
                    <a:pt x="23884" y="9662"/>
                    <a:pt x="23984" y="9895"/>
                  </a:cubicBezTo>
                  <a:lnTo>
                    <a:pt x="24485" y="10829"/>
                  </a:lnTo>
                  <a:cubicBezTo>
                    <a:pt x="24718" y="11230"/>
                    <a:pt x="24885" y="11663"/>
                    <a:pt x="25152" y="12030"/>
                  </a:cubicBezTo>
                  <a:cubicBezTo>
                    <a:pt x="24218" y="12230"/>
                    <a:pt x="23284" y="12497"/>
                    <a:pt x="22383" y="12797"/>
                  </a:cubicBezTo>
                  <a:cubicBezTo>
                    <a:pt x="22183" y="12397"/>
                    <a:pt x="21983" y="12030"/>
                    <a:pt x="21749" y="11663"/>
                  </a:cubicBezTo>
                  <a:cubicBezTo>
                    <a:pt x="21549" y="11396"/>
                    <a:pt x="21349" y="11130"/>
                    <a:pt x="21149" y="10896"/>
                  </a:cubicBezTo>
                  <a:cubicBezTo>
                    <a:pt x="21482" y="10696"/>
                    <a:pt x="21816" y="10496"/>
                    <a:pt x="22183" y="10229"/>
                  </a:cubicBezTo>
                  <a:cubicBezTo>
                    <a:pt x="22517" y="9995"/>
                    <a:pt x="22750" y="9862"/>
                    <a:pt x="23017" y="9662"/>
                  </a:cubicBezTo>
                  <a:cubicBezTo>
                    <a:pt x="23150" y="9562"/>
                    <a:pt x="23284" y="9462"/>
                    <a:pt x="23417" y="9362"/>
                  </a:cubicBezTo>
                  <a:cubicBezTo>
                    <a:pt x="23484" y="9328"/>
                    <a:pt x="23551" y="9295"/>
                    <a:pt x="23617" y="9262"/>
                  </a:cubicBezTo>
                  <a:close/>
                  <a:moveTo>
                    <a:pt x="50136" y="15166"/>
                  </a:moveTo>
                  <a:cubicBezTo>
                    <a:pt x="51237" y="16033"/>
                    <a:pt x="52271" y="16934"/>
                    <a:pt x="53272" y="17901"/>
                  </a:cubicBezTo>
                  <a:lnTo>
                    <a:pt x="52705" y="18668"/>
                  </a:lnTo>
                  <a:cubicBezTo>
                    <a:pt x="52571" y="18802"/>
                    <a:pt x="52438" y="18969"/>
                    <a:pt x="52304" y="19102"/>
                  </a:cubicBezTo>
                  <a:cubicBezTo>
                    <a:pt x="51237" y="18168"/>
                    <a:pt x="50070" y="17267"/>
                    <a:pt x="48869" y="16467"/>
                  </a:cubicBezTo>
                  <a:cubicBezTo>
                    <a:pt x="49035" y="16233"/>
                    <a:pt x="49202" y="16033"/>
                    <a:pt x="49402" y="15833"/>
                  </a:cubicBezTo>
                  <a:cubicBezTo>
                    <a:pt x="49669" y="15633"/>
                    <a:pt x="49903" y="15399"/>
                    <a:pt x="50136" y="15166"/>
                  </a:cubicBezTo>
                  <a:close/>
                  <a:moveTo>
                    <a:pt x="54039" y="18502"/>
                  </a:moveTo>
                  <a:cubicBezTo>
                    <a:pt x="54406" y="18969"/>
                    <a:pt x="54439" y="19636"/>
                    <a:pt x="54072" y="20103"/>
                  </a:cubicBezTo>
                  <a:cubicBezTo>
                    <a:pt x="53972" y="20236"/>
                    <a:pt x="53839" y="20370"/>
                    <a:pt x="53705" y="20436"/>
                  </a:cubicBezTo>
                  <a:cubicBezTo>
                    <a:pt x="53505" y="20203"/>
                    <a:pt x="53305" y="20003"/>
                    <a:pt x="53072" y="19802"/>
                  </a:cubicBezTo>
                  <a:cubicBezTo>
                    <a:pt x="53205" y="19636"/>
                    <a:pt x="53339" y="19436"/>
                    <a:pt x="53472" y="19269"/>
                  </a:cubicBezTo>
                  <a:lnTo>
                    <a:pt x="54039" y="18502"/>
                  </a:lnTo>
                  <a:close/>
                  <a:moveTo>
                    <a:pt x="35728" y="1575"/>
                  </a:moveTo>
                  <a:cubicBezTo>
                    <a:pt x="36877" y="1575"/>
                    <a:pt x="38019" y="1880"/>
                    <a:pt x="39028" y="2490"/>
                  </a:cubicBezTo>
                  <a:cubicBezTo>
                    <a:pt x="39462" y="2757"/>
                    <a:pt x="39896" y="3057"/>
                    <a:pt x="40296" y="3424"/>
                  </a:cubicBezTo>
                  <a:cubicBezTo>
                    <a:pt x="40696" y="3791"/>
                    <a:pt x="41030" y="4258"/>
                    <a:pt x="41463" y="4625"/>
                  </a:cubicBezTo>
                  <a:cubicBezTo>
                    <a:pt x="41497" y="4658"/>
                    <a:pt x="41563" y="4692"/>
                    <a:pt x="41630" y="4692"/>
                  </a:cubicBezTo>
                  <a:cubicBezTo>
                    <a:pt x="41463" y="4959"/>
                    <a:pt x="41330" y="5259"/>
                    <a:pt x="41263" y="5526"/>
                  </a:cubicBezTo>
                  <a:cubicBezTo>
                    <a:pt x="41096" y="6093"/>
                    <a:pt x="41130" y="6693"/>
                    <a:pt x="41330" y="7227"/>
                  </a:cubicBezTo>
                  <a:cubicBezTo>
                    <a:pt x="41730" y="8228"/>
                    <a:pt x="42631" y="8895"/>
                    <a:pt x="43698" y="9028"/>
                  </a:cubicBezTo>
                  <a:cubicBezTo>
                    <a:pt x="43999" y="9962"/>
                    <a:pt x="44199" y="10929"/>
                    <a:pt x="44299" y="11897"/>
                  </a:cubicBezTo>
                  <a:cubicBezTo>
                    <a:pt x="44365" y="12397"/>
                    <a:pt x="44365" y="12864"/>
                    <a:pt x="44365" y="13365"/>
                  </a:cubicBezTo>
                  <a:lnTo>
                    <a:pt x="44365" y="13998"/>
                  </a:lnTo>
                  <a:cubicBezTo>
                    <a:pt x="43498" y="13631"/>
                    <a:pt x="42631" y="13264"/>
                    <a:pt x="41730" y="12964"/>
                  </a:cubicBezTo>
                  <a:cubicBezTo>
                    <a:pt x="41930" y="12164"/>
                    <a:pt x="41964" y="11330"/>
                    <a:pt x="41930" y="10496"/>
                  </a:cubicBezTo>
                  <a:cubicBezTo>
                    <a:pt x="41930" y="10329"/>
                    <a:pt x="41787" y="10235"/>
                    <a:pt x="41647" y="10235"/>
                  </a:cubicBezTo>
                  <a:cubicBezTo>
                    <a:pt x="41535" y="10235"/>
                    <a:pt x="41426" y="10295"/>
                    <a:pt x="41397" y="10429"/>
                  </a:cubicBezTo>
                  <a:cubicBezTo>
                    <a:pt x="41197" y="11196"/>
                    <a:pt x="41096" y="11964"/>
                    <a:pt x="41130" y="12764"/>
                  </a:cubicBezTo>
                  <a:cubicBezTo>
                    <a:pt x="39128" y="12130"/>
                    <a:pt x="37094" y="11697"/>
                    <a:pt x="34992" y="11463"/>
                  </a:cubicBezTo>
                  <a:cubicBezTo>
                    <a:pt x="34992" y="11296"/>
                    <a:pt x="35025" y="11096"/>
                    <a:pt x="35059" y="10929"/>
                  </a:cubicBezTo>
                  <a:cubicBezTo>
                    <a:pt x="35092" y="10563"/>
                    <a:pt x="35092" y="10196"/>
                    <a:pt x="35092" y="9829"/>
                  </a:cubicBezTo>
                  <a:cubicBezTo>
                    <a:pt x="35025" y="9128"/>
                    <a:pt x="34925" y="8394"/>
                    <a:pt x="34759" y="7694"/>
                  </a:cubicBezTo>
                  <a:cubicBezTo>
                    <a:pt x="34719" y="7536"/>
                    <a:pt x="34602" y="7466"/>
                    <a:pt x="34479" y="7466"/>
                  </a:cubicBezTo>
                  <a:cubicBezTo>
                    <a:pt x="34289" y="7466"/>
                    <a:pt x="34084" y="7631"/>
                    <a:pt x="34125" y="7894"/>
                  </a:cubicBezTo>
                  <a:cubicBezTo>
                    <a:pt x="34225" y="8561"/>
                    <a:pt x="34258" y="9228"/>
                    <a:pt x="34258" y="9895"/>
                  </a:cubicBezTo>
                  <a:cubicBezTo>
                    <a:pt x="34258" y="10229"/>
                    <a:pt x="34258" y="10563"/>
                    <a:pt x="34192" y="10896"/>
                  </a:cubicBezTo>
                  <a:cubicBezTo>
                    <a:pt x="34192" y="11030"/>
                    <a:pt x="34158" y="11196"/>
                    <a:pt x="34125" y="11363"/>
                  </a:cubicBezTo>
                  <a:cubicBezTo>
                    <a:pt x="33825" y="11363"/>
                    <a:pt x="33524" y="11330"/>
                    <a:pt x="33224" y="11330"/>
                  </a:cubicBezTo>
                  <a:cubicBezTo>
                    <a:pt x="33258" y="10996"/>
                    <a:pt x="33258" y="10696"/>
                    <a:pt x="33291" y="10396"/>
                  </a:cubicBezTo>
                  <a:cubicBezTo>
                    <a:pt x="33291" y="9895"/>
                    <a:pt x="33291" y="9428"/>
                    <a:pt x="33258" y="8928"/>
                  </a:cubicBezTo>
                  <a:cubicBezTo>
                    <a:pt x="33157" y="7927"/>
                    <a:pt x="32957" y="6960"/>
                    <a:pt x="32624" y="6026"/>
                  </a:cubicBezTo>
                  <a:cubicBezTo>
                    <a:pt x="32556" y="5824"/>
                    <a:pt x="32391" y="5736"/>
                    <a:pt x="32229" y="5736"/>
                  </a:cubicBezTo>
                  <a:cubicBezTo>
                    <a:pt x="31990" y="5736"/>
                    <a:pt x="31757" y="5928"/>
                    <a:pt x="31857" y="6226"/>
                  </a:cubicBezTo>
                  <a:cubicBezTo>
                    <a:pt x="32123" y="7127"/>
                    <a:pt x="32290" y="8061"/>
                    <a:pt x="32357" y="8961"/>
                  </a:cubicBezTo>
                  <a:cubicBezTo>
                    <a:pt x="32390" y="9428"/>
                    <a:pt x="32390" y="9895"/>
                    <a:pt x="32357" y="10329"/>
                  </a:cubicBezTo>
                  <a:cubicBezTo>
                    <a:pt x="32357" y="10663"/>
                    <a:pt x="32324" y="10963"/>
                    <a:pt x="32257" y="11296"/>
                  </a:cubicBezTo>
                  <a:lnTo>
                    <a:pt x="31289" y="11296"/>
                  </a:lnTo>
                  <a:cubicBezTo>
                    <a:pt x="30155" y="11296"/>
                    <a:pt x="29021" y="11396"/>
                    <a:pt x="27887" y="11530"/>
                  </a:cubicBezTo>
                  <a:cubicBezTo>
                    <a:pt x="27520" y="10563"/>
                    <a:pt x="27086" y="9562"/>
                    <a:pt x="26686" y="8594"/>
                  </a:cubicBezTo>
                  <a:cubicBezTo>
                    <a:pt x="26629" y="8367"/>
                    <a:pt x="26404" y="8213"/>
                    <a:pt x="26173" y="8213"/>
                  </a:cubicBezTo>
                  <a:cubicBezTo>
                    <a:pt x="26133" y="8213"/>
                    <a:pt x="26092" y="8218"/>
                    <a:pt x="26052" y="8228"/>
                  </a:cubicBezTo>
                  <a:cubicBezTo>
                    <a:pt x="25808" y="8179"/>
                    <a:pt x="25564" y="8148"/>
                    <a:pt x="25307" y="8148"/>
                  </a:cubicBezTo>
                  <a:cubicBezTo>
                    <a:pt x="25213" y="8148"/>
                    <a:pt x="25117" y="8152"/>
                    <a:pt x="25018" y="8161"/>
                  </a:cubicBezTo>
                  <a:lnTo>
                    <a:pt x="23984" y="8161"/>
                  </a:lnTo>
                  <a:lnTo>
                    <a:pt x="23918" y="8127"/>
                  </a:lnTo>
                  <a:cubicBezTo>
                    <a:pt x="23828" y="8104"/>
                    <a:pt x="23740" y="8094"/>
                    <a:pt x="23651" y="8094"/>
                  </a:cubicBezTo>
                  <a:cubicBezTo>
                    <a:pt x="22982" y="8094"/>
                    <a:pt x="22351" y="8708"/>
                    <a:pt x="21849" y="9061"/>
                  </a:cubicBezTo>
                  <a:cubicBezTo>
                    <a:pt x="21216" y="9528"/>
                    <a:pt x="20615" y="9995"/>
                    <a:pt x="20015" y="10462"/>
                  </a:cubicBezTo>
                  <a:cubicBezTo>
                    <a:pt x="19648" y="10663"/>
                    <a:pt x="19548" y="11130"/>
                    <a:pt x="19781" y="11463"/>
                  </a:cubicBezTo>
                  <a:cubicBezTo>
                    <a:pt x="20015" y="11763"/>
                    <a:pt x="20248" y="12030"/>
                    <a:pt x="20515" y="12297"/>
                  </a:cubicBezTo>
                  <a:cubicBezTo>
                    <a:pt x="20749" y="12597"/>
                    <a:pt x="20982" y="12898"/>
                    <a:pt x="21216" y="13231"/>
                  </a:cubicBezTo>
                  <a:cubicBezTo>
                    <a:pt x="20081" y="13665"/>
                    <a:pt x="18947" y="14132"/>
                    <a:pt x="17847" y="14699"/>
                  </a:cubicBezTo>
                  <a:cubicBezTo>
                    <a:pt x="17380" y="14932"/>
                    <a:pt x="16946" y="15199"/>
                    <a:pt x="16479" y="15433"/>
                  </a:cubicBezTo>
                  <a:cubicBezTo>
                    <a:pt x="16379" y="15299"/>
                    <a:pt x="16279" y="15166"/>
                    <a:pt x="16179" y="15032"/>
                  </a:cubicBezTo>
                  <a:cubicBezTo>
                    <a:pt x="15945" y="14665"/>
                    <a:pt x="15712" y="14265"/>
                    <a:pt x="15478" y="13898"/>
                  </a:cubicBezTo>
                  <a:cubicBezTo>
                    <a:pt x="15397" y="13797"/>
                    <a:pt x="15294" y="13754"/>
                    <a:pt x="15195" y="13754"/>
                  </a:cubicBezTo>
                  <a:cubicBezTo>
                    <a:pt x="14968" y="13754"/>
                    <a:pt x="14762" y="13977"/>
                    <a:pt x="14878" y="14232"/>
                  </a:cubicBezTo>
                  <a:cubicBezTo>
                    <a:pt x="15078" y="14599"/>
                    <a:pt x="15278" y="14999"/>
                    <a:pt x="15445" y="15366"/>
                  </a:cubicBezTo>
                  <a:cubicBezTo>
                    <a:pt x="15545" y="15566"/>
                    <a:pt x="15612" y="15733"/>
                    <a:pt x="15678" y="15933"/>
                  </a:cubicBezTo>
                  <a:cubicBezTo>
                    <a:pt x="15478" y="16066"/>
                    <a:pt x="15278" y="16167"/>
                    <a:pt x="15111" y="16300"/>
                  </a:cubicBezTo>
                  <a:cubicBezTo>
                    <a:pt x="14944" y="16033"/>
                    <a:pt x="14744" y="15800"/>
                    <a:pt x="14611" y="15566"/>
                  </a:cubicBezTo>
                  <a:cubicBezTo>
                    <a:pt x="14311" y="15166"/>
                    <a:pt x="14044" y="14732"/>
                    <a:pt x="13777" y="14299"/>
                  </a:cubicBezTo>
                  <a:cubicBezTo>
                    <a:pt x="13706" y="14208"/>
                    <a:pt x="13611" y="14169"/>
                    <a:pt x="13518" y="14169"/>
                  </a:cubicBezTo>
                  <a:cubicBezTo>
                    <a:pt x="13302" y="14169"/>
                    <a:pt x="13094" y="14376"/>
                    <a:pt x="13210" y="14632"/>
                  </a:cubicBezTo>
                  <a:cubicBezTo>
                    <a:pt x="13443" y="15066"/>
                    <a:pt x="13677" y="15499"/>
                    <a:pt x="13910" y="15966"/>
                  </a:cubicBezTo>
                  <a:cubicBezTo>
                    <a:pt x="14044" y="16267"/>
                    <a:pt x="14177" y="16533"/>
                    <a:pt x="14344" y="16800"/>
                  </a:cubicBezTo>
                  <a:cubicBezTo>
                    <a:pt x="12376" y="18135"/>
                    <a:pt x="10541" y="19669"/>
                    <a:pt x="8907" y="21370"/>
                  </a:cubicBezTo>
                  <a:cubicBezTo>
                    <a:pt x="8040" y="20837"/>
                    <a:pt x="7673" y="19769"/>
                    <a:pt x="8006" y="18802"/>
                  </a:cubicBezTo>
                  <a:cubicBezTo>
                    <a:pt x="8206" y="18301"/>
                    <a:pt x="8607" y="17934"/>
                    <a:pt x="9074" y="17768"/>
                  </a:cubicBezTo>
                  <a:cubicBezTo>
                    <a:pt x="9412" y="17636"/>
                    <a:pt x="9730" y="17621"/>
                    <a:pt x="10050" y="17621"/>
                  </a:cubicBezTo>
                  <a:cubicBezTo>
                    <a:pt x="10144" y="17621"/>
                    <a:pt x="10239" y="17622"/>
                    <a:pt x="10334" y="17622"/>
                  </a:cubicBezTo>
                  <a:cubicBezTo>
                    <a:pt x="10489" y="17622"/>
                    <a:pt x="10646" y="17619"/>
                    <a:pt x="10808" y="17601"/>
                  </a:cubicBezTo>
                  <a:cubicBezTo>
                    <a:pt x="11042" y="17601"/>
                    <a:pt x="11242" y="17434"/>
                    <a:pt x="11275" y="17234"/>
                  </a:cubicBezTo>
                  <a:cubicBezTo>
                    <a:pt x="11409" y="17134"/>
                    <a:pt x="11442" y="16934"/>
                    <a:pt x="11375" y="16800"/>
                  </a:cubicBezTo>
                  <a:cubicBezTo>
                    <a:pt x="10641" y="15099"/>
                    <a:pt x="10975" y="13131"/>
                    <a:pt x="12209" y="11763"/>
                  </a:cubicBezTo>
                  <a:cubicBezTo>
                    <a:pt x="12843" y="11130"/>
                    <a:pt x="13644" y="10729"/>
                    <a:pt x="14511" y="10629"/>
                  </a:cubicBezTo>
                  <a:cubicBezTo>
                    <a:pt x="14711" y="10596"/>
                    <a:pt x="14919" y="10579"/>
                    <a:pt x="15128" y="10579"/>
                  </a:cubicBezTo>
                  <a:cubicBezTo>
                    <a:pt x="15336" y="10579"/>
                    <a:pt x="15545" y="10596"/>
                    <a:pt x="15745" y="10629"/>
                  </a:cubicBezTo>
                  <a:cubicBezTo>
                    <a:pt x="16012" y="10663"/>
                    <a:pt x="16212" y="10696"/>
                    <a:pt x="16479" y="10729"/>
                  </a:cubicBezTo>
                  <a:cubicBezTo>
                    <a:pt x="16644" y="10771"/>
                    <a:pt x="16809" y="10799"/>
                    <a:pt x="16966" y="10799"/>
                  </a:cubicBezTo>
                  <a:cubicBezTo>
                    <a:pt x="17063" y="10799"/>
                    <a:pt x="17157" y="10788"/>
                    <a:pt x="17246" y="10763"/>
                  </a:cubicBezTo>
                  <a:cubicBezTo>
                    <a:pt x="17380" y="10696"/>
                    <a:pt x="17513" y="10629"/>
                    <a:pt x="17580" y="10496"/>
                  </a:cubicBezTo>
                  <a:cubicBezTo>
                    <a:pt x="17847" y="10462"/>
                    <a:pt x="18013" y="10229"/>
                    <a:pt x="18013" y="9995"/>
                  </a:cubicBezTo>
                  <a:cubicBezTo>
                    <a:pt x="17880" y="7927"/>
                    <a:pt x="18747" y="5926"/>
                    <a:pt x="20315" y="4558"/>
                  </a:cubicBezTo>
                  <a:cubicBezTo>
                    <a:pt x="21308" y="3772"/>
                    <a:pt x="22520" y="3370"/>
                    <a:pt x="23743" y="3370"/>
                  </a:cubicBezTo>
                  <a:cubicBezTo>
                    <a:pt x="24491" y="3370"/>
                    <a:pt x="25243" y="3521"/>
                    <a:pt x="25952" y="3824"/>
                  </a:cubicBezTo>
                  <a:cubicBezTo>
                    <a:pt x="26453" y="4025"/>
                    <a:pt x="26953" y="4325"/>
                    <a:pt x="27387" y="4658"/>
                  </a:cubicBezTo>
                  <a:cubicBezTo>
                    <a:pt x="27587" y="4792"/>
                    <a:pt x="27787" y="4992"/>
                    <a:pt x="27987" y="5159"/>
                  </a:cubicBezTo>
                  <a:cubicBezTo>
                    <a:pt x="28221" y="5392"/>
                    <a:pt x="28487" y="5592"/>
                    <a:pt x="28754" y="5759"/>
                  </a:cubicBezTo>
                  <a:cubicBezTo>
                    <a:pt x="28837" y="5806"/>
                    <a:pt x="28928" y="5829"/>
                    <a:pt x="29017" y="5829"/>
                  </a:cubicBezTo>
                  <a:cubicBezTo>
                    <a:pt x="29180" y="5829"/>
                    <a:pt x="29335" y="5755"/>
                    <a:pt x="29421" y="5626"/>
                  </a:cubicBezTo>
                  <a:cubicBezTo>
                    <a:pt x="29555" y="5559"/>
                    <a:pt x="29655" y="5459"/>
                    <a:pt x="29688" y="5359"/>
                  </a:cubicBezTo>
                  <a:cubicBezTo>
                    <a:pt x="30522" y="3724"/>
                    <a:pt x="31990" y="2457"/>
                    <a:pt x="33725" y="1890"/>
                  </a:cubicBezTo>
                  <a:cubicBezTo>
                    <a:pt x="34378" y="1680"/>
                    <a:pt x="35054" y="1575"/>
                    <a:pt x="35728" y="1575"/>
                  </a:cubicBezTo>
                  <a:close/>
                  <a:moveTo>
                    <a:pt x="51344" y="2487"/>
                  </a:moveTo>
                  <a:cubicBezTo>
                    <a:pt x="51409" y="2487"/>
                    <a:pt x="51473" y="2488"/>
                    <a:pt x="51537" y="2490"/>
                  </a:cubicBezTo>
                  <a:cubicBezTo>
                    <a:pt x="52438" y="2523"/>
                    <a:pt x="53305" y="2790"/>
                    <a:pt x="54039" y="3324"/>
                  </a:cubicBezTo>
                  <a:cubicBezTo>
                    <a:pt x="54773" y="3858"/>
                    <a:pt x="55340" y="4592"/>
                    <a:pt x="55707" y="5426"/>
                  </a:cubicBezTo>
                  <a:cubicBezTo>
                    <a:pt x="55807" y="5626"/>
                    <a:pt x="55874" y="5859"/>
                    <a:pt x="55940" y="6093"/>
                  </a:cubicBezTo>
                  <a:cubicBezTo>
                    <a:pt x="56007" y="6360"/>
                    <a:pt x="56107" y="6626"/>
                    <a:pt x="56141" y="6893"/>
                  </a:cubicBezTo>
                  <a:cubicBezTo>
                    <a:pt x="56207" y="7160"/>
                    <a:pt x="56207" y="7294"/>
                    <a:pt x="56241" y="7594"/>
                  </a:cubicBezTo>
                  <a:cubicBezTo>
                    <a:pt x="56207" y="7927"/>
                    <a:pt x="56274" y="8228"/>
                    <a:pt x="56441" y="8528"/>
                  </a:cubicBezTo>
                  <a:cubicBezTo>
                    <a:pt x="56474" y="8594"/>
                    <a:pt x="56541" y="8628"/>
                    <a:pt x="56608" y="8695"/>
                  </a:cubicBezTo>
                  <a:cubicBezTo>
                    <a:pt x="56685" y="8792"/>
                    <a:pt x="56808" y="8844"/>
                    <a:pt x="56937" y="8844"/>
                  </a:cubicBezTo>
                  <a:cubicBezTo>
                    <a:pt x="57029" y="8844"/>
                    <a:pt x="57124" y="8817"/>
                    <a:pt x="57208" y="8761"/>
                  </a:cubicBezTo>
                  <a:cubicBezTo>
                    <a:pt x="58293" y="8055"/>
                    <a:pt x="59568" y="7673"/>
                    <a:pt x="60861" y="7673"/>
                  </a:cubicBezTo>
                  <a:cubicBezTo>
                    <a:pt x="61278" y="7673"/>
                    <a:pt x="61697" y="7713"/>
                    <a:pt x="62111" y="7794"/>
                  </a:cubicBezTo>
                  <a:cubicBezTo>
                    <a:pt x="63779" y="8161"/>
                    <a:pt x="65180" y="9228"/>
                    <a:pt x="65948" y="10729"/>
                  </a:cubicBezTo>
                  <a:cubicBezTo>
                    <a:pt x="66181" y="11130"/>
                    <a:pt x="66348" y="11563"/>
                    <a:pt x="66481" y="12030"/>
                  </a:cubicBezTo>
                  <a:cubicBezTo>
                    <a:pt x="66615" y="12497"/>
                    <a:pt x="66681" y="12998"/>
                    <a:pt x="66848" y="13465"/>
                  </a:cubicBezTo>
                  <a:cubicBezTo>
                    <a:pt x="67148" y="13598"/>
                    <a:pt x="67482" y="13765"/>
                    <a:pt x="67749" y="13998"/>
                  </a:cubicBezTo>
                  <a:cubicBezTo>
                    <a:pt x="69417" y="14732"/>
                    <a:pt x="71085" y="15833"/>
                    <a:pt x="72152" y="17367"/>
                  </a:cubicBezTo>
                  <a:cubicBezTo>
                    <a:pt x="73119" y="18768"/>
                    <a:pt x="73386" y="20536"/>
                    <a:pt x="72919" y="22171"/>
                  </a:cubicBezTo>
                  <a:cubicBezTo>
                    <a:pt x="72786" y="22571"/>
                    <a:pt x="72586" y="22971"/>
                    <a:pt x="72319" y="23338"/>
                  </a:cubicBezTo>
                  <a:cubicBezTo>
                    <a:pt x="72185" y="23539"/>
                    <a:pt x="72019" y="23705"/>
                    <a:pt x="71852" y="23905"/>
                  </a:cubicBezTo>
                  <a:lnTo>
                    <a:pt x="71752" y="23839"/>
                  </a:lnTo>
                  <a:cubicBezTo>
                    <a:pt x="71242" y="23609"/>
                    <a:pt x="70704" y="23499"/>
                    <a:pt x="70174" y="23499"/>
                  </a:cubicBezTo>
                  <a:cubicBezTo>
                    <a:pt x="68934" y="23499"/>
                    <a:pt x="67729" y="24099"/>
                    <a:pt x="66982" y="25173"/>
                  </a:cubicBezTo>
                  <a:cubicBezTo>
                    <a:pt x="66982" y="22971"/>
                    <a:pt x="65781" y="20970"/>
                    <a:pt x="63879" y="19936"/>
                  </a:cubicBezTo>
                  <a:cubicBezTo>
                    <a:pt x="63479" y="19702"/>
                    <a:pt x="63079" y="19569"/>
                    <a:pt x="62679" y="19436"/>
                  </a:cubicBezTo>
                  <a:cubicBezTo>
                    <a:pt x="63579" y="18635"/>
                    <a:pt x="64580" y="17968"/>
                    <a:pt x="65647" y="17467"/>
                  </a:cubicBezTo>
                  <a:cubicBezTo>
                    <a:pt x="66091" y="17246"/>
                    <a:pt x="65812" y="16662"/>
                    <a:pt x="65382" y="16662"/>
                  </a:cubicBezTo>
                  <a:cubicBezTo>
                    <a:pt x="65360" y="16662"/>
                    <a:pt x="65337" y="16664"/>
                    <a:pt x="65314" y="16667"/>
                  </a:cubicBezTo>
                  <a:cubicBezTo>
                    <a:pt x="63813" y="16967"/>
                    <a:pt x="62612" y="18035"/>
                    <a:pt x="61745" y="19235"/>
                  </a:cubicBezTo>
                  <a:cubicBezTo>
                    <a:pt x="61411" y="19202"/>
                    <a:pt x="61044" y="19202"/>
                    <a:pt x="60710" y="19202"/>
                  </a:cubicBezTo>
                  <a:cubicBezTo>
                    <a:pt x="61144" y="18602"/>
                    <a:pt x="61611" y="18035"/>
                    <a:pt x="62145" y="17534"/>
                  </a:cubicBezTo>
                  <a:cubicBezTo>
                    <a:pt x="62578" y="17134"/>
                    <a:pt x="63012" y="16800"/>
                    <a:pt x="63479" y="16467"/>
                  </a:cubicBezTo>
                  <a:cubicBezTo>
                    <a:pt x="63946" y="16167"/>
                    <a:pt x="64480" y="15900"/>
                    <a:pt x="64947" y="15599"/>
                  </a:cubicBezTo>
                  <a:cubicBezTo>
                    <a:pt x="65247" y="15333"/>
                    <a:pt x="65047" y="14866"/>
                    <a:pt x="64647" y="14866"/>
                  </a:cubicBezTo>
                  <a:cubicBezTo>
                    <a:pt x="63479" y="15299"/>
                    <a:pt x="62445" y="16000"/>
                    <a:pt x="61578" y="16900"/>
                  </a:cubicBezTo>
                  <a:cubicBezTo>
                    <a:pt x="60877" y="17601"/>
                    <a:pt x="60277" y="18401"/>
                    <a:pt x="59810" y="19302"/>
                  </a:cubicBezTo>
                  <a:cubicBezTo>
                    <a:pt x="58709" y="19502"/>
                    <a:pt x="57742" y="20036"/>
                    <a:pt x="56974" y="20837"/>
                  </a:cubicBezTo>
                  <a:cubicBezTo>
                    <a:pt x="56507" y="21270"/>
                    <a:pt x="56107" y="21804"/>
                    <a:pt x="55807" y="22338"/>
                  </a:cubicBezTo>
                  <a:cubicBezTo>
                    <a:pt x="55740" y="22438"/>
                    <a:pt x="55707" y="22538"/>
                    <a:pt x="55640" y="22638"/>
                  </a:cubicBezTo>
                  <a:cubicBezTo>
                    <a:pt x="55240" y="22138"/>
                    <a:pt x="54840" y="21637"/>
                    <a:pt x="54406" y="21170"/>
                  </a:cubicBezTo>
                  <a:cubicBezTo>
                    <a:pt x="54906" y="20770"/>
                    <a:pt x="55207" y="20169"/>
                    <a:pt x="55273" y="19536"/>
                  </a:cubicBezTo>
                  <a:cubicBezTo>
                    <a:pt x="55340" y="18735"/>
                    <a:pt x="54973" y="18001"/>
                    <a:pt x="54339" y="17534"/>
                  </a:cubicBezTo>
                  <a:cubicBezTo>
                    <a:pt x="54306" y="17467"/>
                    <a:pt x="54273" y="17367"/>
                    <a:pt x="54206" y="17334"/>
                  </a:cubicBezTo>
                  <a:cubicBezTo>
                    <a:pt x="53038" y="16066"/>
                    <a:pt x="51671" y="15032"/>
                    <a:pt x="50136" y="14265"/>
                  </a:cubicBezTo>
                  <a:cubicBezTo>
                    <a:pt x="50089" y="14242"/>
                    <a:pt x="50038" y="14230"/>
                    <a:pt x="49985" y="14230"/>
                  </a:cubicBezTo>
                  <a:cubicBezTo>
                    <a:pt x="49889" y="14230"/>
                    <a:pt x="49789" y="14267"/>
                    <a:pt x="49703" y="14332"/>
                  </a:cubicBezTo>
                  <a:cubicBezTo>
                    <a:pt x="49302" y="14432"/>
                    <a:pt x="48935" y="14899"/>
                    <a:pt x="48702" y="15199"/>
                  </a:cubicBezTo>
                  <a:cubicBezTo>
                    <a:pt x="48502" y="15466"/>
                    <a:pt x="48335" y="15733"/>
                    <a:pt x="48168" y="16033"/>
                  </a:cubicBezTo>
                  <a:cubicBezTo>
                    <a:pt x="47968" y="15900"/>
                    <a:pt x="47768" y="15800"/>
                    <a:pt x="47568" y="15666"/>
                  </a:cubicBezTo>
                  <a:cubicBezTo>
                    <a:pt x="47868" y="14599"/>
                    <a:pt x="48135" y="13498"/>
                    <a:pt x="48302" y="12397"/>
                  </a:cubicBezTo>
                  <a:cubicBezTo>
                    <a:pt x="48535" y="11296"/>
                    <a:pt x="48669" y="10129"/>
                    <a:pt x="48669" y="8995"/>
                  </a:cubicBezTo>
                  <a:cubicBezTo>
                    <a:pt x="48669" y="8784"/>
                    <a:pt x="48471" y="8650"/>
                    <a:pt x="48290" y="8650"/>
                  </a:cubicBezTo>
                  <a:cubicBezTo>
                    <a:pt x="48155" y="8650"/>
                    <a:pt x="48030" y="8724"/>
                    <a:pt x="48001" y="8895"/>
                  </a:cubicBezTo>
                  <a:cubicBezTo>
                    <a:pt x="47768" y="9995"/>
                    <a:pt x="47668" y="11130"/>
                    <a:pt x="47468" y="12230"/>
                  </a:cubicBezTo>
                  <a:cubicBezTo>
                    <a:pt x="47301" y="13231"/>
                    <a:pt x="47067" y="14265"/>
                    <a:pt x="46867" y="15266"/>
                  </a:cubicBezTo>
                  <a:cubicBezTo>
                    <a:pt x="46467" y="15066"/>
                    <a:pt x="46100" y="14832"/>
                    <a:pt x="45700" y="14665"/>
                  </a:cubicBezTo>
                  <a:cubicBezTo>
                    <a:pt x="45800" y="14232"/>
                    <a:pt x="45800" y="13798"/>
                    <a:pt x="45766" y="13331"/>
                  </a:cubicBezTo>
                  <a:cubicBezTo>
                    <a:pt x="45766" y="12831"/>
                    <a:pt x="45733" y="12297"/>
                    <a:pt x="45666" y="11797"/>
                  </a:cubicBezTo>
                  <a:cubicBezTo>
                    <a:pt x="45533" y="10796"/>
                    <a:pt x="45333" y="9862"/>
                    <a:pt x="45033" y="8895"/>
                  </a:cubicBezTo>
                  <a:cubicBezTo>
                    <a:pt x="45833" y="8628"/>
                    <a:pt x="46467" y="8027"/>
                    <a:pt x="46734" y="7227"/>
                  </a:cubicBezTo>
                  <a:cubicBezTo>
                    <a:pt x="47001" y="6560"/>
                    <a:pt x="47001" y="5792"/>
                    <a:pt x="46734" y="5125"/>
                  </a:cubicBezTo>
                  <a:cubicBezTo>
                    <a:pt x="46801" y="5059"/>
                    <a:pt x="46867" y="4959"/>
                    <a:pt x="46901" y="4892"/>
                  </a:cubicBezTo>
                  <a:cubicBezTo>
                    <a:pt x="47434" y="4125"/>
                    <a:pt x="48101" y="3524"/>
                    <a:pt x="48935" y="3091"/>
                  </a:cubicBezTo>
                  <a:cubicBezTo>
                    <a:pt x="49679" y="2688"/>
                    <a:pt x="50508" y="2487"/>
                    <a:pt x="51344" y="2487"/>
                  </a:cubicBezTo>
                  <a:close/>
                  <a:moveTo>
                    <a:pt x="60937" y="20801"/>
                  </a:moveTo>
                  <a:cubicBezTo>
                    <a:pt x="62480" y="20801"/>
                    <a:pt x="63956" y="21583"/>
                    <a:pt x="64813" y="22938"/>
                  </a:cubicBezTo>
                  <a:cubicBezTo>
                    <a:pt x="65280" y="23672"/>
                    <a:pt x="65514" y="24539"/>
                    <a:pt x="65547" y="25440"/>
                  </a:cubicBezTo>
                  <a:cubicBezTo>
                    <a:pt x="64880" y="24706"/>
                    <a:pt x="63946" y="24239"/>
                    <a:pt x="62945" y="24172"/>
                  </a:cubicBezTo>
                  <a:cubicBezTo>
                    <a:pt x="62812" y="24172"/>
                    <a:pt x="62712" y="24206"/>
                    <a:pt x="62612" y="24272"/>
                  </a:cubicBezTo>
                  <a:cubicBezTo>
                    <a:pt x="62122" y="23837"/>
                    <a:pt x="61500" y="23602"/>
                    <a:pt x="60871" y="23602"/>
                  </a:cubicBezTo>
                  <a:cubicBezTo>
                    <a:pt x="60729" y="23602"/>
                    <a:pt x="60586" y="23614"/>
                    <a:pt x="60444" y="23639"/>
                  </a:cubicBezTo>
                  <a:cubicBezTo>
                    <a:pt x="59962" y="23735"/>
                    <a:pt x="60037" y="24543"/>
                    <a:pt x="60490" y="24543"/>
                  </a:cubicBezTo>
                  <a:cubicBezTo>
                    <a:pt x="60507" y="24543"/>
                    <a:pt x="60525" y="24542"/>
                    <a:pt x="60544" y="24539"/>
                  </a:cubicBezTo>
                  <a:cubicBezTo>
                    <a:pt x="60636" y="24525"/>
                    <a:pt x="60727" y="24519"/>
                    <a:pt x="60818" y="24519"/>
                  </a:cubicBezTo>
                  <a:cubicBezTo>
                    <a:pt x="61381" y="24519"/>
                    <a:pt x="61900" y="24784"/>
                    <a:pt x="62245" y="25273"/>
                  </a:cubicBezTo>
                  <a:cubicBezTo>
                    <a:pt x="62512" y="25673"/>
                    <a:pt x="62578" y="26207"/>
                    <a:pt x="62512" y="26674"/>
                  </a:cubicBezTo>
                  <a:cubicBezTo>
                    <a:pt x="62445" y="26874"/>
                    <a:pt x="62412" y="27041"/>
                    <a:pt x="62378" y="27241"/>
                  </a:cubicBezTo>
                  <a:cubicBezTo>
                    <a:pt x="62378" y="27421"/>
                    <a:pt x="62517" y="27542"/>
                    <a:pt x="62672" y="27542"/>
                  </a:cubicBezTo>
                  <a:cubicBezTo>
                    <a:pt x="62718" y="27542"/>
                    <a:pt x="62766" y="27531"/>
                    <a:pt x="62812" y="27508"/>
                  </a:cubicBezTo>
                  <a:cubicBezTo>
                    <a:pt x="63212" y="27275"/>
                    <a:pt x="63346" y="26641"/>
                    <a:pt x="63412" y="26207"/>
                  </a:cubicBezTo>
                  <a:cubicBezTo>
                    <a:pt x="63412" y="25907"/>
                    <a:pt x="63412" y="25640"/>
                    <a:pt x="63312" y="25373"/>
                  </a:cubicBezTo>
                  <a:lnTo>
                    <a:pt x="63312" y="25373"/>
                  </a:lnTo>
                  <a:cubicBezTo>
                    <a:pt x="64046" y="25607"/>
                    <a:pt x="64647" y="26107"/>
                    <a:pt x="64980" y="26774"/>
                  </a:cubicBezTo>
                  <a:cubicBezTo>
                    <a:pt x="65414" y="27708"/>
                    <a:pt x="65414" y="28742"/>
                    <a:pt x="65047" y="29676"/>
                  </a:cubicBezTo>
                  <a:cubicBezTo>
                    <a:pt x="64951" y="29891"/>
                    <a:pt x="65163" y="30072"/>
                    <a:pt x="65365" y="30072"/>
                  </a:cubicBezTo>
                  <a:cubicBezTo>
                    <a:pt x="65445" y="30072"/>
                    <a:pt x="65524" y="30043"/>
                    <a:pt x="65581" y="29976"/>
                  </a:cubicBezTo>
                  <a:cubicBezTo>
                    <a:pt x="66415" y="29076"/>
                    <a:pt x="66681" y="27808"/>
                    <a:pt x="66281" y="26641"/>
                  </a:cubicBezTo>
                  <a:lnTo>
                    <a:pt x="66281" y="26641"/>
                  </a:lnTo>
                  <a:cubicBezTo>
                    <a:pt x="66548" y="26874"/>
                    <a:pt x="66815" y="27074"/>
                    <a:pt x="67115" y="27275"/>
                  </a:cubicBezTo>
                  <a:cubicBezTo>
                    <a:pt x="67315" y="27441"/>
                    <a:pt x="67482" y="27641"/>
                    <a:pt x="67649" y="27842"/>
                  </a:cubicBezTo>
                  <a:cubicBezTo>
                    <a:pt x="67816" y="28108"/>
                    <a:pt x="67949" y="28375"/>
                    <a:pt x="68049" y="28676"/>
                  </a:cubicBezTo>
                  <a:cubicBezTo>
                    <a:pt x="68182" y="28976"/>
                    <a:pt x="68249" y="29309"/>
                    <a:pt x="68283" y="29643"/>
                  </a:cubicBezTo>
                  <a:cubicBezTo>
                    <a:pt x="68383" y="30977"/>
                    <a:pt x="67882" y="32278"/>
                    <a:pt x="67248" y="33479"/>
                  </a:cubicBezTo>
                  <a:cubicBezTo>
                    <a:pt x="67048" y="32979"/>
                    <a:pt x="66715" y="32578"/>
                    <a:pt x="66314" y="32211"/>
                  </a:cubicBezTo>
                  <a:cubicBezTo>
                    <a:pt x="66223" y="32141"/>
                    <a:pt x="66123" y="32110"/>
                    <a:pt x="66028" y="32110"/>
                  </a:cubicBezTo>
                  <a:cubicBezTo>
                    <a:pt x="65671" y="32110"/>
                    <a:pt x="65365" y="32530"/>
                    <a:pt x="65681" y="32845"/>
                  </a:cubicBezTo>
                  <a:cubicBezTo>
                    <a:pt x="66314" y="33546"/>
                    <a:pt x="66581" y="34546"/>
                    <a:pt x="66314" y="35447"/>
                  </a:cubicBezTo>
                  <a:cubicBezTo>
                    <a:pt x="66114" y="36081"/>
                    <a:pt x="65647" y="36615"/>
                    <a:pt x="65080" y="36915"/>
                  </a:cubicBezTo>
                  <a:cubicBezTo>
                    <a:pt x="64847" y="37015"/>
                    <a:pt x="64613" y="37115"/>
                    <a:pt x="64380" y="37215"/>
                  </a:cubicBezTo>
                  <a:cubicBezTo>
                    <a:pt x="64046" y="37448"/>
                    <a:pt x="64113" y="37949"/>
                    <a:pt x="64480" y="38049"/>
                  </a:cubicBezTo>
                  <a:cubicBezTo>
                    <a:pt x="64576" y="38074"/>
                    <a:pt x="64674" y="38086"/>
                    <a:pt x="64772" y="38086"/>
                  </a:cubicBezTo>
                  <a:cubicBezTo>
                    <a:pt x="65321" y="38086"/>
                    <a:pt x="65885" y="37726"/>
                    <a:pt x="66281" y="37415"/>
                  </a:cubicBezTo>
                  <a:cubicBezTo>
                    <a:pt x="66615" y="37115"/>
                    <a:pt x="66915" y="36781"/>
                    <a:pt x="67115" y="36381"/>
                  </a:cubicBezTo>
                  <a:lnTo>
                    <a:pt x="67115" y="36381"/>
                  </a:lnTo>
                  <a:cubicBezTo>
                    <a:pt x="67415" y="37248"/>
                    <a:pt x="67349" y="38216"/>
                    <a:pt x="66848" y="39016"/>
                  </a:cubicBezTo>
                  <a:cubicBezTo>
                    <a:pt x="66268" y="39984"/>
                    <a:pt x="65064" y="40452"/>
                    <a:pt x="63930" y="40452"/>
                  </a:cubicBezTo>
                  <a:cubicBezTo>
                    <a:pt x="63891" y="40452"/>
                    <a:pt x="63852" y="40452"/>
                    <a:pt x="63813" y="40451"/>
                  </a:cubicBezTo>
                  <a:cubicBezTo>
                    <a:pt x="63546" y="39417"/>
                    <a:pt x="63312" y="38382"/>
                    <a:pt x="63079" y="37382"/>
                  </a:cubicBezTo>
                  <a:cubicBezTo>
                    <a:pt x="61778" y="32445"/>
                    <a:pt x="59576" y="27808"/>
                    <a:pt x="56507" y="23772"/>
                  </a:cubicBezTo>
                  <a:cubicBezTo>
                    <a:pt x="56608" y="23572"/>
                    <a:pt x="56674" y="23372"/>
                    <a:pt x="56774" y="23205"/>
                  </a:cubicBezTo>
                  <a:cubicBezTo>
                    <a:pt x="57008" y="22805"/>
                    <a:pt x="57275" y="22471"/>
                    <a:pt x="57608" y="22171"/>
                  </a:cubicBezTo>
                  <a:cubicBezTo>
                    <a:pt x="58242" y="21537"/>
                    <a:pt x="59076" y="21103"/>
                    <a:pt x="59977" y="20903"/>
                  </a:cubicBezTo>
                  <a:cubicBezTo>
                    <a:pt x="60296" y="20835"/>
                    <a:pt x="60618" y="20801"/>
                    <a:pt x="60937" y="20801"/>
                  </a:cubicBezTo>
                  <a:close/>
                  <a:moveTo>
                    <a:pt x="70122" y="24898"/>
                  </a:moveTo>
                  <a:cubicBezTo>
                    <a:pt x="70477" y="24898"/>
                    <a:pt x="70829" y="24973"/>
                    <a:pt x="71151" y="25140"/>
                  </a:cubicBezTo>
                  <a:cubicBezTo>
                    <a:pt x="71685" y="25440"/>
                    <a:pt x="72119" y="25907"/>
                    <a:pt x="72352" y="26441"/>
                  </a:cubicBezTo>
                  <a:cubicBezTo>
                    <a:pt x="72486" y="26774"/>
                    <a:pt x="72586" y="27074"/>
                    <a:pt x="72652" y="27408"/>
                  </a:cubicBezTo>
                  <a:cubicBezTo>
                    <a:pt x="72686" y="27775"/>
                    <a:pt x="72752" y="28108"/>
                    <a:pt x="72886" y="28442"/>
                  </a:cubicBezTo>
                  <a:cubicBezTo>
                    <a:pt x="72986" y="28542"/>
                    <a:pt x="73086" y="28642"/>
                    <a:pt x="73253" y="28642"/>
                  </a:cubicBezTo>
                  <a:cubicBezTo>
                    <a:pt x="73353" y="28709"/>
                    <a:pt x="73486" y="28742"/>
                    <a:pt x="73620" y="28742"/>
                  </a:cubicBezTo>
                  <a:cubicBezTo>
                    <a:pt x="75321" y="28776"/>
                    <a:pt x="77156" y="29543"/>
                    <a:pt x="78056" y="31111"/>
                  </a:cubicBezTo>
                  <a:lnTo>
                    <a:pt x="78090" y="31111"/>
                  </a:lnTo>
                  <a:cubicBezTo>
                    <a:pt x="78924" y="32478"/>
                    <a:pt x="78990" y="34380"/>
                    <a:pt x="77889" y="35647"/>
                  </a:cubicBezTo>
                  <a:cubicBezTo>
                    <a:pt x="77589" y="35981"/>
                    <a:pt x="77256" y="36281"/>
                    <a:pt x="76889" y="36514"/>
                  </a:cubicBezTo>
                  <a:cubicBezTo>
                    <a:pt x="76455" y="36748"/>
                    <a:pt x="76021" y="36881"/>
                    <a:pt x="75588" y="37115"/>
                  </a:cubicBezTo>
                  <a:cubicBezTo>
                    <a:pt x="75421" y="37182"/>
                    <a:pt x="75321" y="37348"/>
                    <a:pt x="75321" y="37515"/>
                  </a:cubicBezTo>
                  <a:cubicBezTo>
                    <a:pt x="75154" y="37282"/>
                    <a:pt x="74954" y="37048"/>
                    <a:pt x="74720" y="36848"/>
                  </a:cubicBezTo>
                  <a:cubicBezTo>
                    <a:pt x="74420" y="36581"/>
                    <a:pt x="74087" y="36348"/>
                    <a:pt x="73720" y="36148"/>
                  </a:cubicBezTo>
                  <a:cubicBezTo>
                    <a:pt x="73656" y="36101"/>
                    <a:pt x="73589" y="36081"/>
                    <a:pt x="73524" y="36081"/>
                  </a:cubicBezTo>
                  <a:cubicBezTo>
                    <a:pt x="73215" y="36081"/>
                    <a:pt x="72950" y="36533"/>
                    <a:pt x="73253" y="36781"/>
                  </a:cubicBezTo>
                  <a:cubicBezTo>
                    <a:pt x="73720" y="37215"/>
                    <a:pt x="74120" y="37715"/>
                    <a:pt x="74454" y="38249"/>
                  </a:cubicBezTo>
                  <a:cubicBezTo>
                    <a:pt x="74821" y="38749"/>
                    <a:pt x="75087" y="39316"/>
                    <a:pt x="75288" y="39917"/>
                  </a:cubicBezTo>
                  <a:cubicBezTo>
                    <a:pt x="75688" y="41118"/>
                    <a:pt x="75721" y="42385"/>
                    <a:pt x="75454" y="43586"/>
                  </a:cubicBezTo>
                  <a:cubicBezTo>
                    <a:pt x="74887" y="46121"/>
                    <a:pt x="73086" y="48189"/>
                    <a:pt x="70651" y="49090"/>
                  </a:cubicBezTo>
                  <a:cubicBezTo>
                    <a:pt x="69917" y="49357"/>
                    <a:pt x="69183" y="49557"/>
                    <a:pt x="68416" y="49624"/>
                  </a:cubicBezTo>
                  <a:cubicBezTo>
                    <a:pt x="67849" y="49691"/>
                    <a:pt x="67282" y="49691"/>
                    <a:pt x="66681" y="49691"/>
                  </a:cubicBezTo>
                  <a:cubicBezTo>
                    <a:pt x="66114" y="48256"/>
                    <a:pt x="65614" y="46822"/>
                    <a:pt x="65147" y="45321"/>
                  </a:cubicBezTo>
                  <a:cubicBezTo>
                    <a:pt x="64880" y="44420"/>
                    <a:pt x="64647" y="43519"/>
                    <a:pt x="64413" y="42619"/>
                  </a:cubicBezTo>
                  <a:lnTo>
                    <a:pt x="64413" y="42619"/>
                  </a:lnTo>
                  <a:cubicBezTo>
                    <a:pt x="65214" y="42786"/>
                    <a:pt x="66014" y="42952"/>
                    <a:pt x="66815" y="43186"/>
                  </a:cubicBezTo>
                  <a:cubicBezTo>
                    <a:pt x="67849" y="43453"/>
                    <a:pt x="68850" y="43953"/>
                    <a:pt x="69884" y="44087"/>
                  </a:cubicBezTo>
                  <a:cubicBezTo>
                    <a:pt x="69895" y="44088"/>
                    <a:pt x="69907" y="44089"/>
                    <a:pt x="69919" y="44089"/>
                  </a:cubicBezTo>
                  <a:cubicBezTo>
                    <a:pt x="70109" y="44089"/>
                    <a:pt x="70306" y="43843"/>
                    <a:pt x="70117" y="43686"/>
                  </a:cubicBezTo>
                  <a:cubicBezTo>
                    <a:pt x="69283" y="43019"/>
                    <a:pt x="68116" y="42719"/>
                    <a:pt x="67082" y="42419"/>
                  </a:cubicBezTo>
                  <a:cubicBezTo>
                    <a:pt x="66148" y="42185"/>
                    <a:pt x="65180" y="41985"/>
                    <a:pt x="64213" y="41852"/>
                  </a:cubicBezTo>
                  <a:lnTo>
                    <a:pt x="64180" y="41752"/>
                  </a:lnTo>
                  <a:lnTo>
                    <a:pt x="64180" y="41752"/>
                  </a:lnTo>
                  <a:cubicBezTo>
                    <a:pt x="64357" y="41775"/>
                    <a:pt x="64534" y="41786"/>
                    <a:pt x="64710" y="41786"/>
                  </a:cubicBezTo>
                  <a:cubicBezTo>
                    <a:pt x="65030" y="41786"/>
                    <a:pt x="65346" y="41749"/>
                    <a:pt x="65647" y="41685"/>
                  </a:cubicBezTo>
                  <a:cubicBezTo>
                    <a:pt x="65681" y="41685"/>
                    <a:pt x="65747" y="41718"/>
                    <a:pt x="65781" y="41718"/>
                  </a:cubicBezTo>
                  <a:cubicBezTo>
                    <a:pt x="66615" y="41752"/>
                    <a:pt x="67482" y="41852"/>
                    <a:pt x="68283" y="42052"/>
                  </a:cubicBezTo>
                  <a:cubicBezTo>
                    <a:pt x="68683" y="42152"/>
                    <a:pt x="69083" y="42252"/>
                    <a:pt x="69450" y="42385"/>
                  </a:cubicBezTo>
                  <a:cubicBezTo>
                    <a:pt x="69850" y="42552"/>
                    <a:pt x="70251" y="42652"/>
                    <a:pt x="70684" y="42686"/>
                  </a:cubicBezTo>
                  <a:cubicBezTo>
                    <a:pt x="70951" y="42686"/>
                    <a:pt x="71085" y="42352"/>
                    <a:pt x="70918" y="42152"/>
                  </a:cubicBezTo>
                  <a:cubicBezTo>
                    <a:pt x="70584" y="41852"/>
                    <a:pt x="70184" y="41651"/>
                    <a:pt x="69750" y="41551"/>
                  </a:cubicBezTo>
                  <a:cubicBezTo>
                    <a:pt x="69350" y="41385"/>
                    <a:pt x="68916" y="41285"/>
                    <a:pt x="68449" y="41184"/>
                  </a:cubicBezTo>
                  <a:cubicBezTo>
                    <a:pt x="68016" y="41084"/>
                    <a:pt x="67582" y="41018"/>
                    <a:pt x="67115" y="40984"/>
                  </a:cubicBezTo>
                  <a:cubicBezTo>
                    <a:pt x="67549" y="40651"/>
                    <a:pt x="67949" y="40250"/>
                    <a:pt x="68249" y="39817"/>
                  </a:cubicBezTo>
                  <a:cubicBezTo>
                    <a:pt x="68750" y="38983"/>
                    <a:pt x="68983" y="38049"/>
                    <a:pt x="68883" y="37082"/>
                  </a:cubicBezTo>
                  <a:cubicBezTo>
                    <a:pt x="68850" y="36615"/>
                    <a:pt x="68750" y="36181"/>
                    <a:pt x="68583" y="35747"/>
                  </a:cubicBezTo>
                  <a:cubicBezTo>
                    <a:pt x="68483" y="35480"/>
                    <a:pt x="68383" y="35247"/>
                    <a:pt x="68216" y="35047"/>
                  </a:cubicBezTo>
                  <a:cubicBezTo>
                    <a:pt x="69250" y="33379"/>
                    <a:pt x="70184" y="31444"/>
                    <a:pt x="69950" y="29443"/>
                  </a:cubicBezTo>
                  <a:cubicBezTo>
                    <a:pt x="69850" y="28542"/>
                    <a:pt x="69550" y="27675"/>
                    <a:pt x="69016" y="26941"/>
                  </a:cubicBezTo>
                  <a:cubicBezTo>
                    <a:pt x="68750" y="26507"/>
                    <a:pt x="68383" y="26140"/>
                    <a:pt x="67982" y="25840"/>
                  </a:cubicBezTo>
                  <a:cubicBezTo>
                    <a:pt x="68533" y="25266"/>
                    <a:pt x="69337" y="24898"/>
                    <a:pt x="70122" y="24898"/>
                  </a:cubicBezTo>
                  <a:close/>
                  <a:moveTo>
                    <a:pt x="72252" y="49957"/>
                  </a:moveTo>
                  <a:lnTo>
                    <a:pt x="72252" y="50024"/>
                  </a:lnTo>
                  <a:cubicBezTo>
                    <a:pt x="72719" y="51092"/>
                    <a:pt x="72686" y="52326"/>
                    <a:pt x="72152" y="53393"/>
                  </a:cubicBezTo>
                  <a:cubicBezTo>
                    <a:pt x="71918" y="53860"/>
                    <a:pt x="71585" y="54260"/>
                    <a:pt x="71185" y="54561"/>
                  </a:cubicBezTo>
                  <a:cubicBezTo>
                    <a:pt x="71018" y="54727"/>
                    <a:pt x="70851" y="54828"/>
                    <a:pt x="70651" y="54928"/>
                  </a:cubicBezTo>
                  <a:cubicBezTo>
                    <a:pt x="70351" y="55028"/>
                    <a:pt x="70084" y="55128"/>
                    <a:pt x="69817" y="55261"/>
                  </a:cubicBezTo>
                  <a:cubicBezTo>
                    <a:pt x="69150" y="54494"/>
                    <a:pt x="68583" y="53660"/>
                    <a:pt x="68149" y="52726"/>
                  </a:cubicBezTo>
                  <a:cubicBezTo>
                    <a:pt x="67849" y="52159"/>
                    <a:pt x="67549" y="51592"/>
                    <a:pt x="67282" y="50991"/>
                  </a:cubicBezTo>
                  <a:lnTo>
                    <a:pt x="67282" y="50991"/>
                  </a:lnTo>
                  <a:cubicBezTo>
                    <a:pt x="67489" y="51009"/>
                    <a:pt x="67698" y="51017"/>
                    <a:pt x="67908" y="51017"/>
                  </a:cubicBezTo>
                  <a:cubicBezTo>
                    <a:pt x="68511" y="51017"/>
                    <a:pt x="69123" y="50948"/>
                    <a:pt x="69717" y="50825"/>
                  </a:cubicBezTo>
                  <a:cubicBezTo>
                    <a:pt x="70017" y="51392"/>
                    <a:pt x="70084" y="52059"/>
                    <a:pt x="70017" y="52659"/>
                  </a:cubicBezTo>
                  <a:cubicBezTo>
                    <a:pt x="70017" y="52864"/>
                    <a:pt x="70180" y="52993"/>
                    <a:pt x="70345" y="52993"/>
                  </a:cubicBezTo>
                  <a:cubicBezTo>
                    <a:pt x="70449" y="52993"/>
                    <a:pt x="70553" y="52942"/>
                    <a:pt x="70618" y="52826"/>
                  </a:cubicBezTo>
                  <a:cubicBezTo>
                    <a:pt x="70918" y="52126"/>
                    <a:pt x="70884" y="51292"/>
                    <a:pt x="70451" y="50625"/>
                  </a:cubicBezTo>
                  <a:lnTo>
                    <a:pt x="70618" y="50591"/>
                  </a:lnTo>
                  <a:lnTo>
                    <a:pt x="70951" y="50491"/>
                  </a:lnTo>
                  <a:lnTo>
                    <a:pt x="71151" y="51492"/>
                  </a:lnTo>
                  <a:cubicBezTo>
                    <a:pt x="71185" y="51825"/>
                    <a:pt x="71318" y="52126"/>
                    <a:pt x="71485" y="52392"/>
                  </a:cubicBezTo>
                  <a:cubicBezTo>
                    <a:pt x="71560" y="52455"/>
                    <a:pt x="71645" y="52485"/>
                    <a:pt x="71726" y="52485"/>
                  </a:cubicBezTo>
                  <a:cubicBezTo>
                    <a:pt x="71858" y="52485"/>
                    <a:pt x="71977" y="52404"/>
                    <a:pt x="72019" y="52259"/>
                  </a:cubicBezTo>
                  <a:cubicBezTo>
                    <a:pt x="72085" y="51925"/>
                    <a:pt x="72052" y="51592"/>
                    <a:pt x="71952" y="51258"/>
                  </a:cubicBezTo>
                  <a:lnTo>
                    <a:pt x="71718" y="50224"/>
                  </a:lnTo>
                  <a:cubicBezTo>
                    <a:pt x="71718" y="50224"/>
                    <a:pt x="71718" y="50224"/>
                    <a:pt x="71718" y="50191"/>
                  </a:cubicBezTo>
                  <a:cubicBezTo>
                    <a:pt x="71885" y="50124"/>
                    <a:pt x="72052" y="50057"/>
                    <a:pt x="72252" y="49957"/>
                  </a:cubicBezTo>
                  <a:close/>
                  <a:moveTo>
                    <a:pt x="73019" y="56362"/>
                  </a:moveTo>
                  <a:cubicBezTo>
                    <a:pt x="72997" y="56362"/>
                    <a:pt x="72960" y="56392"/>
                    <a:pt x="72967" y="56392"/>
                  </a:cubicBezTo>
                  <a:cubicBezTo>
                    <a:pt x="72971" y="56392"/>
                    <a:pt x="72986" y="56384"/>
                    <a:pt x="73019" y="56362"/>
                  </a:cubicBezTo>
                  <a:close/>
                  <a:moveTo>
                    <a:pt x="31644" y="13158"/>
                  </a:moveTo>
                  <a:cubicBezTo>
                    <a:pt x="35609" y="13158"/>
                    <a:pt x="39582" y="13988"/>
                    <a:pt x="43298" y="15666"/>
                  </a:cubicBezTo>
                  <a:cubicBezTo>
                    <a:pt x="47468" y="17467"/>
                    <a:pt x="51170" y="20270"/>
                    <a:pt x="54039" y="23805"/>
                  </a:cubicBezTo>
                  <a:cubicBezTo>
                    <a:pt x="54406" y="24206"/>
                    <a:pt x="54673" y="24606"/>
                    <a:pt x="55040" y="25106"/>
                  </a:cubicBezTo>
                  <a:cubicBezTo>
                    <a:pt x="55373" y="25607"/>
                    <a:pt x="55774" y="26140"/>
                    <a:pt x="56107" y="26707"/>
                  </a:cubicBezTo>
                  <a:cubicBezTo>
                    <a:pt x="56808" y="27808"/>
                    <a:pt x="57475" y="28942"/>
                    <a:pt x="58109" y="30110"/>
                  </a:cubicBezTo>
                  <a:cubicBezTo>
                    <a:pt x="59309" y="32378"/>
                    <a:pt x="60277" y="34813"/>
                    <a:pt x="60977" y="37315"/>
                  </a:cubicBezTo>
                  <a:cubicBezTo>
                    <a:pt x="61644" y="39917"/>
                    <a:pt x="62178" y="42519"/>
                    <a:pt x="62912" y="45087"/>
                  </a:cubicBezTo>
                  <a:cubicBezTo>
                    <a:pt x="63679" y="47756"/>
                    <a:pt x="64647" y="50324"/>
                    <a:pt x="65847" y="52793"/>
                  </a:cubicBezTo>
                  <a:cubicBezTo>
                    <a:pt x="66915" y="54961"/>
                    <a:pt x="68249" y="57396"/>
                    <a:pt x="70618" y="58330"/>
                  </a:cubicBezTo>
                  <a:cubicBezTo>
                    <a:pt x="71116" y="58524"/>
                    <a:pt x="71609" y="58613"/>
                    <a:pt x="72088" y="58613"/>
                  </a:cubicBezTo>
                  <a:cubicBezTo>
                    <a:pt x="74076" y="58613"/>
                    <a:pt x="75809" y="57083"/>
                    <a:pt x="76588" y="55228"/>
                  </a:cubicBezTo>
                  <a:cubicBezTo>
                    <a:pt x="76855" y="54594"/>
                    <a:pt x="77022" y="53960"/>
                    <a:pt x="77089" y="53293"/>
                  </a:cubicBezTo>
                  <a:cubicBezTo>
                    <a:pt x="77189" y="52593"/>
                    <a:pt x="77189" y="51892"/>
                    <a:pt x="77256" y="51225"/>
                  </a:cubicBezTo>
                  <a:cubicBezTo>
                    <a:pt x="77256" y="50791"/>
                    <a:pt x="76889" y="50424"/>
                    <a:pt x="76455" y="50424"/>
                  </a:cubicBezTo>
                  <a:cubicBezTo>
                    <a:pt x="76021" y="50424"/>
                    <a:pt x="75654" y="50791"/>
                    <a:pt x="75654" y="51225"/>
                  </a:cubicBezTo>
                  <a:cubicBezTo>
                    <a:pt x="75554" y="51859"/>
                    <a:pt x="75421" y="52526"/>
                    <a:pt x="75221" y="53126"/>
                  </a:cubicBezTo>
                  <a:cubicBezTo>
                    <a:pt x="75087" y="53760"/>
                    <a:pt x="74854" y="54327"/>
                    <a:pt x="74587" y="54894"/>
                  </a:cubicBezTo>
                  <a:cubicBezTo>
                    <a:pt x="74354" y="55328"/>
                    <a:pt x="74020" y="55728"/>
                    <a:pt x="73620" y="56028"/>
                  </a:cubicBezTo>
                  <a:lnTo>
                    <a:pt x="73586" y="56062"/>
                  </a:lnTo>
                  <a:lnTo>
                    <a:pt x="73420" y="56195"/>
                  </a:lnTo>
                  <a:cubicBezTo>
                    <a:pt x="73286" y="56262"/>
                    <a:pt x="73186" y="56295"/>
                    <a:pt x="73086" y="56362"/>
                  </a:cubicBezTo>
                  <a:lnTo>
                    <a:pt x="73053" y="56395"/>
                  </a:lnTo>
                  <a:lnTo>
                    <a:pt x="72852" y="56462"/>
                  </a:lnTo>
                  <a:lnTo>
                    <a:pt x="72652" y="56495"/>
                  </a:lnTo>
                  <a:lnTo>
                    <a:pt x="72452" y="56562"/>
                  </a:lnTo>
                  <a:lnTo>
                    <a:pt x="71852" y="56562"/>
                  </a:lnTo>
                  <a:cubicBezTo>
                    <a:pt x="71885" y="56562"/>
                    <a:pt x="71585" y="56495"/>
                    <a:pt x="71585" y="56495"/>
                  </a:cubicBezTo>
                  <a:cubicBezTo>
                    <a:pt x="71451" y="56462"/>
                    <a:pt x="71351" y="56429"/>
                    <a:pt x="71218" y="56362"/>
                  </a:cubicBezTo>
                  <a:lnTo>
                    <a:pt x="71185" y="56362"/>
                  </a:lnTo>
                  <a:cubicBezTo>
                    <a:pt x="71518" y="56162"/>
                    <a:pt x="71818" y="55928"/>
                    <a:pt x="72119" y="55695"/>
                  </a:cubicBezTo>
                  <a:cubicBezTo>
                    <a:pt x="72652" y="55228"/>
                    <a:pt x="73086" y="54661"/>
                    <a:pt x="73386" y="54060"/>
                  </a:cubicBezTo>
                  <a:cubicBezTo>
                    <a:pt x="74120" y="52559"/>
                    <a:pt x="74120" y="50858"/>
                    <a:pt x="73386" y="49357"/>
                  </a:cubicBezTo>
                  <a:cubicBezTo>
                    <a:pt x="73386" y="49357"/>
                    <a:pt x="73386" y="49324"/>
                    <a:pt x="73353" y="49290"/>
                  </a:cubicBezTo>
                  <a:cubicBezTo>
                    <a:pt x="75288" y="47923"/>
                    <a:pt x="76588" y="45854"/>
                    <a:pt x="76955" y="43519"/>
                  </a:cubicBezTo>
                  <a:cubicBezTo>
                    <a:pt x="77156" y="44087"/>
                    <a:pt x="77356" y="44620"/>
                    <a:pt x="77523" y="45187"/>
                  </a:cubicBezTo>
                  <a:cubicBezTo>
                    <a:pt x="77823" y="46188"/>
                    <a:pt x="78090" y="47189"/>
                    <a:pt x="78356" y="48189"/>
                  </a:cubicBezTo>
                  <a:cubicBezTo>
                    <a:pt x="78490" y="48690"/>
                    <a:pt x="78590" y="49190"/>
                    <a:pt x="78657" y="49724"/>
                  </a:cubicBezTo>
                  <a:cubicBezTo>
                    <a:pt x="78723" y="49957"/>
                    <a:pt x="78757" y="50224"/>
                    <a:pt x="78790" y="50458"/>
                  </a:cubicBezTo>
                  <a:lnTo>
                    <a:pt x="78823" y="50725"/>
                  </a:lnTo>
                  <a:cubicBezTo>
                    <a:pt x="78857" y="50858"/>
                    <a:pt x="78857" y="50991"/>
                    <a:pt x="78890" y="51125"/>
                  </a:cubicBezTo>
                  <a:cubicBezTo>
                    <a:pt x="78990" y="52126"/>
                    <a:pt x="79024" y="53160"/>
                    <a:pt x="78990" y="54160"/>
                  </a:cubicBezTo>
                  <a:cubicBezTo>
                    <a:pt x="78990" y="54627"/>
                    <a:pt x="78924" y="55128"/>
                    <a:pt x="78857" y="55628"/>
                  </a:cubicBezTo>
                  <a:lnTo>
                    <a:pt x="78857" y="55828"/>
                  </a:lnTo>
                  <a:lnTo>
                    <a:pt x="78857" y="55862"/>
                  </a:lnTo>
                  <a:cubicBezTo>
                    <a:pt x="78857" y="55962"/>
                    <a:pt x="78823" y="56095"/>
                    <a:pt x="78790" y="56195"/>
                  </a:cubicBezTo>
                  <a:cubicBezTo>
                    <a:pt x="78757" y="56429"/>
                    <a:pt x="78690" y="56662"/>
                    <a:pt x="78657" y="56929"/>
                  </a:cubicBezTo>
                  <a:cubicBezTo>
                    <a:pt x="78523" y="57363"/>
                    <a:pt x="78390" y="57830"/>
                    <a:pt x="78223" y="58263"/>
                  </a:cubicBezTo>
                  <a:lnTo>
                    <a:pt x="78123" y="58497"/>
                  </a:lnTo>
                  <a:lnTo>
                    <a:pt x="78023" y="58730"/>
                  </a:lnTo>
                  <a:cubicBezTo>
                    <a:pt x="77956" y="58931"/>
                    <a:pt x="77823" y="59131"/>
                    <a:pt x="77723" y="59331"/>
                  </a:cubicBezTo>
                  <a:cubicBezTo>
                    <a:pt x="77623" y="59531"/>
                    <a:pt x="77489" y="59731"/>
                    <a:pt x="77389" y="59865"/>
                  </a:cubicBezTo>
                  <a:lnTo>
                    <a:pt x="77222" y="60131"/>
                  </a:lnTo>
                  <a:lnTo>
                    <a:pt x="77156" y="60198"/>
                  </a:lnTo>
                  <a:lnTo>
                    <a:pt x="77055" y="60298"/>
                  </a:lnTo>
                  <a:cubicBezTo>
                    <a:pt x="76789" y="60665"/>
                    <a:pt x="76488" y="60965"/>
                    <a:pt x="76121" y="61232"/>
                  </a:cubicBezTo>
                  <a:lnTo>
                    <a:pt x="76021" y="61332"/>
                  </a:lnTo>
                  <a:lnTo>
                    <a:pt x="75755" y="61532"/>
                  </a:lnTo>
                  <a:cubicBezTo>
                    <a:pt x="75554" y="61666"/>
                    <a:pt x="75354" y="61799"/>
                    <a:pt x="75121" y="61899"/>
                  </a:cubicBezTo>
                  <a:cubicBezTo>
                    <a:pt x="74921" y="62033"/>
                    <a:pt x="74720" y="62133"/>
                    <a:pt x="74520" y="62200"/>
                  </a:cubicBezTo>
                  <a:lnTo>
                    <a:pt x="74287" y="62300"/>
                  </a:lnTo>
                  <a:lnTo>
                    <a:pt x="73853" y="62433"/>
                  </a:lnTo>
                  <a:cubicBezTo>
                    <a:pt x="72865" y="62706"/>
                    <a:pt x="71838" y="62847"/>
                    <a:pt x="70804" y="62847"/>
                  </a:cubicBezTo>
                  <a:cubicBezTo>
                    <a:pt x="70197" y="62847"/>
                    <a:pt x="69588" y="62799"/>
                    <a:pt x="68983" y="62700"/>
                  </a:cubicBezTo>
                  <a:cubicBezTo>
                    <a:pt x="67182" y="62500"/>
                    <a:pt x="65380" y="62133"/>
                    <a:pt x="63579" y="61966"/>
                  </a:cubicBezTo>
                  <a:cubicBezTo>
                    <a:pt x="61778" y="61766"/>
                    <a:pt x="59910" y="61632"/>
                    <a:pt x="58075" y="61566"/>
                  </a:cubicBezTo>
                  <a:cubicBezTo>
                    <a:pt x="54406" y="61399"/>
                    <a:pt x="50737" y="61366"/>
                    <a:pt x="47067" y="61299"/>
                  </a:cubicBezTo>
                  <a:lnTo>
                    <a:pt x="35893" y="61032"/>
                  </a:lnTo>
                  <a:lnTo>
                    <a:pt x="24685" y="60799"/>
                  </a:lnTo>
                  <a:cubicBezTo>
                    <a:pt x="22850" y="60765"/>
                    <a:pt x="20982" y="60732"/>
                    <a:pt x="19147" y="60698"/>
                  </a:cubicBezTo>
                  <a:cubicBezTo>
                    <a:pt x="17729" y="60673"/>
                    <a:pt x="16310" y="60609"/>
                    <a:pt x="14906" y="60609"/>
                  </a:cubicBezTo>
                  <a:cubicBezTo>
                    <a:pt x="14461" y="60609"/>
                    <a:pt x="14018" y="60616"/>
                    <a:pt x="13577" y="60632"/>
                  </a:cubicBezTo>
                  <a:cubicBezTo>
                    <a:pt x="12643" y="60665"/>
                    <a:pt x="11742" y="60732"/>
                    <a:pt x="10808" y="60765"/>
                  </a:cubicBezTo>
                  <a:cubicBezTo>
                    <a:pt x="10241" y="60799"/>
                    <a:pt x="10241" y="61599"/>
                    <a:pt x="10808" y="61666"/>
                  </a:cubicBezTo>
                  <a:lnTo>
                    <a:pt x="11275" y="61699"/>
                  </a:lnTo>
                  <a:cubicBezTo>
                    <a:pt x="10942" y="61812"/>
                    <a:pt x="10603" y="61864"/>
                    <a:pt x="10265" y="61864"/>
                  </a:cubicBezTo>
                  <a:cubicBezTo>
                    <a:pt x="8808" y="61864"/>
                    <a:pt x="7365" y="60908"/>
                    <a:pt x="6472" y="59798"/>
                  </a:cubicBezTo>
                  <a:cubicBezTo>
                    <a:pt x="5771" y="58797"/>
                    <a:pt x="5171" y="57763"/>
                    <a:pt x="4704" y="56662"/>
                  </a:cubicBezTo>
                  <a:cubicBezTo>
                    <a:pt x="4203" y="55561"/>
                    <a:pt x="3770" y="54427"/>
                    <a:pt x="3403" y="53293"/>
                  </a:cubicBezTo>
                  <a:cubicBezTo>
                    <a:pt x="1935" y="48590"/>
                    <a:pt x="1568" y="43586"/>
                    <a:pt x="2302" y="38716"/>
                  </a:cubicBezTo>
                  <a:cubicBezTo>
                    <a:pt x="3036" y="33946"/>
                    <a:pt x="4871" y="29443"/>
                    <a:pt x="7706" y="25540"/>
                  </a:cubicBezTo>
                  <a:cubicBezTo>
                    <a:pt x="10341" y="21971"/>
                    <a:pt x="13710" y="19002"/>
                    <a:pt x="17580" y="16867"/>
                  </a:cubicBezTo>
                  <a:cubicBezTo>
                    <a:pt x="21934" y="14405"/>
                    <a:pt x="26784" y="13158"/>
                    <a:pt x="31644" y="13158"/>
                  </a:cubicBezTo>
                  <a:close/>
                  <a:moveTo>
                    <a:pt x="35811" y="1"/>
                  </a:moveTo>
                  <a:cubicBezTo>
                    <a:pt x="34001" y="1"/>
                    <a:pt x="32225" y="619"/>
                    <a:pt x="30789" y="1790"/>
                  </a:cubicBezTo>
                  <a:cubicBezTo>
                    <a:pt x="30022" y="2390"/>
                    <a:pt x="29355" y="3124"/>
                    <a:pt x="28888" y="3991"/>
                  </a:cubicBezTo>
                  <a:cubicBezTo>
                    <a:pt x="28754" y="3858"/>
                    <a:pt x="28621" y="3724"/>
                    <a:pt x="28487" y="3624"/>
                  </a:cubicBezTo>
                  <a:cubicBezTo>
                    <a:pt x="28020" y="3224"/>
                    <a:pt x="27520" y="2890"/>
                    <a:pt x="26953" y="2624"/>
                  </a:cubicBezTo>
                  <a:cubicBezTo>
                    <a:pt x="25945" y="2149"/>
                    <a:pt x="24831" y="1912"/>
                    <a:pt x="23730" y="1912"/>
                  </a:cubicBezTo>
                  <a:cubicBezTo>
                    <a:pt x="23592" y="1912"/>
                    <a:pt x="23454" y="1916"/>
                    <a:pt x="23317" y="1923"/>
                  </a:cubicBezTo>
                  <a:cubicBezTo>
                    <a:pt x="20782" y="2123"/>
                    <a:pt x="18514" y="3658"/>
                    <a:pt x="17480" y="5993"/>
                  </a:cubicBezTo>
                  <a:cubicBezTo>
                    <a:pt x="17146" y="6626"/>
                    <a:pt x="16946" y="7327"/>
                    <a:pt x="16846" y="8061"/>
                  </a:cubicBezTo>
                  <a:cubicBezTo>
                    <a:pt x="16812" y="8494"/>
                    <a:pt x="16812" y="8928"/>
                    <a:pt x="16846" y="9362"/>
                  </a:cubicBezTo>
                  <a:cubicBezTo>
                    <a:pt x="16380" y="9187"/>
                    <a:pt x="15863" y="9089"/>
                    <a:pt x="15340" y="9089"/>
                  </a:cubicBezTo>
                  <a:cubicBezTo>
                    <a:pt x="15264" y="9089"/>
                    <a:pt x="15188" y="9091"/>
                    <a:pt x="15111" y="9095"/>
                  </a:cubicBezTo>
                  <a:cubicBezTo>
                    <a:pt x="14211" y="9128"/>
                    <a:pt x="13277" y="9362"/>
                    <a:pt x="12476" y="9829"/>
                  </a:cubicBezTo>
                  <a:cubicBezTo>
                    <a:pt x="10842" y="10729"/>
                    <a:pt x="9807" y="12431"/>
                    <a:pt x="9741" y="14299"/>
                  </a:cubicBezTo>
                  <a:cubicBezTo>
                    <a:pt x="9741" y="14999"/>
                    <a:pt x="9841" y="15666"/>
                    <a:pt x="10108" y="16333"/>
                  </a:cubicBezTo>
                  <a:cubicBezTo>
                    <a:pt x="9991" y="16317"/>
                    <a:pt x="9872" y="16308"/>
                    <a:pt x="9753" y="16308"/>
                  </a:cubicBezTo>
                  <a:cubicBezTo>
                    <a:pt x="9395" y="16308"/>
                    <a:pt x="9032" y="16383"/>
                    <a:pt x="8707" y="16533"/>
                  </a:cubicBezTo>
                  <a:cubicBezTo>
                    <a:pt x="7839" y="16834"/>
                    <a:pt x="7172" y="17501"/>
                    <a:pt x="6805" y="18335"/>
                  </a:cubicBezTo>
                  <a:cubicBezTo>
                    <a:pt x="6272" y="19802"/>
                    <a:pt x="6872" y="21437"/>
                    <a:pt x="8240" y="22204"/>
                  </a:cubicBezTo>
                  <a:cubicBezTo>
                    <a:pt x="7906" y="22571"/>
                    <a:pt x="7573" y="22971"/>
                    <a:pt x="7239" y="23372"/>
                  </a:cubicBezTo>
                  <a:cubicBezTo>
                    <a:pt x="4170" y="27241"/>
                    <a:pt x="2035" y="31744"/>
                    <a:pt x="1035" y="36581"/>
                  </a:cubicBezTo>
                  <a:cubicBezTo>
                    <a:pt x="0" y="41585"/>
                    <a:pt x="67" y="46788"/>
                    <a:pt x="1301" y="51759"/>
                  </a:cubicBezTo>
                  <a:cubicBezTo>
                    <a:pt x="1902" y="54260"/>
                    <a:pt x="2802" y="56662"/>
                    <a:pt x="3970" y="58931"/>
                  </a:cubicBezTo>
                  <a:cubicBezTo>
                    <a:pt x="5104" y="61099"/>
                    <a:pt x="6905" y="63267"/>
                    <a:pt x="9541" y="63400"/>
                  </a:cubicBezTo>
                  <a:cubicBezTo>
                    <a:pt x="9617" y="63405"/>
                    <a:pt x="9693" y="63407"/>
                    <a:pt x="9769" y="63407"/>
                  </a:cubicBezTo>
                  <a:cubicBezTo>
                    <a:pt x="10826" y="63407"/>
                    <a:pt x="11863" y="62977"/>
                    <a:pt x="12609" y="62200"/>
                  </a:cubicBezTo>
                  <a:cubicBezTo>
                    <a:pt x="12676" y="62133"/>
                    <a:pt x="12710" y="61999"/>
                    <a:pt x="12710" y="61899"/>
                  </a:cubicBezTo>
                  <a:cubicBezTo>
                    <a:pt x="13076" y="61933"/>
                    <a:pt x="13410" y="61966"/>
                    <a:pt x="13744" y="61966"/>
                  </a:cubicBezTo>
                  <a:cubicBezTo>
                    <a:pt x="14678" y="62033"/>
                    <a:pt x="15578" y="62066"/>
                    <a:pt x="16512" y="62099"/>
                  </a:cubicBezTo>
                  <a:cubicBezTo>
                    <a:pt x="18414" y="62133"/>
                    <a:pt x="20315" y="62200"/>
                    <a:pt x="22216" y="62233"/>
                  </a:cubicBezTo>
                  <a:lnTo>
                    <a:pt x="33591" y="62500"/>
                  </a:lnTo>
                  <a:cubicBezTo>
                    <a:pt x="41163" y="62667"/>
                    <a:pt x="48735" y="62767"/>
                    <a:pt x="56274" y="63000"/>
                  </a:cubicBezTo>
                  <a:cubicBezTo>
                    <a:pt x="58142" y="63067"/>
                    <a:pt x="60010" y="63134"/>
                    <a:pt x="61878" y="63300"/>
                  </a:cubicBezTo>
                  <a:cubicBezTo>
                    <a:pt x="63746" y="63467"/>
                    <a:pt x="65514" y="63734"/>
                    <a:pt x="67282" y="64001"/>
                  </a:cubicBezTo>
                  <a:cubicBezTo>
                    <a:pt x="68521" y="64184"/>
                    <a:pt x="69792" y="64352"/>
                    <a:pt x="71072" y="64352"/>
                  </a:cubicBezTo>
                  <a:cubicBezTo>
                    <a:pt x="71653" y="64352"/>
                    <a:pt x="72236" y="64318"/>
                    <a:pt x="72819" y="64234"/>
                  </a:cubicBezTo>
                  <a:cubicBezTo>
                    <a:pt x="74020" y="64068"/>
                    <a:pt x="75187" y="63667"/>
                    <a:pt x="76222" y="63033"/>
                  </a:cubicBezTo>
                  <a:cubicBezTo>
                    <a:pt x="79824" y="60865"/>
                    <a:pt x="80792" y="56462"/>
                    <a:pt x="80591" y="52559"/>
                  </a:cubicBezTo>
                  <a:cubicBezTo>
                    <a:pt x="80458" y="50391"/>
                    <a:pt x="80091" y="48223"/>
                    <a:pt x="79457" y="46121"/>
                  </a:cubicBezTo>
                  <a:cubicBezTo>
                    <a:pt x="79124" y="45121"/>
                    <a:pt x="78757" y="44087"/>
                    <a:pt x="78356" y="43119"/>
                  </a:cubicBezTo>
                  <a:cubicBezTo>
                    <a:pt x="77990" y="42252"/>
                    <a:pt x="77589" y="41418"/>
                    <a:pt x="77089" y="40617"/>
                  </a:cubicBezTo>
                  <a:cubicBezTo>
                    <a:pt x="76922" y="40351"/>
                    <a:pt x="76755" y="40050"/>
                    <a:pt x="76555" y="39750"/>
                  </a:cubicBezTo>
                  <a:cubicBezTo>
                    <a:pt x="76355" y="39150"/>
                    <a:pt x="76088" y="38616"/>
                    <a:pt x="75721" y="38082"/>
                  </a:cubicBezTo>
                  <a:lnTo>
                    <a:pt x="75721" y="38082"/>
                  </a:lnTo>
                  <a:cubicBezTo>
                    <a:pt x="75855" y="38099"/>
                    <a:pt x="75988" y="38107"/>
                    <a:pt x="76121" y="38107"/>
                  </a:cubicBezTo>
                  <a:cubicBezTo>
                    <a:pt x="76255" y="38107"/>
                    <a:pt x="76388" y="38099"/>
                    <a:pt x="76522" y="38082"/>
                  </a:cubicBezTo>
                  <a:cubicBezTo>
                    <a:pt x="76789" y="38016"/>
                    <a:pt x="77055" y="37949"/>
                    <a:pt x="77289" y="37849"/>
                  </a:cubicBezTo>
                  <a:cubicBezTo>
                    <a:pt x="77789" y="37615"/>
                    <a:pt x="78223" y="37315"/>
                    <a:pt x="78623" y="36981"/>
                  </a:cubicBezTo>
                  <a:cubicBezTo>
                    <a:pt x="79391" y="36214"/>
                    <a:pt x="79924" y="35247"/>
                    <a:pt x="80091" y="34179"/>
                  </a:cubicBezTo>
                  <a:cubicBezTo>
                    <a:pt x="80425" y="31844"/>
                    <a:pt x="79324" y="29576"/>
                    <a:pt x="77289" y="28375"/>
                  </a:cubicBezTo>
                  <a:cubicBezTo>
                    <a:pt x="76288" y="27775"/>
                    <a:pt x="75121" y="27441"/>
                    <a:pt x="73953" y="27441"/>
                  </a:cubicBezTo>
                  <a:cubicBezTo>
                    <a:pt x="73987" y="26908"/>
                    <a:pt x="73920" y="26341"/>
                    <a:pt x="73686" y="25840"/>
                  </a:cubicBezTo>
                  <a:cubicBezTo>
                    <a:pt x="73520" y="25407"/>
                    <a:pt x="73253" y="25040"/>
                    <a:pt x="72953" y="24706"/>
                  </a:cubicBezTo>
                  <a:cubicBezTo>
                    <a:pt x="73420" y="24272"/>
                    <a:pt x="73786" y="23772"/>
                    <a:pt x="74053" y="23172"/>
                  </a:cubicBezTo>
                  <a:cubicBezTo>
                    <a:pt x="74487" y="22238"/>
                    <a:pt x="74687" y="21204"/>
                    <a:pt x="74654" y="20169"/>
                  </a:cubicBezTo>
                  <a:cubicBezTo>
                    <a:pt x="74554" y="17968"/>
                    <a:pt x="73353" y="16000"/>
                    <a:pt x="71652" y="14632"/>
                  </a:cubicBezTo>
                  <a:cubicBezTo>
                    <a:pt x="70618" y="13832"/>
                    <a:pt x="69517" y="13198"/>
                    <a:pt x="68316" y="12764"/>
                  </a:cubicBezTo>
                  <a:cubicBezTo>
                    <a:pt x="68216" y="12731"/>
                    <a:pt x="68149" y="12731"/>
                    <a:pt x="68049" y="12731"/>
                  </a:cubicBezTo>
                  <a:cubicBezTo>
                    <a:pt x="68049" y="11897"/>
                    <a:pt x="67849" y="11096"/>
                    <a:pt x="67515" y="10329"/>
                  </a:cubicBezTo>
                  <a:cubicBezTo>
                    <a:pt x="67082" y="9395"/>
                    <a:pt x="66481" y="8594"/>
                    <a:pt x="65714" y="7927"/>
                  </a:cubicBezTo>
                  <a:cubicBezTo>
                    <a:pt x="64430" y="6800"/>
                    <a:pt x="62774" y="6188"/>
                    <a:pt x="61104" y="6188"/>
                  </a:cubicBezTo>
                  <a:cubicBezTo>
                    <a:pt x="60649" y="6188"/>
                    <a:pt x="60193" y="6233"/>
                    <a:pt x="59743" y="6326"/>
                  </a:cubicBezTo>
                  <a:cubicBezTo>
                    <a:pt x="59143" y="6426"/>
                    <a:pt x="58576" y="6626"/>
                    <a:pt x="58075" y="6927"/>
                  </a:cubicBezTo>
                  <a:cubicBezTo>
                    <a:pt x="57942" y="6960"/>
                    <a:pt x="57842" y="7027"/>
                    <a:pt x="57742" y="7127"/>
                  </a:cubicBezTo>
                  <a:lnTo>
                    <a:pt x="57742" y="6993"/>
                  </a:lnTo>
                  <a:cubicBezTo>
                    <a:pt x="57708" y="6393"/>
                    <a:pt x="57608" y="5792"/>
                    <a:pt x="57408" y="5259"/>
                  </a:cubicBezTo>
                  <a:cubicBezTo>
                    <a:pt x="57008" y="4125"/>
                    <a:pt x="56307" y="3091"/>
                    <a:pt x="55373" y="2323"/>
                  </a:cubicBezTo>
                  <a:cubicBezTo>
                    <a:pt x="54213" y="1383"/>
                    <a:pt x="52790" y="899"/>
                    <a:pt x="51361" y="899"/>
                  </a:cubicBezTo>
                  <a:cubicBezTo>
                    <a:pt x="50407" y="899"/>
                    <a:pt x="49450" y="1115"/>
                    <a:pt x="48568" y="1556"/>
                  </a:cubicBezTo>
                  <a:cubicBezTo>
                    <a:pt x="47434" y="2090"/>
                    <a:pt x="46500" y="2924"/>
                    <a:pt x="45933" y="4025"/>
                  </a:cubicBezTo>
                  <a:cubicBezTo>
                    <a:pt x="45466" y="3658"/>
                    <a:pt x="44899" y="3424"/>
                    <a:pt x="44332" y="3357"/>
                  </a:cubicBezTo>
                  <a:cubicBezTo>
                    <a:pt x="44241" y="3348"/>
                    <a:pt x="44150" y="3343"/>
                    <a:pt x="44060" y="3343"/>
                  </a:cubicBezTo>
                  <a:cubicBezTo>
                    <a:pt x="43526" y="3343"/>
                    <a:pt x="43021" y="3510"/>
                    <a:pt x="42564" y="3824"/>
                  </a:cubicBezTo>
                  <a:lnTo>
                    <a:pt x="42497" y="3891"/>
                  </a:lnTo>
                  <a:cubicBezTo>
                    <a:pt x="42297" y="3357"/>
                    <a:pt x="41997" y="2890"/>
                    <a:pt x="41597" y="2490"/>
                  </a:cubicBezTo>
                  <a:cubicBezTo>
                    <a:pt x="41197" y="2056"/>
                    <a:pt x="40763" y="1690"/>
                    <a:pt x="40296" y="1389"/>
                  </a:cubicBezTo>
                  <a:cubicBezTo>
                    <a:pt x="39362" y="756"/>
                    <a:pt x="38294" y="322"/>
                    <a:pt x="37194" y="122"/>
                  </a:cubicBezTo>
                  <a:cubicBezTo>
                    <a:pt x="36734" y="41"/>
                    <a:pt x="36271" y="1"/>
                    <a:pt x="35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1"/>
            <p:cNvSpPr/>
            <p:nvPr/>
          </p:nvSpPr>
          <p:spPr>
            <a:xfrm>
              <a:off x="5247250" y="3426275"/>
              <a:ext cx="153475" cy="143100"/>
            </a:xfrm>
            <a:custGeom>
              <a:avLst/>
              <a:gdLst/>
              <a:ahLst/>
              <a:cxnLst/>
              <a:rect l="l" t="t" r="r" b="b"/>
              <a:pathLst>
                <a:path w="6139" h="5724" extrusionOk="0">
                  <a:moveTo>
                    <a:pt x="2697" y="835"/>
                  </a:moveTo>
                  <a:cubicBezTo>
                    <a:pt x="3337" y="835"/>
                    <a:pt x="3944" y="1127"/>
                    <a:pt x="4337" y="1633"/>
                  </a:cubicBezTo>
                  <a:cubicBezTo>
                    <a:pt x="4771" y="2234"/>
                    <a:pt x="4771" y="3001"/>
                    <a:pt x="4404" y="3601"/>
                  </a:cubicBezTo>
                  <a:cubicBezTo>
                    <a:pt x="4113" y="4125"/>
                    <a:pt x="3567" y="4421"/>
                    <a:pt x="2989" y="4421"/>
                  </a:cubicBezTo>
                  <a:cubicBezTo>
                    <a:pt x="2905" y="4421"/>
                    <a:pt x="2821" y="4414"/>
                    <a:pt x="2736" y="4402"/>
                  </a:cubicBezTo>
                  <a:cubicBezTo>
                    <a:pt x="2035" y="4268"/>
                    <a:pt x="1468" y="3768"/>
                    <a:pt x="1335" y="3067"/>
                  </a:cubicBezTo>
                  <a:cubicBezTo>
                    <a:pt x="1268" y="2701"/>
                    <a:pt x="1301" y="2367"/>
                    <a:pt x="1435" y="2033"/>
                  </a:cubicBezTo>
                  <a:cubicBezTo>
                    <a:pt x="1535" y="1800"/>
                    <a:pt x="1635" y="1600"/>
                    <a:pt x="1802" y="1433"/>
                  </a:cubicBezTo>
                  <a:cubicBezTo>
                    <a:pt x="1935" y="1266"/>
                    <a:pt x="2069" y="1099"/>
                    <a:pt x="2202" y="899"/>
                  </a:cubicBezTo>
                  <a:lnTo>
                    <a:pt x="2202" y="866"/>
                  </a:lnTo>
                  <a:lnTo>
                    <a:pt x="2336" y="866"/>
                  </a:lnTo>
                  <a:cubicBezTo>
                    <a:pt x="2457" y="845"/>
                    <a:pt x="2577" y="835"/>
                    <a:pt x="2697" y="835"/>
                  </a:cubicBezTo>
                  <a:close/>
                  <a:moveTo>
                    <a:pt x="3184" y="1"/>
                  </a:moveTo>
                  <a:cubicBezTo>
                    <a:pt x="2826" y="1"/>
                    <a:pt x="2470" y="69"/>
                    <a:pt x="2135" y="199"/>
                  </a:cubicBezTo>
                  <a:cubicBezTo>
                    <a:pt x="2069" y="232"/>
                    <a:pt x="2002" y="265"/>
                    <a:pt x="1969" y="332"/>
                  </a:cubicBezTo>
                  <a:cubicBezTo>
                    <a:pt x="1935" y="332"/>
                    <a:pt x="1869" y="299"/>
                    <a:pt x="1835" y="299"/>
                  </a:cubicBezTo>
                  <a:cubicBezTo>
                    <a:pt x="1820" y="298"/>
                    <a:pt x="1805" y="298"/>
                    <a:pt x="1790" y="298"/>
                  </a:cubicBezTo>
                  <a:cubicBezTo>
                    <a:pt x="1240" y="298"/>
                    <a:pt x="727" y="878"/>
                    <a:pt x="468" y="1300"/>
                  </a:cubicBezTo>
                  <a:cubicBezTo>
                    <a:pt x="167" y="1800"/>
                    <a:pt x="1" y="2367"/>
                    <a:pt x="34" y="2934"/>
                  </a:cubicBezTo>
                  <a:cubicBezTo>
                    <a:pt x="101" y="4168"/>
                    <a:pt x="935" y="5202"/>
                    <a:pt x="2069" y="5569"/>
                  </a:cubicBezTo>
                  <a:cubicBezTo>
                    <a:pt x="2374" y="5674"/>
                    <a:pt x="2688" y="5724"/>
                    <a:pt x="2999" y="5724"/>
                  </a:cubicBezTo>
                  <a:cubicBezTo>
                    <a:pt x="3878" y="5724"/>
                    <a:pt x="4729" y="5325"/>
                    <a:pt x="5271" y="4635"/>
                  </a:cubicBezTo>
                  <a:cubicBezTo>
                    <a:pt x="6038" y="3668"/>
                    <a:pt x="6138" y="2334"/>
                    <a:pt x="5538" y="1300"/>
                  </a:cubicBezTo>
                  <a:cubicBezTo>
                    <a:pt x="5171" y="732"/>
                    <a:pt x="4637" y="332"/>
                    <a:pt x="4037" y="132"/>
                  </a:cubicBezTo>
                  <a:cubicBezTo>
                    <a:pt x="3756" y="43"/>
                    <a:pt x="3469" y="1"/>
                    <a:pt x="3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1"/>
            <p:cNvSpPr/>
            <p:nvPr/>
          </p:nvSpPr>
          <p:spPr>
            <a:xfrm>
              <a:off x="5166700" y="3719800"/>
              <a:ext cx="178150" cy="289675"/>
            </a:xfrm>
            <a:custGeom>
              <a:avLst/>
              <a:gdLst/>
              <a:ahLst/>
              <a:cxnLst/>
              <a:rect l="l" t="t" r="r" b="b"/>
              <a:pathLst>
                <a:path w="7126" h="11587" extrusionOk="0">
                  <a:moveTo>
                    <a:pt x="306" y="0"/>
                  </a:moveTo>
                  <a:cubicBezTo>
                    <a:pt x="141" y="0"/>
                    <a:pt x="0" y="213"/>
                    <a:pt x="154" y="366"/>
                  </a:cubicBezTo>
                  <a:cubicBezTo>
                    <a:pt x="888" y="1200"/>
                    <a:pt x="1521" y="2134"/>
                    <a:pt x="2188" y="3035"/>
                  </a:cubicBezTo>
                  <a:cubicBezTo>
                    <a:pt x="2822" y="3902"/>
                    <a:pt x="3389" y="4803"/>
                    <a:pt x="3890" y="5737"/>
                  </a:cubicBezTo>
                  <a:cubicBezTo>
                    <a:pt x="4423" y="6704"/>
                    <a:pt x="4890" y="7638"/>
                    <a:pt x="5291" y="8672"/>
                  </a:cubicBezTo>
                  <a:cubicBezTo>
                    <a:pt x="5524" y="9173"/>
                    <a:pt x="5724" y="9673"/>
                    <a:pt x="5924" y="10207"/>
                  </a:cubicBezTo>
                  <a:cubicBezTo>
                    <a:pt x="6091" y="10607"/>
                    <a:pt x="6158" y="11307"/>
                    <a:pt x="6592" y="11574"/>
                  </a:cubicBezTo>
                  <a:cubicBezTo>
                    <a:pt x="6617" y="11583"/>
                    <a:pt x="6644" y="11587"/>
                    <a:pt x="6671" y="11587"/>
                  </a:cubicBezTo>
                  <a:cubicBezTo>
                    <a:pt x="6754" y="11587"/>
                    <a:pt x="6842" y="11549"/>
                    <a:pt x="6892" y="11474"/>
                  </a:cubicBezTo>
                  <a:cubicBezTo>
                    <a:pt x="7125" y="11007"/>
                    <a:pt x="6792" y="10340"/>
                    <a:pt x="6658" y="9873"/>
                  </a:cubicBezTo>
                  <a:cubicBezTo>
                    <a:pt x="6492" y="9339"/>
                    <a:pt x="6325" y="8806"/>
                    <a:pt x="6125" y="8272"/>
                  </a:cubicBezTo>
                  <a:cubicBezTo>
                    <a:pt x="5724" y="7238"/>
                    <a:pt x="5257" y="6237"/>
                    <a:pt x="4690" y="5270"/>
                  </a:cubicBezTo>
                  <a:cubicBezTo>
                    <a:pt x="4123" y="4302"/>
                    <a:pt x="3489" y="3402"/>
                    <a:pt x="2822" y="2501"/>
                  </a:cubicBezTo>
                  <a:cubicBezTo>
                    <a:pt x="2489" y="2068"/>
                    <a:pt x="2122" y="1667"/>
                    <a:pt x="1755" y="1267"/>
                  </a:cubicBezTo>
                  <a:cubicBezTo>
                    <a:pt x="1355" y="833"/>
                    <a:pt x="888" y="466"/>
                    <a:pt x="454" y="66"/>
                  </a:cubicBezTo>
                  <a:cubicBezTo>
                    <a:pt x="407" y="20"/>
                    <a:pt x="355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1"/>
            <p:cNvSpPr/>
            <p:nvPr/>
          </p:nvSpPr>
          <p:spPr>
            <a:xfrm>
              <a:off x="5168175" y="3331250"/>
              <a:ext cx="70950" cy="116950"/>
            </a:xfrm>
            <a:custGeom>
              <a:avLst/>
              <a:gdLst/>
              <a:ahLst/>
              <a:cxnLst/>
              <a:rect l="l" t="t" r="r" b="b"/>
              <a:pathLst>
                <a:path w="2838" h="4678" extrusionOk="0">
                  <a:moveTo>
                    <a:pt x="2347" y="1"/>
                  </a:moveTo>
                  <a:cubicBezTo>
                    <a:pt x="2260" y="1"/>
                    <a:pt x="2172" y="30"/>
                    <a:pt x="2096" y="97"/>
                  </a:cubicBezTo>
                  <a:cubicBezTo>
                    <a:pt x="1496" y="631"/>
                    <a:pt x="1029" y="1264"/>
                    <a:pt x="728" y="1998"/>
                  </a:cubicBezTo>
                  <a:cubicBezTo>
                    <a:pt x="395" y="2732"/>
                    <a:pt x="161" y="3499"/>
                    <a:pt x="61" y="4267"/>
                  </a:cubicBezTo>
                  <a:cubicBezTo>
                    <a:pt x="1" y="4509"/>
                    <a:pt x="196" y="4677"/>
                    <a:pt x="382" y="4677"/>
                  </a:cubicBezTo>
                  <a:cubicBezTo>
                    <a:pt x="504" y="4677"/>
                    <a:pt x="622" y="4605"/>
                    <a:pt x="662" y="4433"/>
                  </a:cubicBezTo>
                  <a:cubicBezTo>
                    <a:pt x="862" y="3733"/>
                    <a:pt x="1129" y="3032"/>
                    <a:pt x="1496" y="2399"/>
                  </a:cubicBezTo>
                  <a:cubicBezTo>
                    <a:pt x="1863" y="1765"/>
                    <a:pt x="2296" y="1198"/>
                    <a:pt x="2663" y="531"/>
                  </a:cubicBezTo>
                  <a:cubicBezTo>
                    <a:pt x="2838" y="256"/>
                    <a:pt x="2602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1"/>
            <p:cNvSpPr/>
            <p:nvPr/>
          </p:nvSpPr>
          <p:spPr>
            <a:xfrm>
              <a:off x="4132675" y="4459125"/>
              <a:ext cx="88350" cy="159350"/>
            </a:xfrm>
            <a:custGeom>
              <a:avLst/>
              <a:gdLst/>
              <a:ahLst/>
              <a:cxnLst/>
              <a:rect l="l" t="t" r="r" b="b"/>
              <a:pathLst>
                <a:path w="3534" h="6374" extrusionOk="0">
                  <a:moveTo>
                    <a:pt x="250" y="0"/>
                  </a:moveTo>
                  <a:cubicBezTo>
                    <a:pt x="120" y="0"/>
                    <a:pt x="0" y="84"/>
                    <a:pt x="18" y="248"/>
                  </a:cubicBezTo>
                  <a:cubicBezTo>
                    <a:pt x="185" y="2516"/>
                    <a:pt x="1453" y="4651"/>
                    <a:pt x="2954" y="6285"/>
                  </a:cubicBezTo>
                  <a:cubicBezTo>
                    <a:pt x="3016" y="6347"/>
                    <a:pt x="3083" y="6373"/>
                    <a:pt x="3147" y="6373"/>
                  </a:cubicBezTo>
                  <a:cubicBezTo>
                    <a:pt x="3359" y="6373"/>
                    <a:pt x="3533" y="6090"/>
                    <a:pt x="3354" y="5885"/>
                  </a:cubicBezTo>
                  <a:cubicBezTo>
                    <a:pt x="2687" y="5051"/>
                    <a:pt x="2087" y="4151"/>
                    <a:pt x="1620" y="3183"/>
                  </a:cubicBezTo>
                  <a:cubicBezTo>
                    <a:pt x="1186" y="2216"/>
                    <a:pt x="819" y="1215"/>
                    <a:pt x="519" y="181"/>
                  </a:cubicBezTo>
                  <a:cubicBezTo>
                    <a:pt x="473" y="59"/>
                    <a:pt x="358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1"/>
            <p:cNvSpPr/>
            <p:nvPr/>
          </p:nvSpPr>
          <p:spPr>
            <a:xfrm>
              <a:off x="4239025" y="4480750"/>
              <a:ext cx="95225" cy="144375"/>
            </a:xfrm>
            <a:custGeom>
              <a:avLst/>
              <a:gdLst/>
              <a:ahLst/>
              <a:cxnLst/>
              <a:rect l="l" t="t" r="r" b="b"/>
              <a:pathLst>
                <a:path w="3809" h="5775" extrusionOk="0">
                  <a:moveTo>
                    <a:pt x="271" y="0"/>
                  </a:moveTo>
                  <a:cubicBezTo>
                    <a:pt x="135" y="0"/>
                    <a:pt x="1" y="88"/>
                    <a:pt x="1" y="250"/>
                  </a:cubicBezTo>
                  <a:cubicBezTo>
                    <a:pt x="201" y="1317"/>
                    <a:pt x="568" y="2285"/>
                    <a:pt x="1168" y="3185"/>
                  </a:cubicBezTo>
                  <a:cubicBezTo>
                    <a:pt x="1735" y="4086"/>
                    <a:pt x="2402" y="4920"/>
                    <a:pt x="3170" y="5687"/>
                  </a:cubicBezTo>
                  <a:cubicBezTo>
                    <a:pt x="3231" y="5749"/>
                    <a:pt x="3302" y="5775"/>
                    <a:pt x="3370" y="5775"/>
                  </a:cubicBezTo>
                  <a:cubicBezTo>
                    <a:pt x="3599" y="5775"/>
                    <a:pt x="3809" y="5485"/>
                    <a:pt x="3603" y="5254"/>
                  </a:cubicBezTo>
                  <a:cubicBezTo>
                    <a:pt x="2903" y="4520"/>
                    <a:pt x="2302" y="3686"/>
                    <a:pt x="1802" y="2819"/>
                  </a:cubicBezTo>
                  <a:cubicBezTo>
                    <a:pt x="1302" y="1951"/>
                    <a:pt x="968" y="1017"/>
                    <a:pt x="501" y="117"/>
                  </a:cubicBezTo>
                  <a:cubicBezTo>
                    <a:pt x="448" y="38"/>
                    <a:pt x="360" y="0"/>
                    <a:pt x="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1"/>
            <p:cNvSpPr/>
            <p:nvPr/>
          </p:nvSpPr>
          <p:spPr>
            <a:xfrm>
              <a:off x="4385800" y="4558375"/>
              <a:ext cx="46675" cy="67825"/>
            </a:xfrm>
            <a:custGeom>
              <a:avLst/>
              <a:gdLst/>
              <a:ahLst/>
              <a:cxnLst/>
              <a:rect l="l" t="t" r="r" b="b"/>
              <a:pathLst>
                <a:path w="1867" h="2713" extrusionOk="0">
                  <a:moveTo>
                    <a:pt x="376" y="1"/>
                  </a:moveTo>
                  <a:cubicBezTo>
                    <a:pt x="175" y="1"/>
                    <a:pt x="1" y="152"/>
                    <a:pt x="1" y="381"/>
                  </a:cubicBezTo>
                  <a:cubicBezTo>
                    <a:pt x="1" y="781"/>
                    <a:pt x="134" y="1148"/>
                    <a:pt x="368" y="1481"/>
                  </a:cubicBezTo>
                  <a:lnTo>
                    <a:pt x="968" y="2516"/>
                  </a:lnTo>
                  <a:cubicBezTo>
                    <a:pt x="1048" y="2653"/>
                    <a:pt x="1188" y="2712"/>
                    <a:pt x="1329" y="2712"/>
                  </a:cubicBezTo>
                  <a:cubicBezTo>
                    <a:pt x="1596" y="2712"/>
                    <a:pt x="1866" y="2500"/>
                    <a:pt x="1735" y="2215"/>
                  </a:cubicBezTo>
                  <a:lnTo>
                    <a:pt x="1235" y="1048"/>
                  </a:lnTo>
                  <a:cubicBezTo>
                    <a:pt x="1135" y="648"/>
                    <a:pt x="901" y="314"/>
                    <a:pt x="568" y="47"/>
                  </a:cubicBezTo>
                  <a:cubicBezTo>
                    <a:pt x="504" y="15"/>
                    <a:pt x="43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1"/>
            <p:cNvSpPr/>
            <p:nvPr/>
          </p:nvSpPr>
          <p:spPr>
            <a:xfrm>
              <a:off x="4209000" y="4095025"/>
              <a:ext cx="196000" cy="212700"/>
            </a:xfrm>
            <a:custGeom>
              <a:avLst/>
              <a:gdLst/>
              <a:ahLst/>
              <a:cxnLst/>
              <a:rect l="l" t="t" r="r" b="b"/>
              <a:pathLst>
                <a:path w="7840" h="8508" extrusionOk="0">
                  <a:moveTo>
                    <a:pt x="3926" y="1"/>
                  </a:moveTo>
                  <a:cubicBezTo>
                    <a:pt x="3907" y="1"/>
                    <a:pt x="3889" y="1"/>
                    <a:pt x="3870" y="1"/>
                  </a:cubicBezTo>
                  <a:cubicBezTo>
                    <a:pt x="1735" y="34"/>
                    <a:pt x="1" y="1936"/>
                    <a:pt x="34" y="4271"/>
                  </a:cubicBezTo>
                  <a:cubicBezTo>
                    <a:pt x="68" y="6639"/>
                    <a:pt x="1802" y="8507"/>
                    <a:pt x="3970" y="8507"/>
                  </a:cubicBezTo>
                  <a:cubicBezTo>
                    <a:pt x="6105" y="8474"/>
                    <a:pt x="7840" y="6539"/>
                    <a:pt x="7806" y="4204"/>
                  </a:cubicBezTo>
                  <a:cubicBezTo>
                    <a:pt x="7773" y="1889"/>
                    <a:pt x="6036" y="1"/>
                    <a:pt x="39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1"/>
            <p:cNvSpPr/>
            <p:nvPr/>
          </p:nvSpPr>
          <p:spPr>
            <a:xfrm>
              <a:off x="4957050" y="4080375"/>
              <a:ext cx="213500" cy="211175"/>
            </a:xfrm>
            <a:custGeom>
              <a:avLst/>
              <a:gdLst/>
              <a:ahLst/>
              <a:cxnLst/>
              <a:rect l="l" t="t" r="r" b="b"/>
              <a:pathLst>
                <a:path w="8540" h="8447" extrusionOk="0">
                  <a:moveTo>
                    <a:pt x="4481" y="0"/>
                  </a:moveTo>
                  <a:cubicBezTo>
                    <a:pt x="2580" y="0"/>
                    <a:pt x="855" y="1479"/>
                    <a:pt x="434" y="3556"/>
                  </a:cubicBezTo>
                  <a:cubicBezTo>
                    <a:pt x="0" y="5858"/>
                    <a:pt x="1335" y="8026"/>
                    <a:pt x="3469" y="8393"/>
                  </a:cubicBezTo>
                  <a:cubicBezTo>
                    <a:pt x="3678" y="8429"/>
                    <a:pt x="3887" y="8447"/>
                    <a:pt x="4094" y="8447"/>
                  </a:cubicBezTo>
                  <a:cubicBezTo>
                    <a:pt x="5966" y="8447"/>
                    <a:pt x="7686" y="6996"/>
                    <a:pt x="8106" y="4924"/>
                  </a:cubicBezTo>
                  <a:cubicBezTo>
                    <a:pt x="8540" y="2622"/>
                    <a:pt x="7205" y="454"/>
                    <a:pt x="5104" y="53"/>
                  </a:cubicBezTo>
                  <a:cubicBezTo>
                    <a:pt x="4895" y="18"/>
                    <a:pt x="4687" y="0"/>
                    <a:pt x="4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1"/>
            <p:cNvSpPr/>
            <p:nvPr/>
          </p:nvSpPr>
          <p:spPr>
            <a:xfrm>
              <a:off x="4514225" y="4338550"/>
              <a:ext cx="361125" cy="201300"/>
            </a:xfrm>
            <a:custGeom>
              <a:avLst/>
              <a:gdLst/>
              <a:ahLst/>
              <a:cxnLst/>
              <a:rect l="l" t="t" r="r" b="b"/>
              <a:pathLst>
                <a:path w="14445" h="8052" extrusionOk="0">
                  <a:moveTo>
                    <a:pt x="13110" y="1101"/>
                  </a:moveTo>
                  <a:cubicBezTo>
                    <a:pt x="13043" y="1535"/>
                    <a:pt x="12977" y="2002"/>
                    <a:pt x="12876" y="2435"/>
                  </a:cubicBezTo>
                  <a:cubicBezTo>
                    <a:pt x="12610" y="3303"/>
                    <a:pt x="12143" y="4103"/>
                    <a:pt x="11542" y="4770"/>
                  </a:cubicBezTo>
                  <a:cubicBezTo>
                    <a:pt x="10408" y="3670"/>
                    <a:pt x="8907" y="3069"/>
                    <a:pt x="7306" y="3069"/>
                  </a:cubicBezTo>
                  <a:cubicBezTo>
                    <a:pt x="6439" y="3103"/>
                    <a:pt x="5571" y="3336"/>
                    <a:pt x="4771" y="3736"/>
                  </a:cubicBezTo>
                  <a:cubicBezTo>
                    <a:pt x="4404" y="3937"/>
                    <a:pt x="4037" y="4203"/>
                    <a:pt x="3703" y="4504"/>
                  </a:cubicBezTo>
                  <a:cubicBezTo>
                    <a:pt x="3503" y="4704"/>
                    <a:pt x="3336" y="4904"/>
                    <a:pt x="3170" y="5137"/>
                  </a:cubicBezTo>
                  <a:cubicBezTo>
                    <a:pt x="3036" y="5004"/>
                    <a:pt x="2903" y="4904"/>
                    <a:pt x="2803" y="4770"/>
                  </a:cubicBezTo>
                  <a:cubicBezTo>
                    <a:pt x="1902" y="3803"/>
                    <a:pt x="1335" y="2602"/>
                    <a:pt x="1135" y="1301"/>
                  </a:cubicBezTo>
                  <a:cubicBezTo>
                    <a:pt x="1268" y="1301"/>
                    <a:pt x="1435" y="1335"/>
                    <a:pt x="1602" y="1335"/>
                  </a:cubicBezTo>
                  <a:cubicBezTo>
                    <a:pt x="2169" y="1368"/>
                    <a:pt x="2769" y="1368"/>
                    <a:pt x="3336" y="1368"/>
                  </a:cubicBezTo>
                  <a:cubicBezTo>
                    <a:pt x="4504" y="1368"/>
                    <a:pt x="5671" y="1301"/>
                    <a:pt x="6839" y="1301"/>
                  </a:cubicBezTo>
                  <a:cubicBezTo>
                    <a:pt x="8907" y="1268"/>
                    <a:pt x="11008" y="1235"/>
                    <a:pt x="13110" y="1101"/>
                  </a:cubicBezTo>
                  <a:close/>
                  <a:moveTo>
                    <a:pt x="7491" y="4266"/>
                  </a:moveTo>
                  <a:cubicBezTo>
                    <a:pt x="8158" y="4266"/>
                    <a:pt x="8797" y="4429"/>
                    <a:pt x="9407" y="4704"/>
                  </a:cubicBezTo>
                  <a:cubicBezTo>
                    <a:pt x="9874" y="4937"/>
                    <a:pt x="10275" y="5204"/>
                    <a:pt x="10642" y="5571"/>
                  </a:cubicBezTo>
                  <a:cubicBezTo>
                    <a:pt x="10275" y="5838"/>
                    <a:pt x="9874" y="6071"/>
                    <a:pt x="9441" y="6238"/>
                  </a:cubicBezTo>
                  <a:cubicBezTo>
                    <a:pt x="8715" y="6529"/>
                    <a:pt x="7947" y="6673"/>
                    <a:pt x="7181" y="6673"/>
                  </a:cubicBezTo>
                  <a:cubicBezTo>
                    <a:pt x="6011" y="6673"/>
                    <a:pt x="4845" y="6336"/>
                    <a:pt x="3837" y="5671"/>
                  </a:cubicBezTo>
                  <a:cubicBezTo>
                    <a:pt x="4304" y="5304"/>
                    <a:pt x="4771" y="4971"/>
                    <a:pt x="5304" y="4737"/>
                  </a:cubicBezTo>
                  <a:cubicBezTo>
                    <a:pt x="5938" y="4437"/>
                    <a:pt x="6605" y="4270"/>
                    <a:pt x="7306" y="4270"/>
                  </a:cubicBezTo>
                  <a:cubicBezTo>
                    <a:pt x="7368" y="4267"/>
                    <a:pt x="7430" y="4266"/>
                    <a:pt x="7491" y="4266"/>
                  </a:cubicBezTo>
                  <a:close/>
                  <a:moveTo>
                    <a:pt x="13777" y="0"/>
                  </a:moveTo>
                  <a:cubicBezTo>
                    <a:pt x="11442" y="34"/>
                    <a:pt x="9107" y="167"/>
                    <a:pt x="6772" y="234"/>
                  </a:cubicBezTo>
                  <a:cubicBezTo>
                    <a:pt x="5605" y="267"/>
                    <a:pt x="4404" y="267"/>
                    <a:pt x="3236" y="367"/>
                  </a:cubicBezTo>
                  <a:cubicBezTo>
                    <a:pt x="2636" y="401"/>
                    <a:pt x="2069" y="467"/>
                    <a:pt x="1468" y="534"/>
                  </a:cubicBezTo>
                  <a:cubicBezTo>
                    <a:pt x="1235" y="567"/>
                    <a:pt x="968" y="601"/>
                    <a:pt x="734" y="668"/>
                  </a:cubicBezTo>
                  <a:lnTo>
                    <a:pt x="601" y="701"/>
                  </a:lnTo>
                  <a:cubicBezTo>
                    <a:pt x="434" y="701"/>
                    <a:pt x="301" y="768"/>
                    <a:pt x="167" y="901"/>
                  </a:cubicBezTo>
                  <a:lnTo>
                    <a:pt x="1" y="968"/>
                  </a:lnTo>
                  <a:lnTo>
                    <a:pt x="101" y="1001"/>
                  </a:lnTo>
                  <a:cubicBezTo>
                    <a:pt x="67" y="1101"/>
                    <a:pt x="34" y="1168"/>
                    <a:pt x="34" y="1235"/>
                  </a:cubicBezTo>
                  <a:cubicBezTo>
                    <a:pt x="167" y="4203"/>
                    <a:pt x="2102" y="6805"/>
                    <a:pt x="4937" y="7706"/>
                  </a:cubicBezTo>
                  <a:cubicBezTo>
                    <a:pt x="5661" y="7939"/>
                    <a:pt x="6404" y="8051"/>
                    <a:pt x="7140" y="8051"/>
                  </a:cubicBezTo>
                  <a:cubicBezTo>
                    <a:pt x="9354" y="8051"/>
                    <a:pt x="11508" y="7032"/>
                    <a:pt x="12910" y="5204"/>
                  </a:cubicBezTo>
                  <a:cubicBezTo>
                    <a:pt x="13377" y="4570"/>
                    <a:pt x="13744" y="3870"/>
                    <a:pt x="14011" y="3136"/>
                  </a:cubicBezTo>
                  <a:cubicBezTo>
                    <a:pt x="14344" y="2335"/>
                    <a:pt x="14444" y="1468"/>
                    <a:pt x="14311" y="634"/>
                  </a:cubicBezTo>
                  <a:cubicBezTo>
                    <a:pt x="14311" y="601"/>
                    <a:pt x="14277" y="567"/>
                    <a:pt x="14277" y="567"/>
                  </a:cubicBezTo>
                  <a:cubicBezTo>
                    <a:pt x="14311" y="267"/>
                    <a:pt x="14077" y="0"/>
                    <a:pt x="1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1"/>
            <p:cNvSpPr/>
            <p:nvPr/>
          </p:nvSpPr>
          <p:spPr>
            <a:xfrm>
              <a:off x="4245700" y="4144250"/>
              <a:ext cx="64250" cy="58400"/>
            </a:xfrm>
            <a:custGeom>
              <a:avLst/>
              <a:gdLst/>
              <a:ahLst/>
              <a:cxnLst/>
              <a:rect l="l" t="t" r="r" b="b"/>
              <a:pathLst>
                <a:path w="2570" h="2336" extrusionOk="0">
                  <a:moveTo>
                    <a:pt x="1268" y="0"/>
                  </a:moveTo>
                  <a:cubicBezTo>
                    <a:pt x="568" y="34"/>
                    <a:pt x="1" y="534"/>
                    <a:pt x="1" y="1168"/>
                  </a:cubicBezTo>
                  <a:cubicBezTo>
                    <a:pt x="1" y="1835"/>
                    <a:pt x="601" y="2335"/>
                    <a:pt x="1302" y="2335"/>
                  </a:cubicBezTo>
                  <a:cubicBezTo>
                    <a:pt x="2002" y="2302"/>
                    <a:pt x="2569" y="1801"/>
                    <a:pt x="2569" y="1168"/>
                  </a:cubicBezTo>
                  <a:cubicBezTo>
                    <a:pt x="2569" y="534"/>
                    <a:pt x="1969" y="0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1"/>
            <p:cNvSpPr/>
            <p:nvPr/>
          </p:nvSpPr>
          <p:spPr>
            <a:xfrm>
              <a:off x="4322425" y="4180100"/>
              <a:ext cx="46725" cy="41775"/>
            </a:xfrm>
            <a:custGeom>
              <a:avLst/>
              <a:gdLst/>
              <a:ahLst/>
              <a:cxnLst/>
              <a:rect l="l" t="t" r="r" b="b"/>
              <a:pathLst>
                <a:path w="1869" h="1671" extrusionOk="0">
                  <a:moveTo>
                    <a:pt x="934" y="1"/>
                  </a:moveTo>
                  <a:cubicBezTo>
                    <a:pt x="401" y="1"/>
                    <a:pt x="0" y="367"/>
                    <a:pt x="0" y="834"/>
                  </a:cubicBezTo>
                  <a:cubicBezTo>
                    <a:pt x="0" y="1283"/>
                    <a:pt x="401" y="1670"/>
                    <a:pt x="876" y="1670"/>
                  </a:cubicBezTo>
                  <a:cubicBezTo>
                    <a:pt x="895" y="1670"/>
                    <a:pt x="915" y="1670"/>
                    <a:pt x="934" y="1668"/>
                  </a:cubicBezTo>
                  <a:cubicBezTo>
                    <a:pt x="1468" y="1668"/>
                    <a:pt x="1868" y="1301"/>
                    <a:pt x="1868" y="834"/>
                  </a:cubicBezTo>
                  <a:cubicBezTo>
                    <a:pt x="1868" y="367"/>
                    <a:pt x="1435" y="1"/>
                    <a:pt x="9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1"/>
            <p:cNvSpPr/>
            <p:nvPr/>
          </p:nvSpPr>
          <p:spPr>
            <a:xfrm>
              <a:off x="5007075" y="4124425"/>
              <a:ext cx="67575" cy="58325"/>
            </a:xfrm>
            <a:custGeom>
              <a:avLst/>
              <a:gdLst/>
              <a:ahLst/>
              <a:cxnLst/>
              <a:rect l="l" t="t" r="r" b="b"/>
              <a:pathLst>
                <a:path w="2703" h="2333" extrusionOk="0">
                  <a:moveTo>
                    <a:pt x="1322" y="0"/>
                  </a:moveTo>
                  <a:cubicBezTo>
                    <a:pt x="771" y="0"/>
                    <a:pt x="246" y="379"/>
                    <a:pt x="101" y="960"/>
                  </a:cubicBezTo>
                  <a:cubicBezTo>
                    <a:pt x="1" y="1627"/>
                    <a:pt x="468" y="2228"/>
                    <a:pt x="1135" y="2294"/>
                  </a:cubicBezTo>
                  <a:cubicBezTo>
                    <a:pt x="1237" y="2320"/>
                    <a:pt x="1339" y="2332"/>
                    <a:pt x="1438" y="2332"/>
                  </a:cubicBezTo>
                  <a:cubicBezTo>
                    <a:pt x="1986" y="2332"/>
                    <a:pt x="2466" y="1959"/>
                    <a:pt x="2636" y="1394"/>
                  </a:cubicBezTo>
                  <a:cubicBezTo>
                    <a:pt x="2703" y="726"/>
                    <a:pt x="2236" y="126"/>
                    <a:pt x="1568" y="26"/>
                  </a:cubicBezTo>
                  <a:cubicBezTo>
                    <a:pt x="1487" y="9"/>
                    <a:pt x="1404" y="0"/>
                    <a:pt x="1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1"/>
            <p:cNvSpPr/>
            <p:nvPr/>
          </p:nvSpPr>
          <p:spPr>
            <a:xfrm>
              <a:off x="5077125" y="4172125"/>
              <a:ext cx="49225" cy="42675"/>
            </a:xfrm>
            <a:custGeom>
              <a:avLst/>
              <a:gdLst/>
              <a:ahLst/>
              <a:cxnLst/>
              <a:rect l="l" t="t" r="r" b="b"/>
              <a:pathLst>
                <a:path w="1969" h="1707" extrusionOk="0">
                  <a:moveTo>
                    <a:pt x="976" y="0"/>
                  </a:moveTo>
                  <a:cubicBezTo>
                    <a:pt x="552" y="0"/>
                    <a:pt x="184" y="280"/>
                    <a:pt x="67" y="686"/>
                  </a:cubicBezTo>
                  <a:cubicBezTo>
                    <a:pt x="1" y="1153"/>
                    <a:pt x="368" y="1620"/>
                    <a:pt x="835" y="1687"/>
                  </a:cubicBezTo>
                  <a:cubicBezTo>
                    <a:pt x="895" y="1700"/>
                    <a:pt x="957" y="1706"/>
                    <a:pt x="1017" y="1706"/>
                  </a:cubicBezTo>
                  <a:cubicBezTo>
                    <a:pt x="1425" y="1706"/>
                    <a:pt x="1815" y="1426"/>
                    <a:pt x="1902" y="1020"/>
                  </a:cubicBezTo>
                  <a:cubicBezTo>
                    <a:pt x="1969" y="520"/>
                    <a:pt x="1635" y="86"/>
                    <a:pt x="1168" y="19"/>
                  </a:cubicBezTo>
                  <a:cubicBezTo>
                    <a:pt x="1103" y="6"/>
                    <a:pt x="1039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1"/>
            <p:cNvSpPr/>
            <p:nvPr/>
          </p:nvSpPr>
          <p:spPr>
            <a:xfrm>
              <a:off x="5401525" y="2894400"/>
              <a:ext cx="348600" cy="315225"/>
            </a:xfrm>
            <a:custGeom>
              <a:avLst/>
              <a:gdLst/>
              <a:ahLst/>
              <a:cxnLst/>
              <a:rect l="l" t="t" r="r" b="b"/>
              <a:pathLst>
                <a:path w="13944" h="12609" extrusionOk="0">
                  <a:moveTo>
                    <a:pt x="4429" y="0"/>
                  </a:moveTo>
                  <a:cubicBezTo>
                    <a:pt x="2603" y="0"/>
                    <a:pt x="1084" y="1266"/>
                    <a:pt x="601" y="3761"/>
                  </a:cubicBezTo>
                  <a:cubicBezTo>
                    <a:pt x="1" y="6863"/>
                    <a:pt x="2002" y="12434"/>
                    <a:pt x="2002" y="12434"/>
                  </a:cubicBezTo>
                  <a:cubicBezTo>
                    <a:pt x="2002" y="12434"/>
                    <a:pt x="3168" y="12608"/>
                    <a:pt x="4615" y="12608"/>
                  </a:cubicBezTo>
                  <a:cubicBezTo>
                    <a:pt x="5700" y="12608"/>
                    <a:pt x="6944" y="12510"/>
                    <a:pt x="7973" y="12167"/>
                  </a:cubicBezTo>
                  <a:cubicBezTo>
                    <a:pt x="10341" y="11333"/>
                    <a:pt x="13077" y="10766"/>
                    <a:pt x="13510" y="8765"/>
                  </a:cubicBezTo>
                  <a:cubicBezTo>
                    <a:pt x="13944" y="6797"/>
                    <a:pt x="13677" y="5296"/>
                    <a:pt x="11942" y="4762"/>
                  </a:cubicBezTo>
                  <a:cubicBezTo>
                    <a:pt x="10842" y="4395"/>
                    <a:pt x="9708" y="4128"/>
                    <a:pt x="8573" y="3928"/>
                  </a:cubicBezTo>
                  <a:lnTo>
                    <a:pt x="8173" y="3461"/>
                  </a:lnTo>
                  <a:cubicBezTo>
                    <a:pt x="8140" y="1993"/>
                    <a:pt x="7206" y="692"/>
                    <a:pt x="5805" y="225"/>
                  </a:cubicBezTo>
                  <a:cubicBezTo>
                    <a:pt x="5335" y="75"/>
                    <a:pt x="4873" y="0"/>
                    <a:pt x="4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5582500" y="3055450"/>
              <a:ext cx="115925" cy="99575"/>
            </a:xfrm>
            <a:custGeom>
              <a:avLst/>
              <a:gdLst/>
              <a:ahLst/>
              <a:cxnLst/>
              <a:rect l="l" t="t" r="r" b="b"/>
              <a:pathLst>
                <a:path w="4637" h="3983" extrusionOk="0">
                  <a:moveTo>
                    <a:pt x="4064" y="0"/>
                  </a:moveTo>
                  <a:cubicBezTo>
                    <a:pt x="4021" y="0"/>
                    <a:pt x="3978" y="7"/>
                    <a:pt x="3936" y="21"/>
                  </a:cubicBezTo>
                  <a:cubicBezTo>
                    <a:pt x="3736" y="88"/>
                    <a:pt x="3603" y="288"/>
                    <a:pt x="3669" y="521"/>
                  </a:cubicBezTo>
                  <a:cubicBezTo>
                    <a:pt x="3703" y="1122"/>
                    <a:pt x="3069" y="1689"/>
                    <a:pt x="2602" y="1989"/>
                  </a:cubicBezTo>
                  <a:cubicBezTo>
                    <a:pt x="2268" y="2223"/>
                    <a:pt x="1935" y="2423"/>
                    <a:pt x="1568" y="2590"/>
                  </a:cubicBezTo>
                  <a:cubicBezTo>
                    <a:pt x="1168" y="2790"/>
                    <a:pt x="601" y="2856"/>
                    <a:pt x="267" y="3190"/>
                  </a:cubicBezTo>
                  <a:cubicBezTo>
                    <a:pt x="0" y="3390"/>
                    <a:pt x="100" y="3790"/>
                    <a:pt x="400" y="3890"/>
                  </a:cubicBezTo>
                  <a:cubicBezTo>
                    <a:pt x="560" y="3956"/>
                    <a:pt x="732" y="3982"/>
                    <a:pt x="909" y="3982"/>
                  </a:cubicBezTo>
                  <a:cubicBezTo>
                    <a:pt x="1364" y="3982"/>
                    <a:pt x="1851" y="3810"/>
                    <a:pt x="2235" y="3690"/>
                  </a:cubicBezTo>
                  <a:cubicBezTo>
                    <a:pt x="2769" y="3490"/>
                    <a:pt x="3236" y="3223"/>
                    <a:pt x="3636" y="2856"/>
                  </a:cubicBezTo>
                  <a:cubicBezTo>
                    <a:pt x="4003" y="2523"/>
                    <a:pt x="4303" y="2089"/>
                    <a:pt x="4470" y="1656"/>
                  </a:cubicBezTo>
                  <a:cubicBezTo>
                    <a:pt x="4637" y="1189"/>
                    <a:pt x="4603" y="688"/>
                    <a:pt x="4470" y="255"/>
                  </a:cubicBezTo>
                  <a:cubicBezTo>
                    <a:pt x="4391" y="96"/>
                    <a:pt x="4228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1"/>
            <p:cNvSpPr/>
            <p:nvPr/>
          </p:nvSpPr>
          <p:spPr>
            <a:xfrm>
              <a:off x="5438225" y="2936125"/>
              <a:ext cx="100000" cy="190500"/>
            </a:xfrm>
            <a:custGeom>
              <a:avLst/>
              <a:gdLst/>
              <a:ahLst/>
              <a:cxnLst/>
              <a:rect l="l" t="t" r="r" b="b"/>
              <a:pathLst>
                <a:path w="4000" h="7620" extrusionOk="0">
                  <a:moveTo>
                    <a:pt x="2548" y="2294"/>
                  </a:moveTo>
                  <a:cubicBezTo>
                    <a:pt x="2543" y="2304"/>
                    <a:pt x="2539" y="2315"/>
                    <a:pt x="2535" y="2326"/>
                  </a:cubicBezTo>
                  <a:cubicBezTo>
                    <a:pt x="2541" y="2312"/>
                    <a:pt x="2545" y="2301"/>
                    <a:pt x="2548" y="2294"/>
                  </a:cubicBezTo>
                  <a:close/>
                  <a:moveTo>
                    <a:pt x="2627" y="0"/>
                  </a:moveTo>
                  <a:cubicBezTo>
                    <a:pt x="2555" y="0"/>
                    <a:pt x="2480" y="8"/>
                    <a:pt x="2402" y="24"/>
                  </a:cubicBezTo>
                  <a:lnTo>
                    <a:pt x="2435" y="24"/>
                  </a:lnTo>
                  <a:cubicBezTo>
                    <a:pt x="868" y="391"/>
                    <a:pt x="301" y="1925"/>
                    <a:pt x="100" y="3360"/>
                  </a:cubicBezTo>
                  <a:cubicBezTo>
                    <a:pt x="34" y="4027"/>
                    <a:pt x="0" y="4694"/>
                    <a:pt x="67" y="5361"/>
                  </a:cubicBezTo>
                  <a:cubicBezTo>
                    <a:pt x="67" y="5695"/>
                    <a:pt x="134" y="5995"/>
                    <a:pt x="267" y="6295"/>
                  </a:cubicBezTo>
                  <a:cubicBezTo>
                    <a:pt x="301" y="6495"/>
                    <a:pt x="367" y="6662"/>
                    <a:pt x="434" y="6862"/>
                  </a:cubicBezTo>
                  <a:cubicBezTo>
                    <a:pt x="467" y="6962"/>
                    <a:pt x="534" y="7062"/>
                    <a:pt x="601" y="7129"/>
                  </a:cubicBezTo>
                  <a:cubicBezTo>
                    <a:pt x="634" y="7196"/>
                    <a:pt x="667" y="7262"/>
                    <a:pt x="734" y="7296"/>
                  </a:cubicBezTo>
                  <a:cubicBezTo>
                    <a:pt x="777" y="7339"/>
                    <a:pt x="808" y="7363"/>
                    <a:pt x="823" y="7375"/>
                  </a:cubicBezTo>
                  <a:lnTo>
                    <a:pt x="823" y="7375"/>
                  </a:lnTo>
                  <a:cubicBezTo>
                    <a:pt x="818" y="7371"/>
                    <a:pt x="810" y="7367"/>
                    <a:pt x="801" y="7363"/>
                  </a:cubicBezTo>
                  <a:lnTo>
                    <a:pt x="801" y="7363"/>
                  </a:lnTo>
                  <a:cubicBezTo>
                    <a:pt x="948" y="7537"/>
                    <a:pt x="1149" y="7619"/>
                    <a:pt x="1350" y="7619"/>
                  </a:cubicBezTo>
                  <a:cubicBezTo>
                    <a:pt x="1649" y="7619"/>
                    <a:pt x="1949" y="7435"/>
                    <a:pt x="2068" y="7096"/>
                  </a:cubicBezTo>
                  <a:lnTo>
                    <a:pt x="2068" y="7096"/>
                  </a:lnTo>
                  <a:cubicBezTo>
                    <a:pt x="2048" y="7127"/>
                    <a:pt x="2034" y="7142"/>
                    <a:pt x="2028" y="7142"/>
                  </a:cubicBezTo>
                  <a:cubicBezTo>
                    <a:pt x="2015" y="7142"/>
                    <a:pt x="2043" y="7067"/>
                    <a:pt x="2135" y="6929"/>
                  </a:cubicBezTo>
                  <a:lnTo>
                    <a:pt x="2202" y="6595"/>
                  </a:lnTo>
                  <a:lnTo>
                    <a:pt x="2202" y="6195"/>
                  </a:lnTo>
                  <a:lnTo>
                    <a:pt x="2202" y="5461"/>
                  </a:lnTo>
                  <a:cubicBezTo>
                    <a:pt x="2202" y="4927"/>
                    <a:pt x="2169" y="4394"/>
                    <a:pt x="2202" y="3893"/>
                  </a:cubicBezTo>
                  <a:cubicBezTo>
                    <a:pt x="2202" y="3426"/>
                    <a:pt x="2269" y="2959"/>
                    <a:pt x="2435" y="2559"/>
                  </a:cubicBezTo>
                  <a:cubicBezTo>
                    <a:pt x="2435" y="2505"/>
                    <a:pt x="2543" y="2279"/>
                    <a:pt x="2551" y="2279"/>
                  </a:cubicBezTo>
                  <a:lnTo>
                    <a:pt x="2551" y="2279"/>
                  </a:lnTo>
                  <a:cubicBezTo>
                    <a:pt x="2552" y="2279"/>
                    <a:pt x="2551" y="2284"/>
                    <a:pt x="2548" y="2294"/>
                  </a:cubicBezTo>
                  <a:lnTo>
                    <a:pt x="2548" y="2294"/>
                  </a:lnTo>
                  <a:cubicBezTo>
                    <a:pt x="2583" y="2211"/>
                    <a:pt x="2639" y="2148"/>
                    <a:pt x="2669" y="2059"/>
                  </a:cubicBezTo>
                  <a:cubicBezTo>
                    <a:pt x="2736" y="2025"/>
                    <a:pt x="2769" y="1992"/>
                    <a:pt x="2836" y="1959"/>
                  </a:cubicBezTo>
                  <a:lnTo>
                    <a:pt x="2836" y="1959"/>
                  </a:lnTo>
                  <a:cubicBezTo>
                    <a:pt x="2798" y="1981"/>
                    <a:pt x="2784" y="1990"/>
                    <a:pt x="2786" y="1990"/>
                  </a:cubicBezTo>
                  <a:cubicBezTo>
                    <a:pt x="2793" y="1990"/>
                    <a:pt x="2984" y="1884"/>
                    <a:pt x="3036" y="1859"/>
                  </a:cubicBezTo>
                  <a:cubicBezTo>
                    <a:pt x="3999" y="1393"/>
                    <a:pt x="3602" y="0"/>
                    <a:pt x="2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1"/>
            <p:cNvSpPr/>
            <p:nvPr/>
          </p:nvSpPr>
          <p:spPr>
            <a:xfrm>
              <a:off x="5392350" y="2875050"/>
              <a:ext cx="373625" cy="348875"/>
            </a:xfrm>
            <a:custGeom>
              <a:avLst/>
              <a:gdLst/>
              <a:ahLst/>
              <a:cxnLst/>
              <a:rect l="l" t="t" r="r" b="b"/>
              <a:pathLst>
                <a:path w="14945" h="13955" extrusionOk="0">
                  <a:moveTo>
                    <a:pt x="5208" y="1296"/>
                  </a:moveTo>
                  <a:cubicBezTo>
                    <a:pt x="5930" y="1296"/>
                    <a:pt x="6645" y="1584"/>
                    <a:pt x="7172" y="2133"/>
                  </a:cubicBezTo>
                  <a:cubicBezTo>
                    <a:pt x="7673" y="2801"/>
                    <a:pt x="7973" y="3601"/>
                    <a:pt x="8006" y="4435"/>
                  </a:cubicBezTo>
                  <a:cubicBezTo>
                    <a:pt x="8040" y="4835"/>
                    <a:pt x="8073" y="5236"/>
                    <a:pt x="8040" y="5636"/>
                  </a:cubicBezTo>
                  <a:cubicBezTo>
                    <a:pt x="8006" y="6103"/>
                    <a:pt x="8006" y="6570"/>
                    <a:pt x="8040" y="7037"/>
                  </a:cubicBezTo>
                  <a:cubicBezTo>
                    <a:pt x="8079" y="7289"/>
                    <a:pt x="8276" y="7429"/>
                    <a:pt x="8473" y="7429"/>
                  </a:cubicBezTo>
                  <a:cubicBezTo>
                    <a:pt x="8615" y="7429"/>
                    <a:pt x="8757" y="7357"/>
                    <a:pt x="8840" y="7204"/>
                  </a:cubicBezTo>
                  <a:cubicBezTo>
                    <a:pt x="9040" y="6803"/>
                    <a:pt x="9174" y="6336"/>
                    <a:pt x="9207" y="5903"/>
                  </a:cubicBezTo>
                  <a:cubicBezTo>
                    <a:pt x="9207" y="5769"/>
                    <a:pt x="9207" y="5636"/>
                    <a:pt x="9241" y="5469"/>
                  </a:cubicBezTo>
                  <a:cubicBezTo>
                    <a:pt x="9358" y="5466"/>
                    <a:pt x="9477" y="5463"/>
                    <a:pt x="9597" y="5463"/>
                  </a:cubicBezTo>
                  <a:cubicBezTo>
                    <a:pt x="10601" y="5463"/>
                    <a:pt x="11675" y="5607"/>
                    <a:pt x="12510" y="6203"/>
                  </a:cubicBezTo>
                  <a:cubicBezTo>
                    <a:pt x="13344" y="6770"/>
                    <a:pt x="13710" y="7837"/>
                    <a:pt x="13444" y="8805"/>
                  </a:cubicBezTo>
                  <a:cubicBezTo>
                    <a:pt x="12843" y="11507"/>
                    <a:pt x="9641" y="12107"/>
                    <a:pt x="7339" y="12341"/>
                  </a:cubicBezTo>
                  <a:cubicBezTo>
                    <a:pt x="5838" y="12507"/>
                    <a:pt x="4304" y="12674"/>
                    <a:pt x="2769" y="12841"/>
                  </a:cubicBezTo>
                  <a:cubicBezTo>
                    <a:pt x="2603" y="12107"/>
                    <a:pt x="2436" y="11373"/>
                    <a:pt x="2269" y="10639"/>
                  </a:cubicBezTo>
                  <a:cubicBezTo>
                    <a:pt x="2069" y="9906"/>
                    <a:pt x="1835" y="9072"/>
                    <a:pt x="1669" y="8271"/>
                  </a:cubicBezTo>
                  <a:cubicBezTo>
                    <a:pt x="1368" y="6903"/>
                    <a:pt x="1402" y="5469"/>
                    <a:pt x="1769" y="4135"/>
                  </a:cubicBezTo>
                  <a:cubicBezTo>
                    <a:pt x="2102" y="2934"/>
                    <a:pt x="2969" y="2000"/>
                    <a:pt x="4104" y="1533"/>
                  </a:cubicBezTo>
                  <a:cubicBezTo>
                    <a:pt x="4457" y="1373"/>
                    <a:pt x="4834" y="1296"/>
                    <a:pt x="5208" y="1296"/>
                  </a:cubicBezTo>
                  <a:close/>
                  <a:moveTo>
                    <a:pt x="5296" y="1"/>
                  </a:moveTo>
                  <a:cubicBezTo>
                    <a:pt x="5067" y="1"/>
                    <a:pt x="4835" y="22"/>
                    <a:pt x="4604" y="65"/>
                  </a:cubicBezTo>
                  <a:cubicBezTo>
                    <a:pt x="3103" y="299"/>
                    <a:pt x="1802" y="1233"/>
                    <a:pt x="1068" y="2567"/>
                  </a:cubicBezTo>
                  <a:cubicBezTo>
                    <a:pt x="301" y="4035"/>
                    <a:pt x="1" y="5703"/>
                    <a:pt x="234" y="7337"/>
                  </a:cubicBezTo>
                  <a:cubicBezTo>
                    <a:pt x="334" y="8371"/>
                    <a:pt x="568" y="9372"/>
                    <a:pt x="901" y="10339"/>
                  </a:cubicBezTo>
                  <a:cubicBezTo>
                    <a:pt x="1202" y="11340"/>
                    <a:pt x="1635" y="12307"/>
                    <a:pt x="1935" y="13341"/>
                  </a:cubicBezTo>
                  <a:cubicBezTo>
                    <a:pt x="1969" y="13408"/>
                    <a:pt x="2002" y="13475"/>
                    <a:pt x="2035" y="13542"/>
                  </a:cubicBezTo>
                  <a:cubicBezTo>
                    <a:pt x="2093" y="13773"/>
                    <a:pt x="2302" y="13955"/>
                    <a:pt x="2553" y="13955"/>
                  </a:cubicBezTo>
                  <a:cubicBezTo>
                    <a:pt x="2591" y="13955"/>
                    <a:pt x="2630" y="13951"/>
                    <a:pt x="2669" y="13942"/>
                  </a:cubicBezTo>
                  <a:cubicBezTo>
                    <a:pt x="4304" y="13808"/>
                    <a:pt x="5938" y="13675"/>
                    <a:pt x="7573" y="13508"/>
                  </a:cubicBezTo>
                  <a:cubicBezTo>
                    <a:pt x="9074" y="13341"/>
                    <a:pt x="10608" y="13108"/>
                    <a:pt x="11943" y="12374"/>
                  </a:cubicBezTo>
                  <a:cubicBezTo>
                    <a:pt x="13243" y="11707"/>
                    <a:pt x="14211" y="10539"/>
                    <a:pt x="14611" y="9138"/>
                  </a:cubicBezTo>
                  <a:cubicBezTo>
                    <a:pt x="14945" y="7871"/>
                    <a:pt x="14578" y="6503"/>
                    <a:pt x="13610" y="5569"/>
                  </a:cubicBezTo>
                  <a:cubicBezTo>
                    <a:pt x="12505" y="4590"/>
                    <a:pt x="10981" y="4299"/>
                    <a:pt x="9549" y="4299"/>
                  </a:cubicBezTo>
                  <a:cubicBezTo>
                    <a:pt x="9468" y="4299"/>
                    <a:pt x="9387" y="4300"/>
                    <a:pt x="9307" y="4302"/>
                  </a:cubicBezTo>
                  <a:cubicBezTo>
                    <a:pt x="9274" y="3468"/>
                    <a:pt x="9007" y="2667"/>
                    <a:pt x="8607" y="1967"/>
                  </a:cubicBezTo>
                  <a:cubicBezTo>
                    <a:pt x="7922" y="740"/>
                    <a:pt x="6651" y="1"/>
                    <a:pt x="5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433;p41"/>
          <p:cNvGrpSpPr/>
          <p:nvPr/>
        </p:nvGrpSpPr>
        <p:grpSpPr>
          <a:xfrm rot="20133548">
            <a:off x="60204" y="57184"/>
            <a:ext cx="694198" cy="609726"/>
            <a:chOff x="1740575" y="3130575"/>
            <a:chExt cx="1917225" cy="1686850"/>
          </a:xfrm>
        </p:grpSpPr>
        <p:sp>
          <p:nvSpPr>
            <p:cNvPr id="152" name="Google Shape;1434;p41"/>
            <p:cNvSpPr/>
            <p:nvPr/>
          </p:nvSpPr>
          <p:spPr>
            <a:xfrm>
              <a:off x="1740575" y="3393650"/>
              <a:ext cx="1898875" cy="1394900"/>
            </a:xfrm>
            <a:custGeom>
              <a:avLst/>
              <a:gdLst/>
              <a:ahLst/>
              <a:cxnLst/>
              <a:rect l="l" t="t" r="r" b="b"/>
              <a:pathLst>
                <a:path w="75955" h="55796" extrusionOk="0">
                  <a:moveTo>
                    <a:pt x="10881" y="0"/>
                  </a:moveTo>
                  <a:cubicBezTo>
                    <a:pt x="10507" y="0"/>
                    <a:pt x="10107" y="43"/>
                    <a:pt x="9674" y="136"/>
                  </a:cubicBezTo>
                  <a:cubicBezTo>
                    <a:pt x="7039" y="737"/>
                    <a:pt x="3803" y="1804"/>
                    <a:pt x="1902" y="7208"/>
                  </a:cubicBezTo>
                  <a:cubicBezTo>
                    <a:pt x="1" y="12645"/>
                    <a:pt x="2202" y="22152"/>
                    <a:pt x="2202" y="22152"/>
                  </a:cubicBezTo>
                  <a:lnTo>
                    <a:pt x="2803" y="23753"/>
                  </a:lnTo>
                  <a:cubicBezTo>
                    <a:pt x="2803" y="23753"/>
                    <a:pt x="1902" y="28156"/>
                    <a:pt x="2069" y="30358"/>
                  </a:cubicBezTo>
                  <a:cubicBezTo>
                    <a:pt x="2202" y="32559"/>
                    <a:pt x="3970" y="35628"/>
                    <a:pt x="6305" y="37263"/>
                  </a:cubicBezTo>
                  <a:cubicBezTo>
                    <a:pt x="8640" y="38864"/>
                    <a:pt x="15245" y="43567"/>
                    <a:pt x="15245" y="43567"/>
                  </a:cubicBezTo>
                  <a:cubicBezTo>
                    <a:pt x="15245" y="43567"/>
                    <a:pt x="16112" y="46936"/>
                    <a:pt x="16713" y="48104"/>
                  </a:cubicBezTo>
                  <a:cubicBezTo>
                    <a:pt x="17313" y="49271"/>
                    <a:pt x="18914" y="51039"/>
                    <a:pt x="20249" y="51039"/>
                  </a:cubicBezTo>
                  <a:cubicBezTo>
                    <a:pt x="21549" y="51039"/>
                    <a:pt x="22884" y="50872"/>
                    <a:pt x="22884" y="50872"/>
                  </a:cubicBezTo>
                  <a:lnTo>
                    <a:pt x="26386" y="52507"/>
                  </a:lnTo>
                  <a:cubicBezTo>
                    <a:pt x="26386" y="52507"/>
                    <a:pt x="32724" y="55576"/>
                    <a:pt x="34459" y="55576"/>
                  </a:cubicBezTo>
                  <a:cubicBezTo>
                    <a:pt x="35404" y="55576"/>
                    <a:pt x="37772" y="55795"/>
                    <a:pt x="40239" y="55795"/>
                  </a:cubicBezTo>
                  <a:cubicBezTo>
                    <a:pt x="42385" y="55795"/>
                    <a:pt x="44606" y="55629"/>
                    <a:pt x="46034" y="55009"/>
                  </a:cubicBezTo>
                  <a:cubicBezTo>
                    <a:pt x="49102" y="53674"/>
                    <a:pt x="54106" y="50906"/>
                    <a:pt x="54106" y="50906"/>
                  </a:cubicBezTo>
                  <a:cubicBezTo>
                    <a:pt x="54106" y="50906"/>
                    <a:pt x="56741" y="51473"/>
                    <a:pt x="57208" y="51473"/>
                  </a:cubicBezTo>
                  <a:cubicBezTo>
                    <a:pt x="57642" y="51473"/>
                    <a:pt x="59110" y="51339"/>
                    <a:pt x="60277" y="48971"/>
                  </a:cubicBezTo>
                  <a:cubicBezTo>
                    <a:pt x="61044" y="47303"/>
                    <a:pt x="61545" y="45535"/>
                    <a:pt x="61745" y="43701"/>
                  </a:cubicBezTo>
                  <a:lnTo>
                    <a:pt x="66448" y="40465"/>
                  </a:lnTo>
                  <a:cubicBezTo>
                    <a:pt x="66448" y="40465"/>
                    <a:pt x="70384" y="37830"/>
                    <a:pt x="72019" y="35795"/>
                  </a:cubicBezTo>
                  <a:cubicBezTo>
                    <a:pt x="73620" y="33727"/>
                    <a:pt x="74521" y="30925"/>
                    <a:pt x="74354" y="28890"/>
                  </a:cubicBezTo>
                  <a:cubicBezTo>
                    <a:pt x="74220" y="26855"/>
                    <a:pt x="74220" y="21852"/>
                    <a:pt x="74220" y="21852"/>
                  </a:cubicBezTo>
                  <a:cubicBezTo>
                    <a:pt x="74220" y="21852"/>
                    <a:pt x="75955" y="15547"/>
                    <a:pt x="75688" y="11011"/>
                  </a:cubicBezTo>
                  <a:cubicBezTo>
                    <a:pt x="75388" y="6474"/>
                    <a:pt x="73787" y="3539"/>
                    <a:pt x="70251" y="1470"/>
                  </a:cubicBezTo>
                  <a:cubicBezTo>
                    <a:pt x="68895" y="670"/>
                    <a:pt x="67665" y="374"/>
                    <a:pt x="66573" y="374"/>
                  </a:cubicBezTo>
                  <a:cubicBezTo>
                    <a:pt x="64843" y="374"/>
                    <a:pt x="63460" y="1116"/>
                    <a:pt x="62479" y="1771"/>
                  </a:cubicBezTo>
                  <a:cubicBezTo>
                    <a:pt x="60878" y="2805"/>
                    <a:pt x="58376" y="6774"/>
                    <a:pt x="58376" y="6774"/>
                  </a:cubicBezTo>
                  <a:cubicBezTo>
                    <a:pt x="57870" y="6676"/>
                    <a:pt x="57360" y="6627"/>
                    <a:pt x="56850" y="6627"/>
                  </a:cubicBezTo>
                  <a:cubicBezTo>
                    <a:pt x="55981" y="6627"/>
                    <a:pt x="55114" y="6768"/>
                    <a:pt x="54273" y="7041"/>
                  </a:cubicBezTo>
                  <a:cubicBezTo>
                    <a:pt x="52371" y="7775"/>
                    <a:pt x="52972" y="8976"/>
                    <a:pt x="51638" y="10877"/>
                  </a:cubicBezTo>
                  <a:cubicBezTo>
                    <a:pt x="50904" y="11945"/>
                    <a:pt x="50070" y="12912"/>
                    <a:pt x="49136" y="13779"/>
                  </a:cubicBezTo>
                  <a:cubicBezTo>
                    <a:pt x="49136" y="13779"/>
                    <a:pt x="48102" y="13479"/>
                    <a:pt x="46501" y="13212"/>
                  </a:cubicBezTo>
                  <a:cubicBezTo>
                    <a:pt x="46184" y="13154"/>
                    <a:pt x="45952" y="13123"/>
                    <a:pt x="45771" y="13123"/>
                  </a:cubicBezTo>
                  <a:cubicBezTo>
                    <a:pt x="45016" y="13123"/>
                    <a:pt x="45157" y="13655"/>
                    <a:pt x="43865" y="14947"/>
                  </a:cubicBezTo>
                  <a:cubicBezTo>
                    <a:pt x="42231" y="16581"/>
                    <a:pt x="39462" y="16448"/>
                    <a:pt x="37995" y="16715"/>
                  </a:cubicBezTo>
                  <a:cubicBezTo>
                    <a:pt x="37864" y="16741"/>
                    <a:pt x="37737" y="16754"/>
                    <a:pt x="37612" y="16754"/>
                  </a:cubicBezTo>
                  <a:cubicBezTo>
                    <a:pt x="36333" y="16754"/>
                    <a:pt x="35285" y="15417"/>
                    <a:pt x="33158" y="14079"/>
                  </a:cubicBezTo>
                  <a:cubicBezTo>
                    <a:pt x="32137" y="13476"/>
                    <a:pt x="30988" y="13164"/>
                    <a:pt x="29832" y="13164"/>
                  </a:cubicBezTo>
                  <a:cubicBezTo>
                    <a:pt x="29326" y="13164"/>
                    <a:pt x="28819" y="13224"/>
                    <a:pt x="28321" y="13346"/>
                  </a:cubicBezTo>
                  <a:cubicBezTo>
                    <a:pt x="28321" y="13346"/>
                    <a:pt x="27287" y="13045"/>
                    <a:pt x="25819" y="11444"/>
                  </a:cubicBezTo>
                  <a:cubicBezTo>
                    <a:pt x="24351" y="9843"/>
                    <a:pt x="23017" y="7775"/>
                    <a:pt x="21983" y="6607"/>
                  </a:cubicBezTo>
                  <a:cubicBezTo>
                    <a:pt x="21663" y="6246"/>
                    <a:pt x="21147" y="6121"/>
                    <a:pt x="20588" y="6121"/>
                  </a:cubicBezTo>
                  <a:cubicBezTo>
                    <a:pt x="19342" y="6121"/>
                    <a:pt x="17880" y="6741"/>
                    <a:pt x="17880" y="6741"/>
                  </a:cubicBezTo>
                  <a:cubicBezTo>
                    <a:pt x="17880" y="6741"/>
                    <a:pt x="16412" y="3805"/>
                    <a:pt x="15112" y="2338"/>
                  </a:cubicBezTo>
                  <a:cubicBezTo>
                    <a:pt x="13996" y="1111"/>
                    <a:pt x="12787" y="0"/>
                    <a:pt x="108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435;p41"/>
            <p:cNvSpPr/>
            <p:nvPr/>
          </p:nvSpPr>
          <p:spPr>
            <a:xfrm>
              <a:off x="2535325" y="4432775"/>
              <a:ext cx="377775" cy="173875"/>
            </a:xfrm>
            <a:custGeom>
              <a:avLst/>
              <a:gdLst/>
              <a:ahLst/>
              <a:cxnLst/>
              <a:rect l="l" t="t" r="r" b="b"/>
              <a:pathLst>
                <a:path w="15111" h="6955" extrusionOk="0">
                  <a:moveTo>
                    <a:pt x="15111" y="1"/>
                  </a:moveTo>
                  <a:lnTo>
                    <a:pt x="0" y="134"/>
                  </a:lnTo>
                  <a:cubicBezTo>
                    <a:pt x="0" y="134"/>
                    <a:pt x="467" y="2369"/>
                    <a:pt x="1101" y="3470"/>
                  </a:cubicBezTo>
                  <a:cubicBezTo>
                    <a:pt x="1735" y="4571"/>
                    <a:pt x="5037" y="6939"/>
                    <a:pt x="6271" y="6939"/>
                  </a:cubicBezTo>
                  <a:cubicBezTo>
                    <a:pt x="6556" y="6939"/>
                    <a:pt x="6923" y="6954"/>
                    <a:pt x="7344" y="6954"/>
                  </a:cubicBezTo>
                  <a:cubicBezTo>
                    <a:pt x="8796" y="6954"/>
                    <a:pt x="10903" y="6774"/>
                    <a:pt x="12609" y="5171"/>
                  </a:cubicBezTo>
                  <a:cubicBezTo>
                    <a:pt x="14777" y="3136"/>
                    <a:pt x="15111" y="1"/>
                    <a:pt x="15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436;p41"/>
            <p:cNvSpPr/>
            <p:nvPr/>
          </p:nvSpPr>
          <p:spPr>
            <a:xfrm>
              <a:off x="2593700" y="4491150"/>
              <a:ext cx="264375" cy="110500"/>
            </a:xfrm>
            <a:custGeom>
              <a:avLst/>
              <a:gdLst/>
              <a:ahLst/>
              <a:cxnLst/>
              <a:rect l="l" t="t" r="r" b="b"/>
              <a:pathLst>
                <a:path w="10575" h="4420" extrusionOk="0">
                  <a:moveTo>
                    <a:pt x="4570" y="1"/>
                  </a:moveTo>
                  <a:cubicBezTo>
                    <a:pt x="3202" y="1"/>
                    <a:pt x="1835" y="501"/>
                    <a:pt x="801" y="1435"/>
                  </a:cubicBezTo>
                  <a:cubicBezTo>
                    <a:pt x="0" y="1735"/>
                    <a:pt x="1601" y="3303"/>
                    <a:pt x="1601" y="3303"/>
                  </a:cubicBezTo>
                  <a:cubicBezTo>
                    <a:pt x="1601" y="3303"/>
                    <a:pt x="3657" y="4419"/>
                    <a:pt x="5619" y="4419"/>
                  </a:cubicBezTo>
                  <a:cubicBezTo>
                    <a:pt x="5748" y="4419"/>
                    <a:pt x="5877" y="4414"/>
                    <a:pt x="6004" y="4404"/>
                  </a:cubicBezTo>
                  <a:cubicBezTo>
                    <a:pt x="8073" y="4271"/>
                    <a:pt x="10574" y="2069"/>
                    <a:pt x="10574" y="2069"/>
                  </a:cubicBezTo>
                  <a:lnTo>
                    <a:pt x="9941" y="1102"/>
                  </a:lnTo>
                  <a:cubicBezTo>
                    <a:pt x="9941" y="1102"/>
                    <a:pt x="6938" y="1"/>
                    <a:pt x="45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437;p41"/>
            <p:cNvSpPr/>
            <p:nvPr/>
          </p:nvSpPr>
          <p:spPr>
            <a:xfrm>
              <a:off x="2541150" y="4426950"/>
              <a:ext cx="378350" cy="60400"/>
            </a:xfrm>
            <a:custGeom>
              <a:avLst/>
              <a:gdLst/>
              <a:ahLst/>
              <a:cxnLst/>
              <a:rect l="l" t="t" r="r" b="b"/>
              <a:pathLst>
                <a:path w="15134" h="2416" extrusionOk="0">
                  <a:moveTo>
                    <a:pt x="734" y="0"/>
                  </a:moveTo>
                  <a:cubicBezTo>
                    <a:pt x="401" y="0"/>
                    <a:pt x="67" y="267"/>
                    <a:pt x="34" y="634"/>
                  </a:cubicBezTo>
                  <a:cubicBezTo>
                    <a:pt x="1" y="968"/>
                    <a:pt x="201" y="1301"/>
                    <a:pt x="568" y="1401"/>
                  </a:cubicBezTo>
                  <a:lnTo>
                    <a:pt x="601" y="1401"/>
                  </a:lnTo>
                  <a:cubicBezTo>
                    <a:pt x="1668" y="1735"/>
                    <a:pt x="2803" y="2002"/>
                    <a:pt x="3937" y="2135"/>
                  </a:cubicBezTo>
                  <a:cubicBezTo>
                    <a:pt x="5038" y="2269"/>
                    <a:pt x="6172" y="2369"/>
                    <a:pt x="7306" y="2402"/>
                  </a:cubicBezTo>
                  <a:cubicBezTo>
                    <a:pt x="7601" y="2411"/>
                    <a:pt x="7898" y="2415"/>
                    <a:pt x="8197" y="2415"/>
                  </a:cubicBezTo>
                  <a:cubicBezTo>
                    <a:pt x="9012" y="2415"/>
                    <a:pt x="9836" y="2384"/>
                    <a:pt x="10642" y="2335"/>
                  </a:cubicBezTo>
                  <a:cubicBezTo>
                    <a:pt x="11209" y="2302"/>
                    <a:pt x="11742" y="2235"/>
                    <a:pt x="12309" y="2202"/>
                  </a:cubicBezTo>
                  <a:cubicBezTo>
                    <a:pt x="12943" y="2135"/>
                    <a:pt x="13544" y="2068"/>
                    <a:pt x="14144" y="1902"/>
                  </a:cubicBezTo>
                  <a:cubicBezTo>
                    <a:pt x="15134" y="1605"/>
                    <a:pt x="14981" y="100"/>
                    <a:pt x="13945" y="100"/>
                  </a:cubicBezTo>
                  <a:cubicBezTo>
                    <a:pt x="13933" y="100"/>
                    <a:pt x="13922" y="100"/>
                    <a:pt x="13911" y="100"/>
                  </a:cubicBezTo>
                  <a:cubicBezTo>
                    <a:pt x="13343" y="100"/>
                    <a:pt x="12776" y="200"/>
                    <a:pt x="12243" y="267"/>
                  </a:cubicBezTo>
                  <a:cubicBezTo>
                    <a:pt x="11676" y="334"/>
                    <a:pt x="11142" y="367"/>
                    <a:pt x="10575" y="401"/>
                  </a:cubicBezTo>
                  <a:cubicBezTo>
                    <a:pt x="9769" y="449"/>
                    <a:pt x="8963" y="480"/>
                    <a:pt x="8170" y="480"/>
                  </a:cubicBezTo>
                  <a:cubicBezTo>
                    <a:pt x="7880" y="480"/>
                    <a:pt x="7592" y="476"/>
                    <a:pt x="7306" y="467"/>
                  </a:cubicBezTo>
                  <a:cubicBezTo>
                    <a:pt x="6205" y="467"/>
                    <a:pt x="5138" y="401"/>
                    <a:pt x="4037" y="300"/>
                  </a:cubicBezTo>
                  <a:cubicBezTo>
                    <a:pt x="2969" y="200"/>
                    <a:pt x="1835" y="100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438;p41"/>
            <p:cNvSpPr/>
            <p:nvPr/>
          </p:nvSpPr>
          <p:spPr>
            <a:xfrm>
              <a:off x="1778575" y="3508275"/>
              <a:ext cx="416525" cy="428250"/>
            </a:xfrm>
            <a:custGeom>
              <a:avLst/>
              <a:gdLst/>
              <a:ahLst/>
              <a:cxnLst/>
              <a:rect l="l" t="t" r="r" b="b"/>
              <a:pathLst>
                <a:path w="16661" h="17130" extrusionOk="0">
                  <a:moveTo>
                    <a:pt x="15064" y="0"/>
                  </a:moveTo>
                  <a:cubicBezTo>
                    <a:pt x="14929" y="0"/>
                    <a:pt x="14793" y="18"/>
                    <a:pt x="14659" y="54"/>
                  </a:cubicBezTo>
                  <a:cubicBezTo>
                    <a:pt x="13892" y="254"/>
                    <a:pt x="13158" y="521"/>
                    <a:pt x="12424" y="888"/>
                  </a:cubicBezTo>
                  <a:cubicBezTo>
                    <a:pt x="11824" y="1155"/>
                    <a:pt x="11190" y="1455"/>
                    <a:pt x="10623" y="1789"/>
                  </a:cubicBezTo>
                  <a:cubicBezTo>
                    <a:pt x="9322" y="2523"/>
                    <a:pt x="8121" y="3390"/>
                    <a:pt x="7020" y="4357"/>
                  </a:cubicBezTo>
                  <a:cubicBezTo>
                    <a:pt x="4885" y="6159"/>
                    <a:pt x="3117" y="8394"/>
                    <a:pt x="1816" y="10895"/>
                  </a:cubicBezTo>
                  <a:cubicBezTo>
                    <a:pt x="1083" y="12330"/>
                    <a:pt x="582" y="13898"/>
                    <a:pt x="282" y="15499"/>
                  </a:cubicBezTo>
                  <a:cubicBezTo>
                    <a:pt x="1" y="16484"/>
                    <a:pt x="785" y="17130"/>
                    <a:pt x="1555" y="17130"/>
                  </a:cubicBezTo>
                  <a:cubicBezTo>
                    <a:pt x="2063" y="17130"/>
                    <a:pt x="2565" y="16849"/>
                    <a:pt x="2750" y="16199"/>
                  </a:cubicBezTo>
                  <a:cubicBezTo>
                    <a:pt x="2784" y="16032"/>
                    <a:pt x="2851" y="15866"/>
                    <a:pt x="2917" y="15732"/>
                  </a:cubicBezTo>
                  <a:lnTo>
                    <a:pt x="3017" y="15499"/>
                  </a:lnTo>
                  <a:cubicBezTo>
                    <a:pt x="3030" y="15460"/>
                    <a:pt x="3054" y="15410"/>
                    <a:pt x="3069" y="15380"/>
                  </a:cubicBezTo>
                  <a:lnTo>
                    <a:pt x="3069" y="15380"/>
                  </a:lnTo>
                  <a:cubicBezTo>
                    <a:pt x="3052" y="15420"/>
                    <a:pt x="3035" y="15460"/>
                    <a:pt x="3017" y="15499"/>
                  </a:cubicBezTo>
                  <a:cubicBezTo>
                    <a:pt x="3071" y="15392"/>
                    <a:pt x="3087" y="15355"/>
                    <a:pt x="3085" y="15355"/>
                  </a:cubicBezTo>
                  <a:lnTo>
                    <a:pt x="3085" y="15355"/>
                  </a:lnTo>
                  <a:cubicBezTo>
                    <a:pt x="3083" y="15355"/>
                    <a:pt x="3077" y="15365"/>
                    <a:pt x="3069" y="15380"/>
                  </a:cubicBezTo>
                  <a:lnTo>
                    <a:pt x="3069" y="15380"/>
                  </a:lnTo>
                  <a:cubicBezTo>
                    <a:pt x="3185" y="15113"/>
                    <a:pt x="3301" y="14826"/>
                    <a:pt x="3418" y="14565"/>
                  </a:cubicBezTo>
                  <a:cubicBezTo>
                    <a:pt x="3718" y="13998"/>
                    <a:pt x="3985" y="13397"/>
                    <a:pt x="4285" y="12864"/>
                  </a:cubicBezTo>
                  <a:cubicBezTo>
                    <a:pt x="4585" y="12296"/>
                    <a:pt x="4952" y="11696"/>
                    <a:pt x="5319" y="11129"/>
                  </a:cubicBezTo>
                  <a:cubicBezTo>
                    <a:pt x="5452" y="10862"/>
                    <a:pt x="5619" y="10629"/>
                    <a:pt x="5786" y="10395"/>
                  </a:cubicBezTo>
                  <a:lnTo>
                    <a:pt x="6086" y="9961"/>
                  </a:lnTo>
                  <a:lnTo>
                    <a:pt x="6253" y="9728"/>
                  </a:lnTo>
                  <a:cubicBezTo>
                    <a:pt x="6295" y="9686"/>
                    <a:pt x="6391" y="9564"/>
                    <a:pt x="6388" y="9564"/>
                  </a:cubicBezTo>
                  <a:lnTo>
                    <a:pt x="6388" y="9564"/>
                  </a:lnTo>
                  <a:cubicBezTo>
                    <a:pt x="6386" y="9564"/>
                    <a:pt x="6355" y="9601"/>
                    <a:pt x="6269" y="9708"/>
                  </a:cubicBezTo>
                  <a:lnTo>
                    <a:pt x="6269" y="9708"/>
                  </a:lnTo>
                  <a:cubicBezTo>
                    <a:pt x="7066" y="8714"/>
                    <a:pt x="7961" y="7754"/>
                    <a:pt x="8922" y="6893"/>
                  </a:cubicBezTo>
                  <a:cubicBezTo>
                    <a:pt x="9155" y="6659"/>
                    <a:pt x="9389" y="6459"/>
                    <a:pt x="9655" y="6259"/>
                  </a:cubicBezTo>
                  <a:cubicBezTo>
                    <a:pt x="9751" y="6187"/>
                    <a:pt x="9847" y="6115"/>
                    <a:pt x="9931" y="6043"/>
                  </a:cubicBezTo>
                  <a:lnTo>
                    <a:pt x="9931" y="6043"/>
                  </a:lnTo>
                  <a:cubicBezTo>
                    <a:pt x="9938" y="6038"/>
                    <a:pt x="9947" y="6032"/>
                    <a:pt x="9956" y="6025"/>
                  </a:cubicBezTo>
                  <a:lnTo>
                    <a:pt x="10189" y="5859"/>
                  </a:lnTo>
                  <a:cubicBezTo>
                    <a:pt x="10723" y="5458"/>
                    <a:pt x="11257" y="5091"/>
                    <a:pt x="11824" y="4758"/>
                  </a:cubicBezTo>
                  <a:cubicBezTo>
                    <a:pt x="12457" y="4391"/>
                    <a:pt x="13125" y="4024"/>
                    <a:pt x="13792" y="3724"/>
                  </a:cubicBezTo>
                  <a:lnTo>
                    <a:pt x="13958" y="3624"/>
                  </a:lnTo>
                  <a:cubicBezTo>
                    <a:pt x="14009" y="3624"/>
                    <a:pt x="14231" y="3528"/>
                    <a:pt x="14221" y="3525"/>
                  </a:cubicBezTo>
                  <a:lnTo>
                    <a:pt x="14221" y="3525"/>
                  </a:lnTo>
                  <a:lnTo>
                    <a:pt x="14225" y="3523"/>
                  </a:lnTo>
                  <a:lnTo>
                    <a:pt x="14492" y="3423"/>
                  </a:lnTo>
                  <a:cubicBezTo>
                    <a:pt x="14959" y="3257"/>
                    <a:pt x="15426" y="3090"/>
                    <a:pt x="15860" y="2890"/>
                  </a:cubicBezTo>
                  <a:cubicBezTo>
                    <a:pt x="16227" y="2690"/>
                    <a:pt x="16494" y="2323"/>
                    <a:pt x="16594" y="1956"/>
                  </a:cubicBezTo>
                  <a:cubicBezTo>
                    <a:pt x="16660" y="1622"/>
                    <a:pt x="16627" y="1255"/>
                    <a:pt x="16494" y="955"/>
                  </a:cubicBezTo>
                  <a:cubicBezTo>
                    <a:pt x="16248" y="355"/>
                    <a:pt x="15668" y="0"/>
                    <a:pt x="15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439;p41"/>
            <p:cNvSpPr/>
            <p:nvPr/>
          </p:nvSpPr>
          <p:spPr>
            <a:xfrm>
              <a:off x="2042475" y="3687350"/>
              <a:ext cx="383625" cy="784650"/>
            </a:xfrm>
            <a:custGeom>
              <a:avLst/>
              <a:gdLst/>
              <a:ahLst/>
              <a:cxnLst/>
              <a:rect l="l" t="t" r="r" b="b"/>
              <a:pathLst>
                <a:path w="15345" h="31386" extrusionOk="0">
                  <a:moveTo>
                    <a:pt x="11063" y="6755"/>
                  </a:moveTo>
                  <a:lnTo>
                    <a:pt x="11063" y="6755"/>
                  </a:lnTo>
                  <a:cubicBezTo>
                    <a:pt x="11049" y="6777"/>
                    <a:pt x="11028" y="6804"/>
                    <a:pt x="11008" y="6831"/>
                  </a:cubicBezTo>
                  <a:lnTo>
                    <a:pt x="11008" y="6831"/>
                  </a:lnTo>
                  <a:cubicBezTo>
                    <a:pt x="11013" y="6810"/>
                    <a:pt x="11049" y="6767"/>
                    <a:pt x="11063" y="6755"/>
                  </a:cubicBezTo>
                  <a:close/>
                  <a:moveTo>
                    <a:pt x="10961" y="6891"/>
                  </a:moveTo>
                  <a:cubicBezTo>
                    <a:pt x="10948" y="6907"/>
                    <a:pt x="10942" y="6914"/>
                    <a:pt x="10942" y="6914"/>
                  </a:cubicBezTo>
                  <a:cubicBezTo>
                    <a:pt x="10942" y="6914"/>
                    <a:pt x="10950" y="6905"/>
                    <a:pt x="10961" y="6891"/>
                  </a:cubicBezTo>
                  <a:close/>
                  <a:moveTo>
                    <a:pt x="5971" y="15441"/>
                  </a:moveTo>
                  <a:cubicBezTo>
                    <a:pt x="5949" y="15493"/>
                    <a:pt x="5940" y="15514"/>
                    <a:pt x="5939" y="15514"/>
                  </a:cubicBezTo>
                  <a:cubicBezTo>
                    <a:pt x="5939" y="15514"/>
                    <a:pt x="5953" y="15482"/>
                    <a:pt x="5971" y="15441"/>
                  </a:cubicBezTo>
                  <a:close/>
                  <a:moveTo>
                    <a:pt x="13697" y="0"/>
                  </a:moveTo>
                  <a:cubicBezTo>
                    <a:pt x="13440" y="0"/>
                    <a:pt x="13181" y="64"/>
                    <a:pt x="12943" y="197"/>
                  </a:cubicBezTo>
                  <a:cubicBezTo>
                    <a:pt x="12409" y="564"/>
                    <a:pt x="11909" y="964"/>
                    <a:pt x="11508" y="1464"/>
                  </a:cubicBezTo>
                  <a:cubicBezTo>
                    <a:pt x="11141" y="1831"/>
                    <a:pt x="10808" y="2198"/>
                    <a:pt x="10441" y="2598"/>
                  </a:cubicBezTo>
                  <a:cubicBezTo>
                    <a:pt x="9674" y="3466"/>
                    <a:pt x="8940" y="4333"/>
                    <a:pt x="8239" y="5267"/>
                  </a:cubicBezTo>
                  <a:cubicBezTo>
                    <a:pt x="6972" y="6935"/>
                    <a:pt x="5804" y="8703"/>
                    <a:pt x="4837" y="10571"/>
                  </a:cubicBezTo>
                  <a:cubicBezTo>
                    <a:pt x="2769" y="14373"/>
                    <a:pt x="1334" y="18443"/>
                    <a:pt x="567" y="22679"/>
                  </a:cubicBezTo>
                  <a:cubicBezTo>
                    <a:pt x="334" y="23914"/>
                    <a:pt x="167" y="25214"/>
                    <a:pt x="67" y="26482"/>
                  </a:cubicBezTo>
                  <a:cubicBezTo>
                    <a:pt x="0" y="27683"/>
                    <a:pt x="0" y="28884"/>
                    <a:pt x="100" y="30085"/>
                  </a:cubicBezTo>
                  <a:cubicBezTo>
                    <a:pt x="100" y="30952"/>
                    <a:pt x="751" y="31386"/>
                    <a:pt x="1401" y="31386"/>
                  </a:cubicBezTo>
                  <a:cubicBezTo>
                    <a:pt x="2051" y="31386"/>
                    <a:pt x="2702" y="30952"/>
                    <a:pt x="2702" y="30085"/>
                  </a:cubicBezTo>
                  <a:lnTo>
                    <a:pt x="2735" y="30085"/>
                  </a:lnTo>
                  <a:cubicBezTo>
                    <a:pt x="2735" y="29818"/>
                    <a:pt x="2769" y="29584"/>
                    <a:pt x="2802" y="29317"/>
                  </a:cubicBezTo>
                  <a:cubicBezTo>
                    <a:pt x="2802" y="29184"/>
                    <a:pt x="2802" y="29084"/>
                    <a:pt x="2835" y="28950"/>
                  </a:cubicBezTo>
                  <a:cubicBezTo>
                    <a:pt x="2835" y="28884"/>
                    <a:pt x="2835" y="28817"/>
                    <a:pt x="2835" y="28784"/>
                  </a:cubicBezTo>
                  <a:cubicBezTo>
                    <a:pt x="2902" y="28183"/>
                    <a:pt x="2969" y="27583"/>
                    <a:pt x="3036" y="26949"/>
                  </a:cubicBezTo>
                  <a:cubicBezTo>
                    <a:pt x="3069" y="26716"/>
                    <a:pt x="3102" y="26449"/>
                    <a:pt x="3136" y="26215"/>
                  </a:cubicBezTo>
                  <a:lnTo>
                    <a:pt x="3169" y="25982"/>
                  </a:lnTo>
                  <a:lnTo>
                    <a:pt x="3169" y="25982"/>
                  </a:lnTo>
                  <a:cubicBezTo>
                    <a:pt x="3157" y="26065"/>
                    <a:pt x="3154" y="26093"/>
                    <a:pt x="3154" y="26093"/>
                  </a:cubicBezTo>
                  <a:cubicBezTo>
                    <a:pt x="3155" y="26093"/>
                    <a:pt x="3169" y="26003"/>
                    <a:pt x="3169" y="25982"/>
                  </a:cubicBezTo>
                  <a:lnTo>
                    <a:pt x="3169" y="25982"/>
                  </a:lnTo>
                  <a:lnTo>
                    <a:pt x="3169" y="25982"/>
                  </a:lnTo>
                  <a:lnTo>
                    <a:pt x="3202" y="25715"/>
                  </a:lnTo>
                  <a:cubicBezTo>
                    <a:pt x="3269" y="25214"/>
                    <a:pt x="3369" y="24714"/>
                    <a:pt x="3436" y="24180"/>
                  </a:cubicBezTo>
                  <a:cubicBezTo>
                    <a:pt x="3769" y="22179"/>
                    <a:pt x="4270" y="20178"/>
                    <a:pt x="4937" y="18209"/>
                  </a:cubicBezTo>
                  <a:cubicBezTo>
                    <a:pt x="5104" y="17742"/>
                    <a:pt x="5270" y="17242"/>
                    <a:pt x="5471" y="16742"/>
                  </a:cubicBezTo>
                  <a:cubicBezTo>
                    <a:pt x="5537" y="16508"/>
                    <a:pt x="5637" y="16275"/>
                    <a:pt x="5737" y="16041"/>
                  </a:cubicBezTo>
                  <a:lnTo>
                    <a:pt x="5838" y="15741"/>
                  </a:lnTo>
                  <a:lnTo>
                    <a:pt x="5938" y="15541"/>
                  </a:lnTo>
                  <a:lnTo>
                    <a:pt x="5971" y="15441"/>
                  </a:lnTo>
                  <a:lnTo>
                    <a:pt x="5971" y="15441"/>
                  </a:lnTo>
                  <a:cubicBezTo>
                    <a:pt x="6004" y="15366"/>
                    <a:pt x="6054" y="15257"/>
                    <a:pt x="6071" y="15241"/>
                  </a:cubicBezTo>
                  <a:lnTo>
                    <a:pt x="6204" y="14940"/>
                  </a:lnTo>
                  <a:cubicBezTo>
                    <a:pt x="6305" y="14674"/>
                    <a:pt x="6438" y="14407"/>
                    <a:pt x="6538" y="14173"/>
                  </a:cubicBezTo>
                  <a:cubicBezTo>
                    <a:pt x="6772" y="13706"/>
                    <a:pt x="6972" y="13273"/>
                    <a:pt x="7205" y="12806"/>
                  </a:cubicBezTo>
                  <a:cubicBezTo>
                    <a:pt x="8173" y="10971"/>
                    <a:pt x="9240" y="9203"/>
                    <a:pt x="10474" y="7535"/>
                  </a:cubicBezTo>
                  <a:cubicBezTo>
                    <a:pt x="10633" y="7313"/>
                    <a:pt x="10791" y="7091"/>
                    <a:pt x="10978" y="6869"/>
                  </a:cubicBezTo>
                  <a:lnTo>
                    <a:pt x="10978" y="6869"/>
                  </a:lnTo>
                  <a:cubicBezTo>
                    <a:pt x="10972" y="6877"/>
                    <a:pt x="10966" y="6885"/>
                    <a:pt x="10961" y="6891"/>
                  </a:cubicBezTo>
                  <a:lnTo>
                    <a:pt x="10961" y="6891"/>
                  </a:lnTo>
                  <a:cubicBezTo>
                    <a:pt x="10971" y="6878"/>
                    <a:pt x="10987" y="6860"/>
                    <a:pt x="11008" y="6835"/>
                  </a:cubicBezTo>
                  <a:lnTo>
                    <a:pt x="11008" y="6835"/>
                  </a:lnTo>
                  <a:cubicBezTo>
                    <a:pt x="10998" y="6846"/>
                    <a:pt x="10988" y="6858"/>
                    <a:pt x="10978" y="6869"/>
                  </a:cubicBezTo>
                  <a:lnTo>
                    <a:pt x="10978" y="6869"/>
                  </a:lnTo>
                  <a:cubicBezTo>
                    <a:pt x="10988" y="6858"/>
                    <a:pt x="10998" y="6844"/>
                    <a:pt x="11008" y="6831"/>
                  </a:cubicBezTo>
                  <a:lnTo>
                    <a:pt x="11008" y="6831"/>
                  </a:lnTo>
                  <a:cubicBezTo>
                    <a:pt x="11008" y="6832"/>
                    <a:pt x="11008" y="6833"/>
                    <a:pt x="11008" y="6835"/>
                  </a:cubicBezTo>
                  <a:cubicBezTo>
                    <a:pt x="11057" y="6773"/>
                    <a:pt x="11070" y="6753"/>
                    <a:pt x="11067" y="6753"/>
                  </a:cubicBezTo>
                  <a:cubicBezTo>
                    <a:pt x="11066" y="6753"/>
                    <a:pt x="11065" y="6754"/>
                    <a:pt x="11063" y="6755"/>
                  </a:cubicBezTo>
                  <a:lnTo>
                    <a:pt x="11063" y="6755"/>
                  </a:lnTo>
                  <a:cubicBezTo>
                    <a:pt x="11068" y="6747"/>
                    <a:pt x="11072" y="6740"/>
                    <a:pt x="11075" y="6735"/>
                  </a:cubicBezTo>
                  <a:lnTo>
                    <a:pt x="11341" y="6401"/>
                  </a:lnTo>
                  <a:cubicBezTo>
                    <a:pt x="11708" y="5967"/>
                    <a:pt x="12075" y="5534"/>
                    <a:pt x="12442" y="5100"/>
                  </a:cubicBezTo>
                  <a:cubicBezTo>
                    <a:pt x="12809" y="4666"/>
                    <a:pt x="13209" y="4233"/>
                    <a:pt x="13643" y="3799"/>
                  </a:cubicBezTo>
                  <a:cubicBezTo>
                    <a:pt x="14143" y="3332"/>
                    <a:pt x="14610" y="2832"/>
                    <a:pt x="15011" y="2265"/>
                  </a:cubicBezTo>
                  <a:cubicBezTo>
                    <a:pt x="15344" y="1664"/>
                    <a:pt x="15244" y="930"/>
                    <a:pt x="14777" y="430"/>
                  </a:cubicBezTo>
                  <a:cubicBezTo>
                    <a:pt x="14475" y="148"/>
                    <a:pt x="14089" y="0"/>
                    <a:pt x="13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440;p41"/>
            <p:cNvSpPr/>
            <p:nvPr/>
          </p:nvSpPr>
          <p:spPr>
            <a:xfrm>
              <a:off x="1838150" y="4138975"/>
              <a:ext cx="283550" cy="252450"/>
            </a:xfrm>
            <a:custGeom>
              <a:avLst/>
              <a:gdLst/>
              <a:ahLst/>
              <a:cxnLst/>
              <a:rect l="l" t="t" r="r" b="b"/>
              <a:pathLst>
                <a:path w="11342" h="10098" extrusionOk="0">
                  <a:moveTo>
                    <a:pt x="886" y="1"/>
                  </a:moveTo>
                  <a:cubicBezTo>
                    <a:pt x="725" y="1"/>
                    <a:pt x="571" y="51"/>
                    <a:pt x="434" y="178"/>
                  </a:cubicBezTo>
                  <a:lnTo>
                    <a:pt x="434" y="144"/>
                  </a:lnTo>
                  <a:cubicBezTo>
                    <a:pt x="1" y="578"/>
                    <a:pt x="134" y="1379"/>
                    <a:pt x="267" y="1912"/>
                  </a:cubicBezTo>
                  <a:cubicBezTo>
                    <a:pt x="401" y="2479"/>
                    <a:pt x="634" y="3013"/>
                    <a:pt x="968" y="3514"/>
                  </a:cubicBezTo>
                  <a:cubicBezTo>
                    <a:pt x="1635" y="4514"/>
                    <a:pt x="2436" y="5415"/>
                    <a:pt x="3336" y="6215"/>
                  </a:cubicBezTo>
                  <a:cubicBezTo>
                    <a:pt x="4170" y="6983"/>
                    <a:pt x="5104" y="7717"/>
                    <a:pt x="6072" y="8384"/>
                  </a:cubicBezTo>
                  <a:cubicBezTo>
                    <a:pt x="7072" y="9017"/>
                    <a:pt x="8140" y="9585"/>
                    <a:pt x="9240" y="10052"/>
                  </a:cubicBezTo>
                  <a:cubicBezTo>
                    <a:pt x="9364" y="10083"/>
                    <a:pt x="9491" y="10098"/>
                    <a:pt x="9619" y="10098"/>
                  </a:cubicBezTo>
                  <a:cubicBezTo>
                    <a:pt x="9903" y="10098"/>
                    <a:pt x="10188" y="10023"/>
                    <a:pt x="10441" y="9885"/>
                  </a:cubicBezTo>
                  <a:cubicBezTo>
                    <a:pt x="10708" y="9718"/>
                    <a:pt x="10942" y="9451"/>
                    <a:pt x="11042" y="9151"/>
                  </a:cubicBezTo>
                  <a:cubicBezTo>
                    <a:pt x="11342" y="8450"/>
                    <a:pt x="11075" y="7616"/>
                    <a:pt x="10441" y="7250"/>
                  </a:cubicBezTo>
                  <a:cubicBezTo>
                    <a:pt x="9474" y="6783"/>
                    <a:pt x="8540" y="6249"/>
                    <a:pt x="7639" y="5648"/>
                  </a:cubicBezTo>
                  <a:cubicBezTo>
                    <a:pt x="7439" y="5515"/>
                    <a:pt x="7239" y="5382"/>
                    <a:pt x="7039" y="5215"/>
                  </a:cubicBezTo>
                  <a:cubicBezTo>
                    <a:pt x="6905" y="5148"/>
                    <a:pt x="6805" y="5081"/>
                    <a:pt x="6705" y="4981"/>
                  </a:cubicBezTo>
                  <a:lnTo>
                    <a:pt x="6705" y="4981"/>
                  </a:lnTo>
                  <a:lnTo>
                    <a:pt x="6772" y="5048"/>
                  </a:lnTo>
                  <a:lnTo>
                    <a:pt x="6772" y="5048"/>
                  </a:lnTo>
                  <a:lnTo>
                    <a:pt x="6605" y="4915"/>
                  </a:lnTo>
                  <a:cubicBezTo>
                    <a:pt x="6205" y="4581"/>
                    <a:pt x="5805" y="4247"/>
                    <a:pt x="5438" y="3880"/>
                  </a:cubicBezTo>
                  <a:cubicBezTo>
                    <a:pt x="4671" y="3180"/>
                    <a:pt x="4037" y="2379"/>
                    <a:pt x="3303" y="1612"/>
                  </a:cubicBezTo>
                  <a:cubicBezTo>
                    <a:pt x="2903" y="1179"/>
                    <a:pt x="2469" y="812"/>
                    <a:pt x="2002" y="478"/>
                  </a:cubicBezTo>
                  <a:cubicBezTo>
                    <a:pt x="1695" y="289"/>
                    <a:pt x="1272" y="1"/>
                    <a:pt x="8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441;p41"/>
            <p:cNvSpPr/>
            <p:nvPr/>
          </p:nvSpPr>
          <p:spPr>
            <a:xfrm>
              <a:off x="1805625" y="3531925"/>
              <a:ext cx="95925" cy="267475"/>
            </a:xfrm>
            <a:custGeom>
              <a:avLst/>
              <a:gdLst/>
              <a:ahLst/>
              <a:cxnLst/>
              <a:rect l="l" t="t" r="r" b="b"/>
              <a:pathLst>
                <a:path w="3837" h="10699" extrusionOk="0">
                  <a:moveTo>
                    <a:pt x="1778" y="0"/>
                  </a:moveTo>
                  <a:cubicBezTo>
                    <a:pt x="1344" y="0"/>
                    <a:pt x="916" y="245"/>
                    <a:pt x="768" y="810"/>
                  </a:cubicBezTo>
                  <a:lnTo>
                    <a:pt x="801" y="810"/>
                  </a:lnTo>
                  <a:cubicBezTo>
                    <a:pt x="267" y="2244"/>
                    <a:pt x="1" y="3778"/>
                    <a:pt x="34" y="5346"/>
                  </a:cubicBezTo>
                  <a:cubicBezTo>
                    <a:pt x="67" y="6147"/>
                    <a:pt x="167" y="6947"/>
                    <a:pt x="334" y="7748"/>
                  </a:cubicBezTo>
                  <a:cubicBezTo>
                    <a:pt x="401" y="8115"/>
                    <a:pt x="501" y="8448"/>
                    <a:pt x="601" y="8815"/>
                  </a:cubicBezTo>
                  <a:cubicBezTo>
                    <a:pt x="768" y="9316"/>
                    <a:pt x="935" y="9949"/>
                    <a:pt x="1335" y="10283"/>
                  </a:cubicBezTo>
                  <a:cubicBezTo>
                    <a:pt x="1624" y="10550"/>
                    <a:pt x="2002" y="10698"/>
                    <a:pt x="2380" y="10698"/>
                  </a:cubicBezTo>
                  <a:cubicBezTo>
                    <a:pt x="2569" y="10698"/>
                    <a:pt x="2758" y="10661"/>
                    <a:pt x="2936" y="10583"/>
                  </a:cubicBezTo>
                  <a:cubicBezTo>
                    <a:pt x="3470" y="10350"/>
                    <a:pt x="3837" y="9849"/>
                    <a:pt x="3837" y="9249"/>
                  </a:cubicBezTo>
                  <a:cubicBezTo>
                    <a:pt x="3837" y="8882"/>
                    <a:pt x="3737" y="8548"/>
                    <a:pt x="3536" y="8248"/>
                  </a:cubicBezTo>
                  <a:lnTo>
                    <a:pt x="3436" y="7981"/>
                  </a:lnTo>
                  <a:cubicBezTo>
                    <a:pt x="3401" y="7922"/>
                    <a:pt x="3382" y="7901"/>
                    <a:pt x="3376" y="7901"/>
                  </a:cubicBezTo>
                  <a:cubicBezTo>
                    <a:pt x="3375" y="7901"/>
                    <a:pt x="3374" y="7901"/>
                    <a:pt x="3374" y="7902"/>
                  </a:cubicBezTo>
                  <a:lnTo>
                    <a:pt x="3374" y="7902"/>
                  </a:lnTo>
                  <a:cubicBezTo>
                    <a:pt x="3308" y="7773"/>
                    <a:pt x="3262" y="7644"/>
                    <a:pt x="3236" y="7514"/>
                  </a:cubicBezTo>
                  <a:cubicBezTo>
                    <a:pt x="3170" y="7381"/>
                    <a:pt x="3136" y="7214"/>
                    <a:pt x="3069" y="7047"/>
                  </a:cubicBezTo>
                  <a:cubicBezTo>
                    <a:pt x="2969" y="6714"/>
                    <a:pt x="2903" y="6380"/>
                    <a:pt x="2836" y="6047"/>
                  </a:cubicBezTo>
                  <a:cubicBezTo>
                    <a:pt x="2803" y="5880"/>
                    <a:pt x="2769" y="5713"/>
                    <a:pt x="2736" y="5546"/>
                  </a:cubicBezTo>
                  <a:cubicBezTo>
                    <a:pt x="2736" y="5499"/>
                    <a:pt x="2719" y="5435"/>
                    <a:pt x="2709" y="5378"/>
                  </a:cubicBezTo>
                  <a:lnTo>
                    <a:pt x="2709" y="5378"/>
                  </a:lnTo>
                  <a:cubicBezTo>
                    <a:pt x="2709" y="5357"/>
                    <a:pt x="2707" y="5325"/>
                    <a:pt x="2703" y="5279"/>
                  </a:cubicBezTo>
                  <a:cubicBezTo>
                    <a:pt x="2602" y="4612"/>
                    <a:pt x="2569" y="3945"/>
                    <a:pt x="2569" y="3278"/>
                  </a:cubicBezTo>
                  <a:cubicBezTo>
                    <a:pt x="2569" y="3111"/>
                    <a:pt x="2602" y="2944"/>
                    <a:pt x="2602" y="2744"/>
                  </a:cubicBezTo>
                  <a:cubicBezTo>
                    <a:pt x="2602" y="2678"/>
                    <a:pt x="2602" y="2577"/>
                    <a:pt x="2636" y="2477"/>
                  </a:cubicBezTo>
                  <a:cubicBezTo>
                    <a:pt x="2636" y="2465"/>
                    <a:pt x="2636" y="2454"/>
                    <a:pt x="2635" y="2446"/>
                  </a:cubicBezTo>
                  <a:lnTo>
                    <a:pt x="2635" y="2446"/>
                  </a:lnTo>
                  <a:cubicBezTo>
                    <a:pt x="2636" y="2445"/>
                    <a:pt x="2636" y="2445"/>
                    <a:pt x="2636" y="2444"/>
                  </a:cubicBezTo>
                  <a:cubicBezTo>
                    <a:pt x="2703" y="2077"/>
                    <a:pt x="2769" y="1744"/>
                    <a:pt x="2836" y="1377"/>
                  </a:cubicBezTo>
                  <a:cubicBezTo>
                    <a:pt x="3075" y="540"/>
                    <a:pt x="2421" y="0"/>
                    <a:pt x="1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442;p41"/>
            <p:cNvSpPr/>
            <p:nvPr/>
          </p:nvSpPr>
          <p:spPr>
            <a:xfrm>
              <a:off x="2239275" y="4529500"/>
              <a:ext cx="910075" cy="233550"/>
            </a:xfrm>
            <a:custGeom>
              <a:avLst/>
              <a:gdLst/>
              <a:ahLst/>
              <a:cxnLst/>
              <a:rect l="l" t="t" r="r" b="b"/>
              <a:pathLst>
                <a:path w="36403" h="9342" extrusionOk="0">
                  <a:moveTo>
                    <a:pt x="35201" y="0"/>
                  </a:moveTo>
                  <a:cubicBezTo>
                    <a:pt x="35112" y="0"/>
                    <a:pt x="35019" y="11"/>
                    <a:pt x="34925" y="35"/>
                  </a:cubicBezTo>
                  <a:cubicBezTo>
                    <a:pt x="34325" y="235"/>
                    <a:pt x="33724" y="535"/>
                    <a:pt x="33191" y="902"/>
                  </a:cubicBezTo>
                  <a:cubicBezTo>
                    <a:pt x="32690" y="1202"/>
                    <a:pt x="32157" y="1536"/>
                    <a:pt x="31690" y="1869"/>
                  </a:cubicBezTo>
                  <a:cubicBezTo>
                    <a:pt x="30689" y="2536"/>
                    <a:pt x="29655" y="3137"/>
                    <a:pt x="28587" y="3671"/>
                  </a:cubicBezTo>
                  <a:cubicBezTo>
                    <a:pt x="28354" y="3804"/>
                    <a:pt x="28120" y="3904"/>
                    <a:pt x="27854" y="4037"/>
                  </a:cubicBezTo>
                  <a:lnTo>
                    <a:pt x="27453" y="4204"/>
                  </a:lnTo>
                  <a:lnTo>
                    <a:pt x="27320" y="4271"/>
                  </a:lnTo>
                  <a:lnTo>
                    <a:pt x="27320" y="4271"/>
                  </a:lnTo>
                  <a:cubicBezTo>
                    <a:pt x="27303" y="4275"/>
                    <a:pt x="27272" y="4285"/>
                    <a:pt x="27220" y="4304"/>
                  </a:cubicBezTo>
                  <a:cubicBezTo>
                    <a:pt x="26686" y="4538"/>
                    <a:pt x="26152" y="4738"/>
                    <a:pt x="25585" y="4905"/>
                  </a:cubicBezTo>
                  <a:cubicBezTo>
                    <a:pt x="24451" y="5305"/>
                    <a:pt x="23250" y="5605"/>
                    <a:pt x="22083" y="5839"/>
                  </a:cubicBezTo>
                  <a:cubicBezTo>
                    <a:pt x="21816" y="5872"/>
                    <a:pt x="21516" y="5939"/>
                    <a:pt x="21282" y="5972"/>
                  </a:cubicBezTo>
                  <a:lnTo>
                    <a:pt x="21049" y="6006"/>
                  </a:lnTo>
                  <a:cubicBezTo>
                    <a:pt x="21004" y="6006"/>
                    <a:pt x="20886" y="6020"/>
                    <a:pt x="20881" y="6020"/>
                  </a:cubicBezTo>
                  <a:cubicBezTo>
                    <a:pt x="20878" y="6020"/>
                    <a:pt x="20904" y="6017"/>
                    <a:pt x="20982" y="6006"/>
                  </a:cubicBezTo>
                  <a:cubicBezTo>
                    <a:pt x="21060" y="5994"/>
                    <a:pt x="21086" y="5991"/>
                    <a:pt x="21083" y="5991"/>
                  </a:cubicBezTo>
                  <a:cubicBezTo>
                    <a:pt x="21078" y="5991"/>
                    <a:pt x="20960" y="6006"/>
                    <a:pt x="20915" y="6006"/>
                  </a:cubicBezTo>
                  <a:lnTo>
                    <a:pt x="20648" y="6039"/>
                  </a:lnTo>
                  <a:cubicBezTo>
                    <a:pt x="20048" y="6106"/>
                    <a:pt x="19448" y="6139"/>
                    <a:pt x="18847" y="6172"/>
                  </a:cubicBezTo>
                  <a:cubicBezTo>
                    <a:pt x="18564" y="6180"/>
                    <a:pt x="18280" y="6184"/>
                    <a:pt x="17997" y="6184"/>
                  </a:cubicBezTo>
                  <a:cubicBezTo>
                    <a:pt x="17081" y="6184"/>
                    <a:pt x="16170" y="6141"/>
                    <a:pt x="15278" y="6039"/>
                  </a:cubicBezTo>
                  <a:lnTo>
                    <a:pt x="14844" y="6006"/>
                  </a:lnTo>
                  <a:lnTo>
                    <a:pt x="14911" y="6006"/>
                  </a:lnTo>
                  <a:cubicBezTo>
                    <a:pt x="14844" y="5972"/>
                    <a:pt x="14778" y="5972"/>
                    <a:pt x="14711" y="5972"/>
                  </a:cubicBezTo>
                  <a:cubicBezTo>
                    <a:pt x="14411" y="5905"/>
                    <a:pt x="14077" y="5872"/>
                    <a:pt x="13777" y="5805"/>
                  </a:cubicBezTo>
                  <a:cubicBezTo>
                    <a:pt x="13176" y="5705"/>
                    <a:pt x="12576" y="5572"/>
                    <a:pt x="12009" y="5405"/>
                  </a:cubicBezTo>
                  <a:cubicBezTo>
                    <a:pt x="10841" y="5105"/>
                    <a:pt x="9707" y="4738"/>
                    <a:pt x="8606" y="4271"/>
                  </a:cubicBezTo>
                  <a:cubicBezTo>
                    <a:pt x="8573" y="4258"/>
                    <a:pt x="8557" y="4252"/>
                    <a:pt x="8553" y="4252"/>
                  </a:cubicBezTo>
                  <a:cubicBezTo>
                    <a:pt x="8550" y="4252"/>
                    <a:pt x="8553" y="4255"/>
                    <a:pt x="8561" y="4260"/>
                  </a:cubicBezTo>
                  <a:lnTo>
                    <a:pt x="8561" y="4260"/>
                  </a:lnTo>
                  <a:cubicBezTo>
                    <a:pt x="8509" y="4239"/>
                    <a:pt x="8458" y="4221"/>
                    <a:pt x="8406" y="4204"/>
                  </a:cubicBezTo>
                  <a:lnTo>
                    <a:pt x="7973" y="4004"/>
                  </a:lnTo>
                  <a:cubicBezTo>
                    <a:pt x="7672" y="3871"/>
                    <a:pt x="7372" y="3704"/>
                    <a:pt x="7072" y="3570"/>
                  </a:cubicBezTo>
                  <a:cubicBezTo>
                    <a:pt x="6472" y="3270"/>
                    <a:pt x="5871" y="2937"/>
                    <a:pt x="5271" y="2603"/>
                  </a:cubicBezTo>
                  <a:cubicBezTo>
                    <a:pt x="4670" y="2270"/>
                    <a:pt x="4103" y="1969"/>
                    <a:pt x="3536" y="1669"/>
                  </a:cubicBezTo>
                  <a:cubicBezTo>
                    <a:pt x="3236" y="1469"/>
                    <a:pt x="2902" y="1336"/>
                    <a:pt x="2602" y="1202"/>
                  </a:cubicBezTo>
                  <a:cubicBezTo>
                    <a:pt x="2469" y="1102"/>
                    <a:pt x="2335" y="1035"/>
                    <a:pt x="2202" y="969"/>
                  </a:cubicBezTo>
                  <a:cubicBezTo>
                    <a:pt x="2135" y="902"/>
                    <a:pt x="2068" y="869"/>
                    <a:pt x="2002" y="835"/>
                  </a:cubicBezTo>
                  <a:lnTo>
                    <a:pt x="1868" y="735"/>
                  </a:lnTo>
                  <a:cubicBezTo>
                    <a:pt x="1668" y="535"/>
                    <a:pt x="1410" y="435"/>
                    <a:pt x="1147" y="435"/>
                  </a:cubicBezTo>
                  <a:cubicBezTo>
                    <a:pt x="884" y="435"/>
                    <a:pt x="617" y="535"/>
                    <a:pt x="401" y="735"/>
                  </a:cubicBezTo>
                  <a:cubicBezTo>
                    <a:pt x="0" y="1135"/>
                    <a:pt x="0" y="1769"/>
                    <a:pt x="401" y="2169"/>
                  </a:cubicBezTo>
                  <a:lnTo>
                    <a:pt x="401" y="2236"/>
                  </a:lnTo>
                  <a:cubicBezTo>
                    <a:pt x="601" y="2403"/>
                    <a:pt x="834" y="2636"/>
                    <a:pt x="1034" y="2837"/>
                  </a:cubicBezTo>
                  <a:cubicBezTo>
                    <a:pt x="1235" y="3103"/>
                    <a:pt x="1435" y="3370"/>
                    <a:pt x="1635" y="3604"/>
                  </a:cubicBezTo>
                  <a:cubicBezTo>
                    <a:pt x="2102" y="4037"/>
                    <a:pt x="2569" y="4438"/>
                    <a:pt x="3036" y="4805"/>
                  </a:cubicBezTo>
                  <a:cubicBezTo>
                    <a:pt x="4137" y="5605"/>
                    <a:pt x="5304" y="6306"/>
                    <a:pt x="6538" y="6839"/>
                  </a:cubicBezTo>
                  <a:cubicBezTo>
                    <a:pt x="8873" y="7907"/>
                    <a:pt x="11342" y="8674"/>
                    <a:pt x="13910" y="9041"/>
                  </a:cubicBezTo>
                  <a:cubicBezTo>
                    <a:pt x="15245" y="9241"/>
                    <a:pt x="16587" y="9341"/>
                    <a:pt x="17930" y="9341"/>
                  </a:cubicBezTo>
                  <a:cubicBezTo>
                    <a:pt x="19272" y="9341"/>
                    <a:pt x="20615" y="9241"/>
                    <a:pt x="21949" y="9041"/>
                  </a:cubicBezTo>
                  <a:cubicBezTo>
                    <a:pt x="24518" y="8674"/>
                    <a:pt x="27020" y="7907"/>
                    <a:pt x="29355" y="6806"/>
                  </a:cubicBezTo>
                  <a:cubicBezTo>
                    <a:pt x="30622" y="6239"/>
                    <a:pt x="31823" y="5572"/>
                    <a:pt x="32957" y="4805"/>
                  </a:cubicBezTo>
                  <a:cubicBezTo>
                    <a:pt x="33624" y="4371"/>
                    <a:pt x="34225" y="3871"/>
                    <a:pt x="34792" y="3337"/>
                  </a:cubicBezTo>
                  <a:cubicBezTo>
                    <a:pt x="35426" y="2770"/>
                    <a:pt x="35926" y="2103"/>
                    <a:pt x="36226" y="1336"/>
                  </a:cubicBezTo>
                  <a:cubicBezTo>
                    <a:pt x="36403" y="629"/>
                    <a:pt x="35878" y="0"/>
                    <a:pt x="35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443;p41"/>
            <p:cNvSpPr/>
            <p:nvPr/>
          </p:nvSpPr>
          <p:spPr>
            <a:xfrm>
              <a:off x="2957225" y="3709250"/>
              <a:ext cx="407875" cy="761400"/>
            </a:xfrm>
            <a:custGeom>
              <a:avLst/>
              <a:gdLst/>
              <a:ahLst/>
              <a:cxnLst/>
              <a:rect l="l" t="t" r="r" b="b"/>
              <a:pathLst>
                <a:path w="16315" h="30456" extrusionOk="0">
                  <a:moveTo>
                    <a:pt x="1696" y="1"/>
                  </a:moveTo>
                  <a:cubicBezTo>
                    <a:pt x="793" y="1"/>
                    <a:pt x="0" y="1220"/>
                    <a:pt x="937" y="2056"/>
                  </a:cubicBezTo>
                  <a:lnTo>
                    <a:pt x="937" y="2023"/>
                  </a:lnTo>
                  <a:cubicBezTo>
                    <a:pt x="2338" y="3557"/>
                    <a:pt x="3672" y="5158"/>
                    <a:pt x="5106" y="6693"/>
                  </a:cubicBezTo>
                  <a:cubicBezTo>
                    <a:pt x="5807" y="7460"/>
                    <a:pt x="6474" y="8260"/>
                    <a:pt x="7108" y="9061"/>
                  </a:cubicBezTo>
                  <a:lnTo>
                    <a:pt x="7542" y="9595"/>
                  </a:lnTo>
                  <a:lnTo>
                    <a:pt x="7728" y="9834"/>
                  </a:lnTo>
                  <a:lnTo>
                    <a:pt x="7728" y="9834"/>
                  </a:lnTo>
                  <a:cubicBezTo>
                    <a:pt x="7721" y="9828"/>
                    <a:pt x="7715" y="9824"/>
                    <a:pt x="7711" y="9824"/>
                  </a:cubicBezTo>
                  <a:cubicBezTo>
                    <a:pt x="7709" y="9824"/>
                    <a:pt x="7708" y="9825"/>
                    <a:pt x="7708" y="9828"/>
                  </a:cubicBezTo>
                  <a:cubicBezTo>
                    <a:pt x="7708" y="9828"/>
                    <a:pt x="7817" y="9955"/>
                    <a:pt x="7821" y="9955"/>
                  </a:cubicBezTo>
                  <a:cubicBezTo>
                    <a:pt x="7822" y="9955"/>
                    <a:pt x="7810" y="9939"/>
                    <a:pt x="7775" y="9895"/>
                  </a:cubicBezTo>
                  <a:lnTo>
                    <a:pt x="7728" y="9834"/>
                  </a:lnTo>
                  <a:lnTo>
                    <a:pt x="7728" y="9834"/>
                  </a:lnTo>
                  <a:cubicBezTo>
                    <a:pt x="7765" y="9868"/>
                    <a:pt x="7842" y="9970"/>
                    <a:pt x="7842" y="9995"/>
                  </a:cubicBezTo>
                  <a:cubicBezTo>
                    <a:pt x="8175" y="10395"/>
                    <a:pt x="8476" y="10829"/>
                    <a:pt x="8776" y="11262"/>
                  </a:cubicBezTo>
                  <a:cubicBezTo>
                    <a:pt x="9343" y="12096"/>
                    <a:pt x="9910" y="12964"/>
                    <a:pt x="10410" y="13864"/>
                  </a:cubicBezTo>
                  <a:cubicBezTo>
                    <a:pt x="10644" y="14331"/>
                    <a:pt x="10877" y="14798"/>
                    <a:pt x="11111" y="15265"/>
                  </a:cubicBezTo>
                  <a:cubicBezTo>
                    <a:pt x="11211" y="15465"/>
                    <a:pt x="11311" y="15699"/>
                    <a:pt x="11411" y="15932"/>
                  </a:cubicBezTo>
                  <a:cubicBezTo>
                    <a:pt x="11437" y="15958"/>
                    <a:pt x="11522" y="16163"/>
                    <a:pt x="11529" y="16163"/>
                  </a:cubicBezTo>
                  <a:cubicBezTo>
                    <a:pt x="11531" y="16163"/>
                    <a:pt x="11526" y="16145"/>
                    <a:pt x="11511" y="16099"/>
                  </a:cubicBezTo>
                  <a:lnTo>
                    <a:pt x="11511" y="16099"/>
                  </a:lnTo>
                  <a:lnTo>
                    <a:pt x="11544" y="16166"/>
                  </a:lnTo>
                  <a:lnTo>
                    <a:pt x="11611" y="16399"/>
                  </a:lnTo>
                  <a:cubicBezTo>
                    <a:pt x="12011" y="17333"/>
                    <a:pt x="12312" y="18301"/>
                    <a:pt x="12578" y="19302"/>
                  </a:cubicBezTo>
                  <a:cubicBezTo>
                    <a:pt x="12712" y="19802"/>
                    <a:pt x="12812" y="20302"/>
                    <a:pt x="12912" y="20803"/>
                  </a:cubicBezTo>
                  <a:cubicBezTo>
                    <a:pt x="12945" y="21036"/>
                    <a:pt x="12979" y="21270"/>
                    <a:pt x="13012" y="21503"/>
                  </a:cubicBezTo>
                  <a:cubicBezTo>
                    <a:pt x="13012" y="21531"/>
                    <a:pt x="13012" y="21554"/>
                    <a:pt x="13012" y="21570"/>
                  </a:cubicBezTo>
                  <a:cubicBezTo>
                    <a:pt x="13012" y="21703"/>
                    <a:pt x="13045" y="21837"/>
                    <a:pt x="13045" y="21970"/>
                  </a:cubicBezTo>
                  <a:cubicBezTo>
                    <a:pt x="13146" y="23104"/>
                    <a:pt x="13146" y="24272"/>
                    <a:pt x="13045" y="25406"/>
                  </a:cubicBezTo>
                  <a:cubicBezTo>
                    <a:pt x="13045" y="25539"/>
                    <a:pt x="13045" y="25673"/>
                    <a:pt x="13012" y="25806"/>
                  </a:cubicBezTo>
                  <a:cubicBezTo>
                    <a:pt x="13012" y="25873"/>
                    <a:pt x="12979" y="25939"/>
                    <a:pt x="12979" y="26039"/>
                  </a:cubicBezTo>
                  <a:lnTo>
                    <a:pt x="12979" y="26039"/>
                  </a:lnTo>
                  <a:cubicBezTo>
                    <a:pt x="12979" y="25970"/>
                    <a:pt x="12995" y="25854"/>
                    <a:pt x="12994" y="25854"/>
                  </a:cubicBezTo>
                  <a:lnTo>
                    <a:pt x="12994" y="25854"/>
                  </a:lnTo>
                  <a:cubicBezTo>
                    <a:pt x="12993" y="25854"/>
                    <a:pt x="12989" y="25878"/>
                    <a:pt x="12979" y="25940"/>
                  </a:cubicBezTo>
                  <a:cubicBezTo>
                    <a:pt x="12945" y="26206"/>
                    <a:pt x="12879" y="26507"/>
                    <a:pt x="12812" y="26774"/>
                  </a:cubicBezTo>
                  <a:cubicBezTo>
                    <a:pt x="12712" y="27341"/>
                    <a:pt x="12545" y="27908"/>
                    <a:pt x="12378" y="28475"/>
                  </a:cubicBezTo>
                  <a:cubicBezTo>
                    <a:pt x="12178" y="29309"/>
                    <a:pt x="12645" y="30176"/>
                    <a:pt x="13479" y="30409"/>
                  </a:cubicBezTo>
                  <a:cubicBezTo>
                    <a:pt x="13609" y="30441"/>
                    <a:pt x="13739" y="30456"/>
                    <a:pt x="13868" y="30456"/>
                  </a:cubicBezTo>
                  <a:cubicBezTo>
                    <a:pt x="14567" y="30456"/>
                    <a:pt x="15217" y="30013"/>
                    <a:pt x="15414" y="29309"/>
                  </a:cubicBezTo>
                  <a:cubicBezTo>
                    <a:pt x="15781" y="28208"/>
                    <a:pt x="16048" y="27074"/>
                    <a:pt x="16148" y="25906"/>
                  </a:cubicBezTo>
                  <a:cubicBezTo>
                    <a:pt x="16281" y="24872"/>
                    <a:pt x="16314" y="23838"/>
                    <a:pt x="16248" y="22837"/>
                  </a:cubicBezTo>
                  <a:cubicBezTo>
                    <a:pt x="16114" y="20602"/>
                    <a:pt x="15681" y="18434"/>
                    <a:pt x="14947" y="16333"/>
                  </a:cubicBezTo>
                  <a:cubicBezTo>
                    <a:pt x="13446" y="12163"/>
                    <a:pt x="10877" y="8460"/>
                    <a:pt x="7875" y="5191"/>
                  </a:cubicBezTo>
                  <a:cubicBezTo>
                    <a:pt x="6241" y="3490"/>
                    <a:pt x="4439" y="1889"/>
                    <a:pt x="2538" y="421"/>
                  </a:cubicBezTo>
                  <a:cubicBezTo>
                    <a:pt x="2281" y="124"/>
                    <a:pt x="1983" y="1"/>
                    <a:pt x="16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444;p41"/>
            <p:cNvSpPr/>
            <p:nvPr/>
          </p:nvSpPr>
          <p:spPr>
            <a:xfrm>
              <a:off x="3299200" y="4095150"/>
              <a:ext cx="242700" cy="262600"/>
            </a:xfrm>
            <a:custGeom>
              <a:avLst/>
              <a:gdLst/>
              <a:ahLst/>
              <a:cxnLst/>
              <a:rect l="l" t="t" r="r" b="b"/>
              <a:pathLst>
                <a:path w="9708" h="10504" extrusionOk="0">
                  <a:moveTo>
                    <a:pt x="9029" y="1"/>
                  </a:moveTo>
                  <a:cubicBezTo>
                    <a:pt x="8784" y="1"/>
                    <a:pt x="8547" y="161"/>
                    <a:pt x="8440" y="430"/>
                  </a:cubicBezTo>
                  <a:cubicBezTo>
                    <a:pt x="8139" y="1297"/>
                    <a:pt x="7706" y="2164"/>
                    <a:pt x="7172" y="2932"/>
                  </a:cubicBezTo>
                  <a:lnTo>
                    <a:pt x="7005" y="3165"/>
                  </a:lnTo>
                  <a:cubicBezTo>
                    <a:pt x="6980" y="3190"/>
                    <a:pt x="6841" y="3368"/>
                    <a:pt x="6831" y="3381"/>
                  </a:cubicBezTo>
                  <a:lnTo>
                    <a:pt x="6831" y="3381"/>
                  </a:lnTo>
                  <a:cubicBezTo>
                    <a:pt x="6706" y="3531"/>
                    <a:pt x="6558" y="3682"/>
                    <a:pt x="6438" y="3832"/>
                  </a:cubicBezTo>
                  <a:cubicBezTo>
                    <a:pt x="6138" y="4199"/>
                    <a:pt x="5804" y="4566"/>
                    <a:pt x="5437" y="4900"/>
                  </a:cubicBezTo>
                  <a:cubicBezTo>
                    <a:pt x="5104" y="5233"/>
                    <a:pt x="4737" y="5567"/>
                    <a:pt x="4370" y="5867"/>
                  </a:cubicBezTo>
                  <a:lnTo>
                    <a:pt x="4137" y="6067"/>
                  </a:lnTo>
                  <a:lnTo>
                    <a:pt x="4003" y="6201"/>
                  </a:lnTo>
                  <a:cubicBezTo>
                    <a:pt x="4081" y="6122"/>
                    <a:pt x="4114" y="6090"/>
                    <a:pt x="4107" y="6090"/>
                  </a:cubicBezTo>
                  <a:cubicBezTo>
                    <a:pt x="4102" y="6090"/>
                    <a:pt x="4078" y="6106"/>
                    <a:pt x="4036" y="6134"/>
                  </a:cubicBezTo>
                  <a:cubicBezTo>
                    <a:pt x="3836" y="6267"/>
                    <a:pt x="3670" y="6401"/>
                    <a:pt x="3469" y="6534"/>
                  </a:cubicBezTo>
                  <a:cubicBezTo>
                    <a:pt x="3303" y="6668"/>
                    <a:pt x="3069" y="6801"/>
                    <a:pt x="2802" y="6968"/>
                  </a:cubicBezTo>
                  <a:cubicBezTo>
                    <a:pt x="2669" y="7034"/>
                    <a:pt x="2402" y="7268"/>
                    <a:pt x="2202" y="7268"/>
                  </a:cubicBezTo>
                  <a:cubicBezTo>
                    <a:pt x="2326" y="7227"/>
                    <a:pt x="2386" y="7198"/>
                    <a:pt x="2374" y="7198"/>
                  </a:cubicBezTo>
                  <a:cubicBezTo>
                    <a:pt x="2367" y="7198"/>
                    <a:pt x="2332" y="7209"/>
                    <a:pt x="2269" y="7235"/>
                  </a:cubicBezTo>
                  <a:lnTo>
                    <a:pt x="2135" y="7268"/>
                  </a:lnTo>
                  <a:lnTo>
                    <a:pt x="1835" y="7401"/>
                  </a:lnTo>
                  <a:cubicBezTo>
                    <a:pt x="1468" y="7468"/>
                    <a:pt x="1134" y="7602"/>
                    <a:pt x="834" y="7802"/>
                  </a:cubicBezTo>
                  <a:cubicBezTo>
                    <a:pt x="300" y="8135"/>
                    <a:pt x="0" y="8802"/>
                    <a:pt x="167" y="9436"/>
                  </a:cubicBezTo>
                  <a:cubicBezTo>
                    <a:pt x="367" y="10037"/>
                    <a:pt x="934" y="10470"/>
                    <a:pt x="1568" y="10504"/>
                  </a:cubicBezTo>
                  <a:cubicBezTo>
                    <a:pt x="2269" y="10404"/>
                    <a:pt x="2936" y="10137"/>
                    <a:pt x="3536" y="9736"/>
                  </a:cubicBezTo>
                  <a:cubicBezTo>
                    <a:pt x="3970" y="9470"/>
                    <a:pt x="4437" y="9236"/>
                    <a:pt x="4870" y="8936"/>
                  </a:cubicBezTo>
                  <a:cubicBezTo>
                    <a:pt x="5771" y="8302"/>
                    <a:pt x="6572" y="7568"/>
                    <a:pt x="7272" y="6734"/>
                  </a:cubicBezTo>
                  <a:cubicBezTo>
                    <a:pt x="7973" y="5834"/>
                    <a:pt x="8540" y="4833"/>
                    <a:pt x="8940" y="3799"/>
                  </a:cubicBezTo>
                  <a:cubicBezTo>
                    <a:pt x="9274" y="2798"/>
                    <a:pt x="9507" y="1797"/>
                    <a:pt x="9640" y="763"/>
                  </a:cubicBezTo>
                  <a:cubicBezTo>
                    <a:pt x="9707" y="463"/>
                    <a:pt x="9540" y="130"/>
                    <a:pt x="9207" y="29"/>
                  </a:cubicBezTo>
                  <a:cubicBezTo>
                    <a:pt x="9148" y="10"/>
                    <a:pt x="9089" y="1"/>
                    <a:pt x="90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445;p41"/>
            <p:cNvSpPr/>
            <p:nvPr/>
          </p:nvSpPr>
          <p:spPr>
            <a:xfrm>
              <a:off x="3204125" y="3528100"/>
              <a:ext cx="418650" cy="392675"/>
            </a:xfrm>
            <a:custGeom>
              <a:avLst/>
              <a:gdLst/>
              <a:ahLst/>
              <a:cxnLst/>
              <a:rect l="l" t="t" r="r" b="b"/>
              <a:pathLst>
                <a:path w="16746" h="15707" extrusionOk="0">
                  <a:moveTo>
                    <a:pt x="11876" y="12137"/>
                  </a:moveTo>
                  <a:cubicBezTo>
                    <a:pt x="11902" y="12172"/>
                    <a:pt x="11930" y="12207"/>
                    <a:pt x="11960" y="12242"/>
                  </a:cubicBezTo>
                  <a:lnTo>
                    <a:pt x="11960" y="12242"/>
                  </a:lnTo>
                  <a:cubicBezTo>
                    <a:pt x="11946" y="12225"/>
                    <a:pt x="11919" y="12192"/>
                    <a:pt x="11876" y="12137"/>
                  </a:cubicBezTo>
                  <a:close/>
                  <a:moveTo>
                    <a:pt x="1099" y="0"/>
                  </a:moveTo>
                  <a:cubicBezTo>
                    <a:pt x="758" y="0"/>
                    <a:pt x="436" y="171"/>
                    <a:pt x="234" y="462"/>
                  </a:cubicBezTo>
                  <a:cubicBezTo>
                    <a:pt x="1" y="929"/>
                    <a:pt x="134" y="1530"/>
                    <a:pt x="601" y="1796"/>
                  </a:cubicBezTo>
                  <a:cubicBezTo>
                    <a:pt x="1135" y="2163"/>
                    <a:pt x="1668" y="2564"/>
                    <a:pt x="2202" y="2964"/>
                  </a:cubicBezTo>
                  <a:lnTo>
                    <a:pt x="2202" y="2964"/>
                  </a:lnTo>
                  <a:lnTo>
                    <a:pt x="2202" y="2964"/>
                  </a:lnTo>
                  <a:cubicBezTo>
                    <a:pt x="2202" y="2985"/>
                    <a:pt x="2267" y="3031"/>
                    <a:pt x="2275" y="3031"/>
                  </a:cubicBezTo>
                  <a:cubicBezTo>
                    <a:pt x="2280" y="3031"/>
                    <a:pt x="2265" y="3014"/>
                    <a:pt x="2202" y="2964"/>
                  </a:cubicBezTo>
                  <a:lnTo>
                    <a:pt x="2202" y="2964"/>
                  </a:lnTo>
                  <a:lnTo>
                    <a:pt x="2369" y="3097"/>
                  </a:lnTo>
                  <a:lnTo>
                    <a:pt x="2869" y="3464"/>
                  </a:lnTo>
                  <a:lnTo>
                    <a:pt x="3270" y="3765"/>
                  </a:lnTo>
                  <a:lnTo>
                    <a:pt x="3336" y="3831"/>
                  </a:lnTo>
                  <a:lnTo>
                    <a:pt x="3503" y="3965"/>
                  </a:lnTo>
                  <a:lnTo>
                    <a:pt x="3837" y="4232"/>
                  </a:lnTo>
                  <a:lnTo>
                    <a:pt x="4270" y="4532"/>
                  </a:lnTo>
                  <a:cubicBezTo>
                    <a:pt x="4281" y="4554"/>
                    <a:pt x="4307" y="4580"/>
                    <a:pt x="4328" y="4599"/>
                  </a:cubicBezTo>
                  <a:lnTo>
                    <a:pt x="4328" y="4599"/>
                  </a:lnTo>
                  <a:cubicBezTo>
                    <a:pt x="4309" y="4584"/>
                    <a:pt x="4280" y="4562"/>
                    <a:pt x="4237" y="4532"/>
                  </a:cubicBezTo>
                  <a:lnTo>
                    <a:pt x="4237" y="4532"/>
                  </a:lnTo>
                  <a:cubicBezTo>
                    <a:pt x="4504" y="4732"/>
                    <a:pt x="4737" y="4965"/>
                    <a:pt x="5004" y="5166"/>
                  </a:cubicBezTo>
                  <a:cubicBezTo>
                    <a:pt x="5471" y="5566"/>
                    <a:pt x="5971" y="6000"/>
                    <a:pt x="6438" y="6400"/>
                  </a:cubicBezTo>
                  <a:cubicBezTo>
                    <a:pt x="8373" y="8101"/>
                    <a:pt x="10141" y="9936"/>
                    <a:pt x="11709" y="11937"/>
                  </a:cubicBezTo>
                  <a:cubicBezTo>
                    <a:pt x="11756" y="11984"/>
                    <a:pt x="11953" y="12232"/>
                    <a:pt x="11971" y="12254"/>
                  </a:cubicBezTo>
                  <a:lnTo>
                    <a:pt x="11971" y="12254"/>
                  </a:lnTo>
                  <a:cubicBezTo>
                    <a:pt x="11967" y="12250"/>
                    <a:pt x="11963" y="12246"/>
                    <a:pt x="11960" y="12242"/>
                  </a:cubicBezTo>
                  <a:lnTo>
                    <a:pt x="11960" y="12242"/>
                  </a:lnTo>
                  <a:cubicBezTo>
                    <a:pt x="11968" y="12252"/>
                    <a:pt x="11972" y="12256"/>
                    <a:pt x="11972" y="12256"/>
                  </a:cubicBezTo>
                  <a:cubicBezTo>
                    <a:pt x="11972" y="12256"/>
                    <a:pt x="11971" y="12256"/>
                    <a:pt x="11971" y="12254"/>
                  </a:cubicBezTo>
                  <a:lnTo>
                    <a:pt x="11971" y="12254"/>
                  </a:lnTo>
                  <a:cubicBezTo>
                    <a:pt x="12051" y="12349"/>
                    <a:pt x="12138" y="12443"/>
                    <a:pt x="12209" y="12538"/>
                  </a:cubicBezTo>
                  <a:cubicBezTo>
                    <a:pt x="12443" y="12838"/>
                    <a:pt x="12643" y="13105"/>
                    <a:pt x="12843" y="13438"/>
                  </a:cubicBezTo>
                  <a:cubicBezTo>
                    <a:pt x="13043" y="13738"/>
                    <a:pt x="13243" y="14005"/>
                    <a:pt x="13410" y="14272"/>
                  </a:cubicBezTo>
                  <a:cubicBezTo>
                    <a:pt x="13744" y="14739"/>
                    <a:pt x="14011" y="15273"/>
                    <a:pt x="14544" y="15506"/>
                  </a:cubicBezTo>
                  <a:cubicBezTo>
                    <a:pt x="14778" y="15640"/>
                    <a:pt x="15028" y="15706"/>
                    <a:pt x="15278" y="15706"/>
                  </a:cubicBezTo>
                  <a:cubicBezTo>
                    <a:pt x="15528" y="15706"/>
                    <a:pt x="15778" y="15640"/>
                    <a:pt x="16012" y="15506"/>
                  </a:cubicBezTo>
                  <a:cubicBezTo>
                    <a:pt x="16446" y="15239"/>
                    <a:pt x="16712" y="14772"/>
                    <a:pt x="16712" y="14272"/>
                  </a:cubicBezTo>
                  <a:cubicBezTo>
                    <a:pt x="16746" y="13438"/>
                    <a:pt x="16112" y="12671"/>
                    <a:pt x="15645" y="12037"/>
                  </a:cubicBezTo>
                  <a:cubicBezTo>
                    <a:pt x="15211" y="11370"/>
                    <a:pt x="14778" y="10803"/>
                    <a:pt x="14311" y="10203"/>
                  </a:cubicBezTo>
                  <a:cubicBezTo>
                    <a:pt x="13544" y="9202"/>
                    <a:pt x="12676" y="8201"/>
                    <a:pt x="11776" y="7267"/>
                  </a:cubicBezTo>
                  <a:cubicBezTo>
                    <a:pt x="9908" y="5299"/>
                    <a:pt x="7839" y="3598"/>
                    <a:pt x="5538" y="2130"/>
                  </a:cubicBezTo>
                  <a:cubicBezTo>
                    <a:pt x="4270" y="1363"/>
                    <a:pt x="2969" y="696"/>
                    <a:pt x="1602" y="129"/>
                  </a:cubicBezTo>
                  <a:cubicBezTo>
                    <a:pt x="1437" y="41"/>
                    <a:pt x="1266" y="0"/>
                    <a:pt x="10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446;p41"/>
            <p:cNvSpPr/>
            <p:nvPr/>
          </p:nvSpPr>
          <p:spPr>
            <a:xfrm>
              <a:off x="3467600" y="3480475"/>
              <a:ext cx="113475" cy="323350"/>
            </a:xfrm>
            <a:custGeom>
              <a:avLst/>
              <a:gdLst/>
              <a:ahLst/>
              <a:cxnLst/>
              <a:rect l="l" t="t" r="r" b="b"/>
              <a:pathLst>
                <a:path w="4539" h="12934" extrusionOk="0">
                  <a:moveTo>
                    <a:pt x="958" y="1"/>
                  </a:moveTo>
                  <a:cubicBezTo>
                    <a:pt x="496" y="1"/>
                    <a:pt x="1" y="555"/>
                    <a:pt x="303" y="1033"/>
                  </a:cubicBezTo>
                  <a:cubicBezTo>
                    <a:pt x="1370" y="2601"/>
                    <a:pt x="2071" y="4402"/>
                    <a:pt x="2337" y="6303"/>
                  </a:cubicBezTo>
                  <a:cubicBezTo>
                    <a:pt x="2404" y="6737"/>
                    <a:pt x="2471" y="7137"/>
                    <a:pt x="2471" y="7571"/>
                  </a:cubicBezTo>
                  <a:cubicBezTo>
                    <a:pt x="2504" y="8071"/>
                    <a:pt x="2504" y="8538"/>
                    <a:pt x="2471" y="9005"/>
                  </a:cubicBezTo>
                  <a:cubicBezTo>
                    <a:pt x="2471" y="9139"/>
                    <a:pt x="2471" y="9272"/>
                    <a:pt x="2437" y="9406"/>
                  </a:cubicBezTo>
                  <a:cubicBezTo>
                    <a:pt x="2437" y="9406"/>
                    <a:pt x="2418" y="9603"/>
                    <a:pt x="2424" y="9603"/>
                  </a:cubicBezTo>
                  <a:cubicBezTo>
                    <a:pt x="2426" y="9603"/>
                    <a:pt x="2430" y="9585"/>
                    <a:pt x="2437" y="9539"/>
                  </a:cubicBezTo>
                  <a:lnTo>
                    <a:pt x="2437" y="9539"/>
                  </a:lnTo>
                  <a:cubicBezTo>
                    <a:pt x="2404" y="9773"/>
                    <a:pt x="2371" y="10006"/>
                    <a:pt x="2304" y="10273"/>
                  </a:cubicBezTo>
                  <a:cubicBezTo>
                    <a:pt x="2271" y="10506"/>
                    <a:pt x="2204" y="10740"/>
                    <a:pt x="2137" y="10973"/>
                  </a:cubicBezTo>
                  <a:cubicBezTo>
                    <a:pt x="2004" y="11340"/>
                    <a:pt x="1970" y="11741"/>
                    <a:pt x="2037" y="12108"/>
                  </a:cubicBezTo>
                  <a:cubicBezTo>
                    <a:pt x="2184" y="12633"/>
                    <a:pt x="2636" y="12933"/>
                    <a:pt x="3109" y="12933"/>
                  </a:cubicBezTo>
                  <a:cubicBezTo>
                    <a:pt x="3386" y="12933"/>
                    <a:pt x="3671" y="12830"/>
                    <a:pt x="3905" y="12608"/>
                  </a:cubicBezTo>
                  <a:cubicBezTo>
                    <a:pt x="4205" y="12241"/>
                    <a:pt x="4339" y="11774"/>
                    <a:pt x="4372" y="11274"/>
                  </a:cubicBezTo>
                  <a:cubicBezTo>
                    <a:pt x="4372" y="11249"/>
                    <a:pt x="4390" y="11085"/>
                    <a:pt x="4387" y="11085"/>
                  </a:cubicBezTo>
                  <a:lnTo>
                    <a:pt x="4387" y="11085"/>
                  </a:lnTo>
                  <a:cubicBezTo>
                    <a:pt x="4387" y="11085"/>
                    <a:pt x="4387" y="11085"/>
                    <a:pt x="4386" y="11086"/>
                  </a:cubicBezTo>
                  <a:lnTo>
                    <a:pt x="4386" y="11086"/>
                  </a:lnTo>
                  <a:cubicBezTo>
                    <a:pt x="4414" y="10907"/>
                    <a:pt x="4439" y="10711"/>
                    <a:pt x="4439" y="10540"/>
                  </a:cubicBezTo>
                  <a:cubicBezTo>
                    <a:pt x="4506" y="10073"/>
                    <a:pt x="4539" y="9572"/>
                    <a:pt x="4539" y="9072"/>
                  </a:cubicBezTo>
                  <a:cubicBezTo>
                    <a:pt x="4539" y="8005"/>
                    <a:pt x="4406" y="6904"/>
                    <a:pt x="4172" y="5836"/>
                  </a:cubicBezTo>
                  <a:cubicBezTo>
                    <a:pt x="3705" y="3768"/>
                    <a:pt x="2738" y="1833"/>
                    <a:pt x="1370" y="199"/>
                  </a:cubicBezTo>
                  <a:cubicBezTo>
                    <a:pt x="1255" y="60"/>
                    <a:pt x="1108" y="1"/>
                    <a:pt x="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447;p41"/>
            <p:cNvSpPr/>
            <p:nvPr/>
          </p:nvSpPr>
          <p:spPr>
            <a:xfrm>
              <a:off x="2307650" y="4378075"/>
              <a:ext cx="174325" cy="150750"/>
            </a:xfrm>
            <a:custGeom>
              <a:avLst/>
              <a:gdLst/>
              <a:ahLst/>
              <a:cxnLst/>
              <a:rect l="l" t="t" r="r" b="b"/>
              <a:pathLst>
                <a:path w="6973" h="6030" extrusionOk="0">
                  <a:moveTo>
                    <a:pt x="3403" y="0"/>
                  </a:moveTo>
                  <a:cubicBezTo>
                    <a:pt x="2927" y="0"/>
                    <a:pt x="2460" y="102"/>
                    <a:pt x="2035" y="287"/>
                  </a:cubicBezTo>
                  <a:cubicBezTo>
                    <a:pt x="368" y="1055"/>
                    <a:pt x="1" y="3290"/>
                    <a:pt x="1001" y="4724"/>
                  </a:cubicBezTo>
                  <a:cubicBezTo>
                    <a:pt x="1576" y="5545"/>
                    <a:pt x="2510" y="6029"/>
                    <a:pt x="3490" y="6029"/>
                  </a:cubicBezTo>
                  <a:cubicBezTo>
                    <a:pt x="3705" y="6029"/>
                    <a:pt x="3921" y="6006"/>
                    <a:pt x="4137" y="5958"/>
                  </a:cubicBezTo>
                  <a:cubicBezTo>
                    <a:pt x="5104" y="5758"/>
                    <a:pt x="5938" y="5124"/>
                    <a:pt x="6405" y="4257"/>
                  </a:cubicBezTo>
                  <a:cubicBezTo>
                    <a:pt x="6972" y="3156"/>
                    <a:pt x="6805" y="1822"/>
                    <a:pt x="6005" y="888"/>
                  </a:cubicBezTo>
                  <a:cubicBezTo>
                    <a:pt x="5504" y="329"/>
                    <a:pt x="4796" y="3"/>
                    <a:pt x="4063" y="3"/>
                  </a:cubicBezTo>
                  <a:cubicBezTo>
                    <a:pt x="3966" y="3"/>
                    <a:pt x="3868" y="9"/>
                    <a:pt x="3770" y="21"/>
                  </a:cubicBezTo>
                  <a:cubicBezTo>
                    <a:pt x="3647" y="7"/>
                    <a:pt x="3525" y="0"/>
                    <a:pt x="3403" y="0"/>
                  </a:cubicBezTo>
                  <a:close/>
                </a:path>
              </a:pathLst>
            </a:custGeom>
            <a:solidFill>
              <a:srgbClr val="F99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448;p41"/>
            <p:cNvSpPr/>
            <p:nvPr/>
          </p:nvSpPr>
          <p:spPr>
            <a:xfrm>
              <a:off x="2950600" y="4386050"/>
              <a:ext cx="163475" cy="144000"/>
            </a:xfrm>
            <a:custGeom>
              <a:avLst/>
              <a:gdLst/>
              <a:ahLst/>
              <a:cxnLst/>
              <a:rect l="l" t="t" r="r" b="b"/>
              <a:pathLst>
                <a:path w="6539" h="5760" extrusionOk="0">
                  <a:moveTo>
                    <a:pt x="3206" y="0"/>
                  </a:moveTo>
                  <a:cubicBezTo>
                    <a:pt x="2951" y="0"/>
                    <a:pt x="2692" y="33"/>
                    <a:pt x="2436" y="102"/>
                  </a:cubicBezTo>
                  <a:cubicBezTo>
                    <a:pt x="1435" y="435"/>
                    <a:pt x="635" y="1236"/>
                    <a:pt x="335" y="2237"/>
                  </a:cubicBezTo>
                  <a:cubicBezTo>
                    <a:pt x="1" y="3337"/>
                    <a:pt x="368" y="4505"/>
                    <a:pt x="1269" y="5239"/>
                  </a:cubicBezTo>
                  <a:cubicBezTo>
                    <a:pt x="1635" y="5514"/>
                    <a:pt x="2085" y="5677"/>
                    <a:pt x="2543" y="5677"/>
                  </a:cubicBezTo>
                  <a:cubicBezTo>
                    <a:pt x="2585" y="5677"/>
                    <a:pt x="2627" y="5675"/>
                    <a:pt x="2670" y="5673"/>
                  </a:cubicBezTo>
                  <a:cubicBezTo>
                    <a:pt x="2908" y="5729"/>
                    <a:pt x="3154" y="5759"/>
                    <a:pt x="3401" y="5759"/>
                  </a:cubicBezTo>
                  <a:cubicBezTo>
                    <a:pt x="3877" y="5759"/>
                    <a:pt x="4353" y="5648"/>
                    <a:pt x="4771" y="5406"/>
                  </a:cubicBezTo>
                  <a:cubicBezTo>
                    <a:pt x="6472" y="4505"/>
                    <a:pt x="6539" y="2037"/>
                    <a:pt x="5205" y="802"/>
                  </a:cubicBezTo>
                  <a:cubicBezTo>
                    <a:pt x="4659" y="281"/>
                    <a:pt x="3947" y="0"/>
                    <a:pt x="3206" y="0"/>
                  </a:cubicBezTo>
                  <a:close/>
                </a:path>
              </a:pathLst>
            </a:custGeom>
            <a:solidFill>
              <a:srgbClr val="F99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449;p41"/>
            <p:cNvSpPr/>
            <p:nvPr/>
          </p:nvSpPr>
          <p:spPr>
            <a:xfrm>
              <a:off x="2199475" y="3628575"/>
              <a:ext cx="99875" cy="75950"/>
            </a:xfrm>
            <a:custGeom>
              <a:avLst/>
              <a:gdLst/>
              <a:ahLst/>
              <a:cxnLst/>
              <a:rect l="l" t="t" r="r" b="b"/>
              <a:pathLst>
                <a:path w="3995" h="3038" extrusionOk="0">
                  <a:moveTo>
                    <a:pt x="901" y="1"/>
                  </a:moveTo>
                  <a:cubicBezTo>
                    <a:pt x="256" y="1"/>
                    <a:pt x="1" y="958"/>
                    <a:pt x="692" y="1147"/>
                  </a:cubicBezTo>
                  <a:cubicBezTo>
                    <a:pt x="1125" y="1247"/>
                    <a:pt x="1526" y="1480"/>
                    <a:pt x="1792" y="1814"/>
                  </a:cubicBezTo>
                  <a:cubicBezTo>
                    <a:pt x="1926" y="1981"/>
                    <a:pt x="2059" y="2114"/>
                    <a:pt x="2159" y="2281"/>
                  </a:cubicBezTo>
                  <a:cubicBezTo>
                    <a:pt x="2326" y="2581"/>
                    <a:pt x="2626" y="2848"/>
                    <a:pt x="2960" y="2981"/>
                  </a:cubicBezTo>
                  <a:cubicBezTo>
                    <a:pt x="3044" y="3020"/>
                    <a:pt x="3126" y="3038"/>
                    <a:pt x="3204" y="3038"/>
                  </a:cubicBezTo>
                  <a:cubicBezTo>
                    <a:pt x="3594" y="3038"/>
                    <a:pt x="3900" y="2603"/>
                    <a:pt x="3927" y="2214"/>
                  </a:cubicBezTo>
                  <a:cubicBezTo>
                    <a:pt x="3994" y="1514"/>
                    <a:pt x="3227" y="913"/>
                    <a:pt x="2693" y="613"/>
                  </a:cubicBezTo>
                  <a:cubicBezTo>
                    <a:pt x="2159" y="313"/>
                    <a:pt x="1592" y="112"/>
                    <a:pt x="1025" y="12"/>
                  </a:cubicBezTo>
                  <a:cubicBezTo>
                    <a:pt x="982" y="5"/>
                    <a:pt x="941" y="1"/>
                    <a:pt x="9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450;p41"/>
            <p:cNvSpPr/>
            <p:nvPr/>
          </p:nvSpPr>
          <p:spPr>
            <a:xfrm>
              <a:off x="1977150" y="3439500"/>
              <a:ext cx="109700" cy="89825"/>
            </a:xfrm>
            <a:custGeom>
              <a:avLst/>
              <a:gdLst/>
              <a:ahLst/>
              <a:cxnLst/>
              <a:rect l="l" t="t" r="r" b="b"/>
              <a:pathLst>
                <a:path w="4388" h="3593" extrusionOk="0">
                  <a:moveTo>
                    <a:pt x="851" y="1"/>
                  </a:moveTo>
                  <a:cubicBezTo>
                    <a:pt x="400" y="1"/>
                    <a:pt x="0" y="660"/>
                    <a:pt x="411" y="1071"/>
                  </a:cubicBezTo>
                  <a:lnTo>
                    <a:pt x="378" y="1071"/>
                  </a:lnTo>
                  <a:cubicBezTo>
                    <a:pt x="845" y="1538"/>
                    <a:pt x="1279" y="1971"/>
                    <a:pt x="1779" y="2405"/>
                  </a:cubicBezTo>
                  <a:cubicBezTo>
                    <a:pt x="2279" y="2839"/>
                    <a:pt x="2780" y="3439"/>
                    <a:pt x="3447" y="3573"/>
                  </a:cubicBezTo>
                  <a:cubicBezTo>
                    <a:pt x="3501" y="3586"/>
                    <a:pt x="3554" y="3592"/>
                    <a:pt x="3605" y="3592"/>
                  </a:cubicBezTo>
                  <a:cubicBezTo>
                    <a:pt x="4061" y="3592"/>
                    <a:pt x="4387" y="3092"/>
                    <a:pt x="4147" y="2672"/>
                  </a:cubicBezTo>
                  <a:cubicBezTo>
                    <a:pt x="3914" y="2071"/>
                    <a:pt x="3213" y="1671"/>
                    <a:pt x="2746" y="1271"/>
                  </a:cubicBezTo>
                  <a:cubicBezTo>
                    <a:pt x="2279" y="871"/>
                    <a:pt x="1679" y="470"/>
                    <a:pt x="1145" y="103"/>
                  </a:cubicBezTo>
                  <a:cubicBezTo>
                    <a:pt x="1050" y="32"/>
                    <a:pt x="950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451;p41"/>
            <p:cNvSpPr/>
            <p:nvPr/>
          </p:nvSpPr>
          <p:spPr>
            <a:xfrm>
              <a:off x="2423125" y="3823475"/>
              <a:ext cx="508825" cy="142325"/>
            </a:xfrm>
            <a:custGeom>
              <a:avLst/>
              <a:gdLst/>
              <a:ahLst/>
              <a:cxnLst/>
              <a:rect l="l" t="t" r="r" b="b"/>
              <a:pathLst>
                <a:path w="20353" h="5693" extrusionOk="0">
                  <a:moveTo>
                    <a:pt x="1685" y="1"/>
                  </a:moveTo>
                  <a:cubicBezTo>
                    <a:pt x="553" y="1"/>
                    <a:pt x="0" y="1622"/>
                    <a:pt x="1119" y="2257"/>
                  </a:cubicBezTo>
                  <a:lnTo>
                    <a:pt x="1152" y="2224"/>
                  </a:lnTo>
                  <a:cubicBezTo>
                    <a:pt x="2420" y="2891"/>
                    <a:pt x="3688" y="3558"/>
                    <a:pt x="5022" y="4092"/>
                  </a:cubicBezTo>
                  <a:cubicBezTo>
                    <a:pt x="6256" y="4592"/>
                    <a:pt x="7524" y="4992"/>
                    <a:pt x="8825" y="5259"/>
                  </a:cubicBezTo>
                  <a:cubicBezTo>
                    <a:pt x="10125" y="5559"/>
                    <a:pt x="11426" y="5693"/>
                    <a:pt x="12761" y="5693"/>
                  </a:cubicBezTo>
                  <a:cubicBezTo>
                    <a:pt x="14729" y="5593"/>
                    <a:pt x="16663" y="4992"/>
                    <a:pt x="18365" y="3958"/>
                  </a:cubicBezTo>
                  <a:cubicBezTo>
                    <a:pt x="18698" y="3725"/>
                    <a:pt x="18998" y="3525"/>
                    <a:pt x="19299" y="3258"/>
                  </a:cubicBezTo>
                  <a:cubicBezTo>
                    <a:pt x="19599" y="2991"/>
                    <a:pt x="19799" y="2691"/>
                    <a:pt x="19999" y="2390"/>
                  </a:cubicBezTo>
                  <a:cubicBezTo>
                    <a:pt x="20353" y="1860"/>
                    <a:pt x="19874" y="1044"/>
                    <a:pt x="19252" y="1044"/>
                  </a:cubicBezTo>
                  <a:cubicBezTo>
                    <a:pt x="19169" y="1044"/>
                    <a:pt x="19084" y="1058"/>
                    <a:pt x="18998" y="1089"/>
                  </a:cubicBezTo>
                  <a:cubicBezTo>
                    <a:pt x="18765" y="1190"/>
                    <a:pt x="18498" y="1290"/>
                    <a:pt x="18231" y="1390"/>
                  </a:cubicBezTo>
                  <a:cubicBezTo>
                    <a:pt x="17964" y="1490"/>
                    <a:pt x="17664" y="1657"/>
                    <a:pt x="17397" y="1790"/>
                  </a:cubicBezTo>
                  <a:lnTo>
                    <a:pt x="17197" y="1890"/>
                  </a:lnTo>
                  <a:lnTo>
                    <a:pt x="16864" y="2023"/>
                  </a:lnTo>
                  <a:cubicBezTo>
                    <a:pt x="16597" y="2090"/>
                    <a:pt x="16330" y="2190"/>
                    <a:pt x="16063" y="2257"/>
                  </a:cubicBezTo>
                  <a:cubicBezTo>
                    <a:pt x="15796" y="2324"/>
                    <a:pt x="15529" y="2390"/>
                    <a:pt x="15229" y="2457"/>
                  </a:cubicBezTo>
                  <a:lnTo>
                    <a:pt x="14862" y="2490"/>
                  </a:lnTo>
                  <a:cubicBezTo>
                    <a:pt x="14848" y="2495"/>
                    <a:pt x="14837" y="2499"/>
                    <a:pt x="14829" y="2503"/>
                  </a:cubicBezTo>
                  <a:lnTo>
                    <a:pt x="14829" y="2503"/>
                  </a:lnTo>
                  <a:lnTo>
                    <a:pt x="14662" y="2524"/>
                  </a:lnTo>
                  <a:cubicBezTo>
                    <a:pt x="14095" y="2591"/>
                    <a:pt x="13561" y="2591"/>
                    <a:pt x="12994" y="2624"/>
                  </a:cubicBezTo>
                  <a:cubicBezTo>
                    <a:pt x="12460" y="2624"/>
                    <a:pt x="11893" y="2624"/>
                    <a:pt x="11326" y="2591"/>
                  </a:cubicBezTo>
                  <a:cubicBezTo>
                    <a:pt x="11059" y="2591"/>
                    <a:pt x="10826" y="2524"/>
                    <a:pt x="10559" y="2490"/>
                  </a:cubicBezTo>
                  <a:cubicBezTo>
                    <a:pt x="10538" y="2501"/>
                    <a:pt x="10518" y="2508"/>
                    <a:pt x="10497" y="2512"/>
                  </a:cubicBezTo>
                  <a:lnTo>
                    <a:pt x="10497" y="2512"/>
                  </a:lnTo>
                  <a:cubicBezTo>
                    <a:pt x="10481" y="2504"/>
                    <a:pt x="10458" y="2497"/>
                    <a:pt x="10426" y="2490"/>
                  </a:cubicBezTo>
                  <a:lnTo>
                    <a:pt x="9859" y="2424"/>
                  </a:lnTo>
                  <a:cubicBezTo>
                    <a:pt x="8624" y="2190"/>
                    <a:pt x="7390" y="1857"/>
                    <a:pt x="6189" y="1423"/>
                  </a:cubicBezTo>
                  <a:cubicBezTo>
                    <a:pt x="4822" y="956"/>
                    <a:pt x="3421" y="489"/>
                    <a:pt x="2053" y="55"/>
                  </a:cubicBezTo>
                  <a:cubicBezTo>
                    <a:pt x="1925" y="18"/>
                    <a:pt x="1802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452;p41"/>
            <p:cNvSpPr/>
            <p:nvPr/>
          </p:nvSpPr>
          <p:spPr>
            <a:xfrm>
              <a:off x="3081625" y="3617000"/>
              <a:ext cx="109175" cy="109350"/>
            </a:xfrm>
            <a:custGeom>
              <a:avLst/>
              <a:gdLst/>
              <a:ahLst/>
              <a:cxnLst/>
              <a:rect l="l" t="t" r="r" b="b"/>
              <a:pathLst>
                <a:path w="4367" h="4374" extrusionOk="0">
                  <a:moveTo>
                    <a:pt x="2161" y="3393"/>
                  </a:moveTo>
                  <a:cubicBezTo>
                    <a:pt x="2163" y="3393"/>
                    <a:pt x="2158" y="3404"/>
                    <a:pt x="2141" y="3430"/>
                  </a:cubicBezTo>
                  <a:lnTo>
                    <a:pt x="2141" y="3430"/>
                  </a:lnTo>
                  <a:cubicBezTo>
                    <a:pt x="2149" y="3408"/>
                    <a:pt x="2160" y="3393"/>
                    <a:pt x="2161" y="3393"/>
                  </a:cubicBezTo>
                  <a:close/>
                  <a:moveTo>
                    <a:pt x="3001" y="1"/>
                  </a:moveTo>
                  <a:cubicBezTo>
                    <a:pt x="2230" y="1"/>
                    <a:pt x="1476" y="700"/>
                    <a:pt x="1031" y="1276"/>
                  </a:cubicBezTo>
                  <a:cubicBezTo>
                    <a:pt x="798" y="1576"/>
                    <a:pt x="631" y="1910"/>
                    <a:pt x="531" y="2277"/>
                  </a:cubicBezTo>
                  <a:cubicBezTo>
                    <a:pt x="397" y="2577"/>
                    <a:pt x="331" y="2777"/>
                    <a:pt x="197" y="3177"/>
                  </a:cubicBezTo>
                  <a:cubicBezTo>
                    <a:pt x="1" y="3875"/>
                    <a:pt x="546" y="4374"/>
                    <a:pt x="1106" y="4374"/>
                  </a:cubicBezTo>
                  <a:cubicBezTo>
                    <a:pt x="1402" y="4374"/>
                    <a:pt x="1702" y="4234"/>
                    <a:pt x="1898" y="3911"/>
                  </a:cubicBezTo>
                  <a:cubicBezTo>
                    <a:pt x="1965" y="3744"/>
                    <a:pt x="2032" y="3611"/>
                    <a:pt x="2132" y="3478"/>
                  </a:cubicBezTo>
                  <a:cubicBezTo>
                    <a:pt x="2132" y="3464"/>
                    <a:pt x="2135" y="3450"/>
                    <a:pt x="2139" y="3437"/>
                  </a:cubicBezTo>
                  <a:lnTo>
                    <a:pt x="2139" y="3437"/>
                  </a:lnTo>
                  <a:cubicBezTo>
                    <a:pt x="2203" y="3373"/>
                    <a:pt x="2266" y="3310"/>
                    <a:pt x="2299" y="3277"/>
                  </a:cubicBezTo>
                  <a:lnTo>
                    <a:pt x="2666" y="2944"/>
                  </a:lnTo>
                  <a:cubicBezTo>
                    <a:pt x="2678" y="2932"/>
                    <a:pt x="2712" y="2902"/>
                    <a:pt x="2741" y="2877"/>
                  </a:cubicBezTo>
                  <a:lnTo>
                    <a:pt x="2741" y="2877"/>
                  </a:lnTo>
                  <a:lnTo>
                    <a:pt x="2866" y="2777"/>
                  </a:lnTo>
                  <a:lnTo>
                    <a:pt x="3066" y="2644"/>
                  </a:lnTo>
                  <a:cubicBezTo>
                    <a:pt x="3173" y="2644"/>
                    <a:pt x="3386" y="2430"/>
                    <a:pt x="3348" y="2430"/>
                  </a:cubicBezTo>
                  <a:cubicBezTo>
                    <a:pt x="3341" y="2430"/>
                    <a:pt x="3329" y="2436"/>
                    <a:pt x="3308" y="2449"/>
                  </a:cubicBezTo>
                  <a:lnTo>
                    <a:pt x="3308" y="2449"/>
                  </a:lnTo>
                  <a:cubicBezTo>
                    <a:pt x="3490" y="2325"/>
                    <a:pt x="3645" y="2198"/>
                    <a:pt x="3800" y="2043"/>
                  </a:cubicBezTo>
                  <a:cubicBezTo>
                    <a:pt x="4300" y="1510"/>
                    <a:pt x="4367" y="575"/>
                    <a:pt x="3633" y="175"/>
                  </a:cubicBezTo>
                  <a:cubicBezTo>
                    <a:pt x="3425" y="53"/>
                    <a:pt x="3212" y="1"/>
                    <a:pt x="3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453;p41"/>
            <p:cNvSpPr/>
            <p:nvPr/>
          </p:nvSpPr>
          <p:spPr>
            <a:xfrm>
              <a:off x="3302475" y="3454100"/>
              <a:ext cx="140175" cy="95675"/>
            </a:xfrm>
            <a:custGeom>
              <a:avLst/>
              <a:gdLst/>
              <a:ahLst/>
              <a:cxnLst/>
              <a:rect l="l" t="t" r="r" b="b"/>
              <a:pathLst>
                <a:path w="5607" h="3827" extrusionOk="0">
                  <a:moveTo>
                    <a:pt x="3992" y="0"/>
                  </a:moveTo>
                  <a:cubicBezTo>
                    <a:pt x="2486" y="0"/>
                    <a:pt x="1100" y="1124"/>
                    <a:pt x="436" y="2421"/>
                  </a:cubicBezTo>
                  <a:cubicBezTo>
                    <a:pt x="0" y="3156"/>
                    <a:pt x="622" y="3827"/>
                    <a:pt x="1259" y="3827"/>
                  </a:cubicBezTo>
                  <a:cubicBezTo>
                    <a:pt x="1548" y="3827"/>
                    <a:pt x="1840" y="3689"/>
                    <a:pt x="2037" y="3355"/>
                  </a:cubicBezTo>
                  <a:cubicBezTo>
                    <a:pt x="2071" y="3289"/>
                    <a:pt x="2104" y="3255"/>
                    <a:pt x="2138" y="3222"/>
                  </a:cubicBezTo>
                  <a:lnTo>
                    <a:pt x="2138" y="3222"/>
                  </a:lnTo>
                  <a:cubicBezTo>
                    <a:pt x="2134" y="3226"/>
                    <a:pt x="2132" y="3227"/>
                    <a:pt x="2131" y="3227"/>
                  </a:cubicBezTo>
                  <a:cubicBezTo>
                    <a:pt x="2125" y="3227"/>
                    <a:pt x="2204" y="3122"/>
                    <a:pt x="2204" y="3122"/>
                  </a:cubicBezTo>
                  <a:cubicBezTo>
                    <a:pt x="2304" y="2989"/>
                    <a:pt x="2404" y="2888"/>
                    <a:pt x="2538" y="2822"/>
                  </a:cubicBezTo>
                  <a:cubicBezTo>
                    <a:pt x="2538" y="2822"/>
                    <a:pt x="2653" y="2726"/>
                    <a:pt x="2665" y="2694"/>
                  </a:cubicBezTo>
                  <a:lnTo>
                    <a:pt x="2665" y="2694"/>
                  </a:lnTo>
                  <a:cubicBezTo>
                    <a:pt x="2715" y="2670"/>
                    <a:pt x="2791" y="2622"/>
                    <a:pt x="2771" y="2622"/>
                  </a:cubicBezTo>
                  <a:cubicBezTo>
                    <a:pt x="2905" y="2522"/>
                    <a:pt x="3038" y="2455"/>
                    <a:pt x="3172" y="2388"/>
                  </a:cubicBezTo>
                  <a:lnTo>
                    <a:pt x="3338" y="2321"/>
                  </a:lnTo>
                  <a:cubicBezTo>
                    <a:pt x="3354" y="2321"/>
                    <a:pt x="3407" y="2292"/>
                    <a:pt x="3441" y="2271"/>
                  </a:cubicBezTo>
                  <a:lnTo>
                    <a:pt x="3441" y="2271"/>
                  </a:lnTo>
                  <a:cubicBezTo>
                    <a:pt x="3562" y="2215"/>
                    <a:pt x="3684" y="2182"/>
                    <a:pt x="3805" y="2121"/>
                  </a:cubicBezTo>
                  <a:cubicBezTo>
                    <a:pt x="4106" y="2055"/>
                    <a:pt x="4406" y="1954"/>
                    <a:pt x="4706" y="1854"/>
                  </a:cubicBezTo>
                  <a:cubicBezTo>
                    <a:pt x="5540" y="1621"/>
                    <a:pt x="5607" y="287"/>
                    <a:pt x="4706" y="86"/>
                  </a:cubicBezTo>
                  <a:cubicBezTo>
                    <a:pt x="4467" y="28"/>
                    <a:pt x="4228" y="0"/>
                    <a:pt x="3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454;p41"/>
            <p:cNvSpPr/>
            <p:nvPr/>
          </p:nvSpPr>
          <p:spPr>
            <a:xfrm>
              <a:off x="2874775" y="3907275"/>
              <a:ext cx="100875" cy="82850"/>
            </a:xfrm>
            <a:custGeom>
              <a:avLst/>
              <a:gdLst/>
              <a:ahLst/>
              <a:cxnLst/>
              <a:rect l="l" t="t" r="r" b="b"/>
              <a:pathLst>
                <a:path w="4035" h="3314" extrusionOk="0">
                  <a:moveTo>
                    <a:pt x="3303" y="1"/>
                  </a:moveTo>
                  <a:cubicBezTo>
                    <a:pt x="2712" y="1"/>
                    <a:pt x="2211" y="558"/>
                    <a:pt x="1800" y="906"/>
                  </a:cubicBezTo>
                  <a:cubicBezTo>
                    <a:pt x="1366" y="1273"/>
                    <a:pt x="932" y="1640"/>
                    <a:pt x="499" y="2041"/>
                  </a:cubicBezTo>
                  <a:cubicBezTo>
                    <a:pt x="0" y="2539"/>
                    <a:pt x="445" y="3314"/>
                    <a:pt x="1049" y="3314"/>
                  </a:cubicBezTo>
                  <a:cubicBezTo>
                    <a:pt x="1173" y="3314"/>
                    <a:pt x="1303" y="3282"/>
                    <a:pt x="1433" y="3208"/>
                  </a:cubicBezTo>
                  <a:cubicBezTo>
                    <a:pt x="1900" y="2808"/>
                    <a:pt x="2400" y="2441"/>
                    <a:pt x="2867" y="2074"/>
                  </a:cubicBezTo>
                  <a:cubicBezTo>
                    <a:pt x="3368" y="1674"/>
                    <a:pt x="3968" y="1307"/>
                    <a:pt x="4001" y="640"/>
                  </a:cubicBezTo>
                  <a:cubicBezTo>
                    <a:pt x="4035" y="273"/>
                    <a:pt x="3701" y="39"/>
                    <a:pt x="3401" y="6"/>
                  </a:cubicBezTo>
                  <a:cubicBezTo>
                    <a:pt x="3368" y="2"/>
                    <a:pt x="3335" y="1"/>
                    <a:pt x="33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455;p41"/>
            <p:cNvSpPr/>
            <p:nvPr/>
          </p:nvSpPr>
          <p:spPr>
            <a:xfrm>
              <a:off x="1745575" y="3374525"/>
              <a:ext cx="1912225" cy="1442900"/>
            </a:xfrm>
            <a:custGeom>
              <a:avLst/>
              <a:gdLst/>
              <a:ahLst/>
              <a:cxnLst/>
              <a:rect l="l" t="t" r="r" b="b"/>
              <a:pathLst>
                <a:path w="76489" h="57716" extrusionOk="0">
                  <a:moveTo>
                    <a:pt x="10171" y="1839"/>
                  </a:moveTo>
                  <a:cubicBezTo>
                    <a:pt x="11168" y="1839"/>
                    <a:pt x="12166" y="2081"/>
                    <a:pt x="13077" y="2569"/>
                  </a:cubicBezTo>
                  <a:cubicBezTo>
                    <a:pt x="14111" y="3169"/>
                    <a:pt x="15012" y="3970"/>
                    <a:pt x="15745" y="4937"/>
                  </a:cubicBezTo>
                  <a:cubicBezTo>
                    <a:pt x="16146" y="5404"/>
                    <a:pt x="16479" y="5905"/>
                    <a:pt x="16846" y="6372"/>
                  </a:cubicBezTo>
                  <a:cubicBezTo>
                    <a:pt x="16980" y="6572"/>
                    <a:pt x="17113" y="6739"/>
                    <a:pt x="17247" y="6905"/>
                  </a:cubicBezTo>
                  <a:cubicBezTo>
                    <a:pt x="16112" y="7472"/>
                    <a:pt x="15045" y="8140"/>
                    <a:pt x="14011" y="8840"/>
                  </a:cubicBezTo>
                  <a:cubicBezTo>
                    <a:pt x="12110" y="10008"/>
                    <a:pt x="10342" y="11342"/>
                    <a:pt x="8707" y="12843"/>
                  </a:cubicBezTo>
                  <a:cubicBezTo>
                    <a:pt x="6105" y="15178"/>
                    <a:pt x="4004" y="18047"/>
                    <a:pt x="2603" y="21249"/>
                  </a:cubicBezTo>
                  <a:cubicBezTo>
                    <a:pt x="2469" y="20715"/>
                    <a:pt x="2336" y="20115"/>
                    <a:pt x="2269" y="19548"/>
                  </a:cubicBezTo>
                  <a:cubicBezTo>
                    <a:pt x="2036" y="18214"/>
                    <a:pt x="1902" y="16846"/>
                    <a:pt x="1869" y="15478"/>
                  </a:cubicBezTo>
                  <a:cubicBezTo>
                    <a:pt x="1769" y="12910"/>
                    <a:pt x="2136" y="10308"/>
                    <a:pt x="2970" y="7839"/>
                  </a:cubicBezTo>
                  <a:cubicBezTo>
                    <a:pt x="3737" y="5705"/>
                    <a:pt x="5138" y="3736"/>
                    <a:pt x="7139" y="2636"/>
                  </a:cubicBezTo>
                  <a:cubicBezTo>
                    <a:pt x="8079" y="2106"/>
                    <a:pt x="9124" y="1839"/>
                    <a:pt x="10171" y="1839"/>
                  </a:cubicBezTo>
                  <a:close/>
                  <a:moveTo>
                    <a:pt x="66268" y="1866"/>
                  </a:moveTo>
                  <a:cubicBezTo>
                    <a:pt x="67073" y="1866"/>
                    <a:pt x="67884" y="2031"/>
                    <a:pt x="68650" y="2369"/>
                  </a:cubicBezTo>
                  <a:cubicBezTo>
                    <a:pt x="69651" y="2769"/>
                    <a:pt x="70518" y="3370"/>
                    <a:pt x="71285" y="4137"/>
                  </a:cubicBezTo>
                  <a:cubicBezTo>
                    <a:pt x="72086" y="5004"/>
                    <a:pt x="72753" y="6005"/>
                    <a:pt x="73220" y="7072"/>
                  </a:cubicBezTo>
                  <a:cubicBezTo>
                    <a:pt x="74221" y="9340"/>
                    <a:pt x="74587" y="11942"/>
                    <a:pt x="74621" y="14411"/>
                  </a:cubicBezTo>
                  <a:cubicBezTo>
                    <a:pt x="74654" y="15945"/>
                    <a:pt x="74554" y="17480"/>
                    <a:pt x="74354" y="19014"/>
                  </a:cubicBezTo>
                  <a:cubicBezTo>
                    <a:pt x="74221" y="19781"/>
                    <a:pt x="74087" y="20549"/>
                    <a:pt x="73920" y="21316"/>
                  </a:cubicBezTo>
                  <a:cubicBezTo>
                    <a:pt x="72719" y="18580"/>
                    <a:pt x="71052" y="16079"/>
                    <a:pt x="68950" y="13944"/>
                  </a:cubicBezTo>
                  <a:lnTo>
                    <a:pt x="68950" y="13977"/>
                  </a:lnTo>
                  <a:cubicBezTo>
                    <a:pt x="67382" y="12409"/>
                    <a:pt x="65681" y="10975"/>
                    <a:pt x="63846" y="9741"/>
                  </a:cubicBezTo>
                  <a:cubicBezTo>
                    <a:pt x="62979" y="9174"/>
                    <a:pt x="62112" y="8640"/>
                    <a:pt x="61245" y="8073"/>
                  </a:cubicBezTo>
                  <a:cubicBezTo>
                    <a:pt x="60611" y="7673"/>
                    <a:pt x="59944" y="7306"/>
                    <a:pt x="59243" y="6972"/>
                  </a:cubicBezTo>
                  <a:cubicBezTo>
                    <a:pt x="59677" y="6405"/>
                    <a:pt x="60110" y="5838"/>
                    <a:pt x="60544" y="5271"/>
                  </a:cubicBezTo>
                  <a:cubicBezTo>
                    <a:pt x="61145" y="4437"/>
                    <a:pt x="61878" y="3670"/>
                    <a:pt x="62712" y="3069"/>
                  </a:cubicBezTo>
                  <a:cubicBezTo>
                    <a:pt x="63752" y="2275"/>
                    <a:pt x="65003" y="1866"/>
                    <a:pt x="66268" y="1866"/>
                  </a:cubicBezTo>
                  <a:close/>
                  <a:moveTo>
                    <a:pt x="19735" y="7946"/>
                  </a:moveTo>
                  <a:cubicBezTo>
                    <a:pt x="20221" y="7946"/>
                    <a:pt x="20709" y="8066"/>
                    <a:pt x="21149" y="8306"/>
                  </a:cubicBezTo>
                  <a:cubicBezTo>
                    <a:pt x="21917" y="8707"/>
                    <a:pt x="22584" y="9307"/>
                    <a:pt x="23084" y="10041"/>
                  </a:cubicBezTo>
                  <a:cubicBezTo>
                    <a:pt x="24185" y="11442"/>
                    <a:pt x="25119" y="13310"/>
                    <a:pt x="26887" y="14044"/>
                  </a:cubicBezTo>
                  <a:cubicBezTo>
                    <a:pt x="25552" y="14878"/>
                    <a:pt x="24452" y="16145"/>
                    <a:pt x="23484" y="17346"/>
                  </a:cubicBezTo>
                  <a:cubicBezTo>
                    <a:pt x="22250" y="18847"/>
                    <a:pt x="21116" y="20415"/>
                    <a:pt x="20115" y="22083"/>
                  </a:cubicBezTo>
                  <a:cubicBezTo>
                    <a:pt x="18047" y="25485"/>
                    <a:pt x="16479" y="29188"/>
                    <a:pt x="15479" y="33024"/>
                  </a:cubicBezTo>
                  <a:cubicBezTo>
                    <a:pt x="14645" y="36260"/>
                    <a:pt x="14278" y="39595"/>
                    <a:pt x="14411" y="42898"/>
                  </a:cubicBezTo>
                  <a:cubicBezTo>
                    <a:pt x="11276" y="40663"/>
                    <a:pt x="7740" y="38928"/>
                    <a:pt x="5138" y="36026"/>
                  </a:cubicBezTo>
                  <a:cubicBezTo>
                    <a:pt x="5004" y="35859"/>
                    <a:pt x="4838" y="35726"/>
                    <a:pt x="4704" y="35559"/>
                  </a:cubicBezTo>
                  <a:lnTo>
                    <a:pt x="4604" y="35392"/>
                  </a:lnTo>
                  <a:lnTo>
                    <a:pt x="4404" y="35159"/>
                  </a:lnTo>
                  <a:cubicBezTo>
                    <a:pt x="4171" y="34859"/>
                    <a:pt x="3970" y="34525"/>
                    <a:pt x="3770" y="34192"/>
                  </a:cubicBezTo>
                  <a:cubicBezTo>
                    <a:pt x="3704" y="33991"/>
                    <a:pt x="3603" y="33825"/>
                    <a:pt x="3537" y="33658"/>
                  </a:cubicBezTo>
                  <a:lnTo>
                    <a:pt x="3403" y="33424"/>
                  </a:lnTo>
                  <a:lnTo>
                    <a:pt x="3337" y="33224"/>
                  </a:lnTo>
                  <a:cubicBezTo>
                    <a:pt x="3170" y="32824"/>
                    <a:pt x="3070" y="32424"/>
                    <a:pt x="2970" y="32023"/>
                  </a:cubicBezTo>
                  <a:cubicBezTo>
                    <a:pt x="2903" y="31823"/>
                    <a:pt x="2870" y="31623"/>
                    <a:pt x="2836" y="31423"/>
                  </a:cubicBezTo>
                  <a:cubicBezTo>
                    <a:pt x="2803" y="31323"/>
                    <a:pt x="2803" y="31223"/>
                    <a:pt x="2803" y="31123"/>
                  </a:cubicBezTo>
                  <a:lnTo>
                    <a:pt x="2770" y="30989"/>
                  </a:lnTo>
                  <a:lnTo>
                    <a:pt x="2770" y="30889"/>
                  </a:lnTo>
                  <a:cubicBezTo>
                    <a:pt x="2703" y="30422"/>
                    <a:pt x="2669" y="29922"/>
                    <a:pt x="2669" y="29422"/>
                  </a:cubicBezTo>
                  <a:cubicBezTo>
                    <a:pt x="2636" y="28354"/>
                    <a:pt x="2703" y="27287"/>
                    <a:pt x="2870" y="26253"/>
                  </a:cubicBezTo>
                  <a:cubicBezTo>
                    <a:pt x="3603" y="21950"/>
                    <a:pt x="5805" y="18147"/>
                    <a:pt x="8807" y="15078"/>
                  </a:cubicBezTo>
                  <a:cubicBezTo>
                    <a:pt x="10275" y="13577"/>
                    <a:pt x="11909" y="12243"/>
                    <a:pt x="13644" y="11075"/>
                  </a:cubicBezTo>
                  <a:cubicBezTo>
                    <a:pt x="14478" y="10541"/>
                    <a:pt x="15312" y="10008"/>
                    <a:pt x="16179" y="9474"/>
                  </a:cubicBezTo>
                  <a:cubicBezTo>
                    <a:pt x="16980" y="8907"/>
                    <a:pt x="17847" y="8440"/>
                    <a:pt x="18781" y="8106"/>
                  </a:cubicBezTo>
                  <a:cubicBezTo>
                    <a:pt x="19088" y="8000"/>
                    <a:pt x="19411" y="7946"/>
                    <a:pt x="19735" y="7946"/>
                  </a:cubicBezTo>
                  <a:close/>
                  <a:moveTo>
                    <a:pt x="56475" y="7939"/>
                  </a:moveTo>
                  <a:cubicBezTo>
                    <a:pt x="57375" y="7939"/>
                    <a:pt x="58276" y="8173"/>
                    <a:pt x="59010" y="8640"/>
                  </a:cubicBezTo>
                  <a:cubicBezTo>
                    <a:pt x="59910" y="9107"/>
                    <a:pt x="60744" y="9707"/>
                    <a:pt x="61612" y="10241"/>
                  </a:cubicBezTo>
                  <a:cubicBezTo>
                    <a:pt x="63379" y="11309"/>
                    <a:pt x="65014" y="12543"/>
                    <a:pt x="66582" y="13944"/>
                  </a:cubicBezTo>
                  <a:cubicBezTo>
                    <a:pt x="69717" y="16813"/>
                    <a:pt x="72219" y="20415"/>
                    <a:pt x="73320" y="24585"/>
                  </a:cubicBezTo>
                  <a:cubicBezTo>
                    <a:pt x="73854" y="26653"/>
                    <a:pt x="73987" y="28788"/>
                    <a:pt x="73754" y="30923"/>
                  </a:cubicBezTo>
                  <a:cubicBezTo>
                    <a:pt x="73754" y="31023"/>
                    <a:pt x="73687" y="31223"/>
                    <a:pt x="73653" y="31423"/>
                  </a:cubicBezTo>
                  <a:cubicBezTo>
                    <a:pt x="73620" y="31623"/>
                    <a:pt x="73587" y="31823"/>
                    <a:pt x="73520" y="32023"/>
                  </a:cubicBezTo>
                  <a:cubicBezTo>
                    <a:pt x="73420" y="32457"/>
                    <a:pt x="73320" y="32824"/>
                    <a:pt x="73153" y="33224"/>
                  </a:cubicBezTo>
                  <a:lnTo>
                    <a:pt x="73086" y="33391"/>
                  </a:lnTo>
                  <a:lnTo>
                    <a:pt x="72986" y="33625"/>
                  </a:lnTo>
                  <a:cubicBezTo>
                    <a:pt x="72920" y="33825"/>
                    <a:pt x="72820" y="33991"/>
                    <a:pt x="72719" y="34192"/>
                  </a:cubicBezTo>
                  <a:cubicBezTo>
                    <a:pt x="72519" y="34525"/>
                    <a:pt x="72319" y="34859"/>
                    <a:pt x="72086" y="35159"/>
                  </a:cubicBezTo>
                  <a:lnTo>
                    <a:pt x="71919" y="35426"/>
                  </a:lnTo>
                  <a:lnTo>
                    <a:pt x="71819" y="35526"/>
                  </a:lnTo>
                  <a:cubicBezTo>
                    <a:pt x="71685" y="35693"/>
                    <a:pt x="71552" y="35859"/>
                    <a:pt x="71419" y="36026"/>
                  </a:cubicBezTo>
                  <a:cubicBezTo>
                    <a:pt x="71118" y="36360"/>
                    <a:pt x="70785" y="36693"/>
                    <a:pt x="70451" y="36994"/>
                  </a:cubicBezTo>
                  <a:cubicBezTo>
                    <a:pt x="69717" y="37694"/>
                    <a:pt x="68917" y="38328"/>
                    <a:pt x="68083" y="38928"/>
                  </a:cubicBezTo>
                  <a:cubicBezTo>
                    <a:pt x="66215" y="40263"/>
                    <a:pt x="64280" y="41397"/>
                    <a:pt x="62412" y="42698"/>
                  </a:cubicBezTo>
                  <a:cubicBezTo>
                    <a:pt x="62245" y="42798"/>
                    <a:pt x="62045" y="42965"/>
                    <a:pt x="61878" y="43098"/>
                  </a:cubicBezTo>
                  <a:cubicBezTo>
                    <a:pt x="62112" y="38028"/>
                    <a:pt x="61278" y="32957"/>
                    <a:pt x="59410" y="28221"/>
                  </a:cubicBezTo>
                  <a:cubicBezTo>
                    <a:pt x="58242" y="25185"/>
                    <a:pt x="56708" y="22283"/>
                    <a:pt x="54840" y="19615"/>
                  </a:cubicBezTo>
                  <a:cubicBezTo>
                    <a:pt x="53873" y="18280"/>
                    <a:pt x="52839" y="17013"/>
                    <a:pt x="51738" y="15812"/>
                  </a:cubicBezTo>
                  <a:cubicBezTo>
                    <a:pt x="51137" y="15145"/>
                    <a:pt x="50404" y="14511"/>
                    <a:pt x="49636" y="14011"/>
                  </a:cubicBezTo>
                  <a:cubicBezTo>
                    <a:pt x="50937" y="13477"/>
                    <a:pt x="51905" y="12209"/>
                    <a:pt x="52739" y="11042"/>
                  </a:cubicBezTo>
                  <a:cubicBezTo>
                    <a:pt x="53206" y="10274"/>
                    <a:pt x="53773" y="9607"/>
                    <a:pt x="54406" y="8974"/>
                  </a:cubicBezTo>
                  <a:cubicBezTo>
                    <a:pt x="54973" y="8440"/>
                    <a:pt x="55707" y="8073"/>
                    <a:pt x="56475" y="7939"/>
                  </a:cubicBezTo>
                  <a:close/>
                  <a:moveTo>
                    <a:pt x="29684" y="14953"/>
                  </a:moveTo>
                  <a:cubicBezTo>
                    <a:pt x="29940" y="14953"/>
                    <a:pt x="30198" y="14983"/>
                    <a:pt x="30456" y="15045"/>
                  </a:cubicBezTo>
                  <a:cubicBezTo>
                    <a:pt x="31423" y="15345"/>
                    <a:pt x="32324" y="15745"/>
                    <a:pt x="33158" y="16312"/>
                  </a:cubicBezTo>
                  <a:cubicBezTo>
                    <a:pt x="34659" y="17146"/>
                    <a:pt x="36260" y="18080"/>
                    <a:pt x="37995" y="18147"/>
                  </a:cubicBezTo>
                  <a:cubicBezTo>
                    <a:pt x="38111" y="18163"/>
                    <a:pt x="38228" y="18172"/>
                    <a:pt x="38345" y="18172"/>
                  </a:cubicBezTo>
                  <a:cubicBezTo>
                    <a:pt x="38462" y="18172"/>
                    <a:pt x="38578" y="18163"/>
                    <a:pt x="38695" y="18147"/>
                  </a:cubicBezTo>
                  <a:cubicBezTo>
                    <a:pt x="39562" y="18080"/>
                    <a:pt x="40430" y="17847"/>
                    <a:pt x="41230" y="17480"/>
                  </a:cubicBezTo>
                  <a:cubicBezTo>
                    <a:pt x="42765" y="16813"/>
                    <a:pt x="44066" y="15712"/>
                    <a:pt x="45633" y="15211"/>
                  </a:cubicBezTo>
                  <a:cubicBezTo>
                    <a:pt x="46052" y="15052"/>
                    <a:pt x="46493" y="14976"/>
                    <a:pt x="46938" y="14976"/>
                  </a:cubicBezTo>
                  <a:cubicBezTo>
                    <a:pt x="47238" y="14976"/>
                    <a:pt x="47539" y="15011"/>
                    <a:pt x="47835" y="15078"/>
                  </a:cubicBezTo>
                  <a:cubicBezTo>
                    <a:pt x="48502" y="15311"/>
                    <a:pt x="49103" y="15678"/>
                    <a:pt x="49603" y="16179"/>
                  </a:cubicBezTo>
                  <a:cubicBezTo>
                    <a:pt x="50737" y="17246"/>
                    <a:pt x="51771" y="18414"/>
                    <a:pt x="52705" y="19681"/>
                  </a:cubicBezTo>
                  <a:cubicBezTo>
                    <a:pt x="56475" y="24685"/>
                    <a:pt x="58943" y="30589"/>
                    <a:pt x="59844" y="36793"/>
                  </a:cubicBezTo>
                  <a:cubicBezTo>
                    <a:pt x="60177" y="39229"/>
                    <a:pt x="60311" y="41664"/>
                    <a:pt x="60244" y="44099"/>
                  </a:cubicBezTo>
                  <a:cubicBezTo>
                    <a:pt x="60177" y="45933"/>
                    <a:pt x="60110" y="47768"/>
                    <a:pt x="59210" y="49302"/>
                  </a:cubicBezTo>
                  <a:lnTo>
                    <a:pt x="59210" y="49336"/>
                  </a:lnTo>
                  <a:cubicBezTo>
                    <a:pt x="58776" y="50136"/>
                    <a:pt x="58076" y="50770"/>
                    <a:pt x="57275" y="51137"/>
                  </a:cubicBezTo>
                  <a:cubicBezTo>
                    <a:pt x="56797" y="51323"/>
                    <a:pt x="56298" y="51424"/>
                    <a:pt x="55778" y="51424"/>
                  </a:cubicBezTo>
                  <a:cubicBezTo>
                    <a:pt x="55645" y="51424"/>
                    <a:pt x="55510" y="51418"/>
                    <a:pt x="55374" y="51404"/>
                  </a:cubicBezTo>
                  <a:cubicBezTo>
                    <a:pt x="55707" y="51104"/>
                    <a:pt x="56008" y="50804"/>
                    <a:pt x="56274" y="50470"/>
                  </a:cubicBezTo>
                  <a:cubicBezTo>
                    <a:pt x="56475" y="50236"/>
                    <a:pt x="56508" y="49903"/>
                    <a:pt x="56308" y="49669"/>
                  </a:cubicBezTo>
                  <a:cubicBezTo>
                    <a:pt x="56202" y="49500"/>
                    <a:pt x="56030" y="49412"/>
                    <a:pt x="55850" y="49412"/>
                  </a:cubicBezTo>
                  <a:cubicBezTo>
                    <a:pt x="55745" y="49412"/>
                    <a:pt x="55638" y="49441"/>
                    <a:pt x="55541" y="49503"/>
                  </a:cubicBezTo>
                  <a:cubicBezTo>
                    <a:pt x="53606" y="50937"/>
                    <a:pt x="51704" y="52405"/>
                    <a:pt x="49536" y="53439"/>
                  </a:cubicBezTo>
                  <a:cubicBezTo>
                    <a:pt x="47435" y="54473"/>
                    <a:pt x="45200" y="55207"/>
                    <a:pt x="42865" y="55607"/>
                  </a:cubicBezTo>
                  <a:cubicBezTo>
                    <a:pt x="41508" y="55843"/>
                    <a:pt x="40136" y="55960"/>
                    <a:pt x="38766" y="55960"/>
                  </a:cubicBezTo>
                  <a:cubicBezTo>
                    <a:pt x="35490" y="55960"/>
                    <a:pt x="32223" y="55290"/>
                    <a:pt x="29188" y="53972"/>
                  </a:cubicBezTo>
                  <a:cubicBezTo>
                    <a:pt x="27954" y="53439"/>
                    <a:pt x="26753" y="52805"/>
                    <a:pt x="25619" y="52104"/>
                  </a:cubicBezTo>
                  <a:cubicBezTo>
                    <a:pt x="24485" y="51404"/>
                    <a:pt x="23384" y="50670"/>
                    <a:pt x="22350" y="49836"/>
                  </a:cubicBezTo>
                  <a:cubicBezTo>
                    <a:pt x="22217" y="49725"/>
                    <a:pt x="22073" y="49678"/>
                    <a:pt x="21935" y="49678"/>
                  </a:cubicBezTo>
                  <a:cubicBezTo>
                    <a:pt x="21449" y="49678"/>
                    <a:pt x="21041" y="50262"/>
                    <a:pt x="21483" y="50703"/>
                  </a:cubicBezTo>
                  <a:lnTo>
                    <a:pt x="21917" y="51137"/>
                  </a:lnTo>
                  <a:cubicBezTo>
                    <a:pt x="21775" y="51151"/>
                    <a:pt x="21634" y="51157"/>
                    <a:pt x="21493" y="51157"/>
                  </a:cubicBezTo>
                  <a:cubicBezTo>
                    <a:pt x="20244" y="51157"/>
                    <a:pt x="19054" y="50629"/>
                    <a:pt x="18214" y="49669"/>
                  </a:cubicBezTo>
                  <a:cubicBezTo>
                    <a:pt x="17613" y="49036"/>
                    <a:pt x="17180" y="48268"/>
                    <a:pt x="16913" y="47434"/>
                  </a:cubicBezTo>
                  <a:cubicBezTo>
                    <a:pt x="16746" y="47001"/>
                    <a:pt x="16646" y="46534"/>
                    <a:pt x="16546" y="46067"/>
                  </a:cubicBezTo>
                  <a:cubicBezTo>
                    <a:pt x="16513" y="45833"/>
                    <a:pt x="16479" y="45633"/>
                    <a:pt x="16446" y="45400"/>
                  </a:cubicBezTo>
                  <a:lnTo>
                    <a:pt x="16413" y="45099"/>
                  </a:lnTo>
                  <a:lnTo>
                    <a:pt x="16379" y="44966"/>
                  </a:lnTo>
                  <a:lnTo>
                    <a:pt x="16379" y="44899"/>
                  </a:lnTo>
                  <a:lnTo>
                    <a:pt x="16379" y="44866"/>
                  </a:lnTo>
                  <a:cubicBezTo>
                    <a:pt x="15946" y="41230"/>
                    <a:pt x="16179" y="37561"/>
                    <a:pt x="17080" y="34025"/>
                  </a:cubicBezTo>
                  <a:cubicBezTo>
                    <a:pt x="17947" y="30389"/>
                    <a:pt x="19348" y="26920"/>
                    <a:pt x="21249" y="23684"/>
                  </a:cubicBezTo>
                  <a:cubicBezTo>
                    <a:pt x="21716" y="22850"/>
                    <a:pt x="22183" y="22083"/>
                    <a:pt x="22717" y="21316"/>
                  </a:cubicBezTo>
                  <a:cubicBezTo>
                    <a:pt x="22951" y="20949"/>
                    <a:pt x="23217" y="20582"/>
                    <a:pt x="23484" y="20215"/>
                  </a:cubicBezTo>
                  <a:cubicBezTo>
                    <a:pt x="23718" y="19881"/>
                    <a:pt x="24018" y="19481"/>
                    <a:pt x="24218" y="19214"/>
                  </a:cubicBezTo>
                  <a:cubicBezTo>
                    <a:pt x="24785" y="18514"/>
                    <a:pt x="25352" y="17847"/>
                    <a:pt x="25953" y="17179"/>
                  </a:cubicBezTo>
                  <a:cubicBezTo>
                    <a:pt x="26553" y="16479"/>
                    <a:pt x="27254" y="15879"/>
                    <a:pt x="28054" y="15378"/>
                  </a:cubicBezTo>
                  <a:cubicBezTo>
                    <a:pt x="28561" y="15102"/>
                    <a:pt x="29115" y="14953"/>
                    <a:pt x="29684" y="14953"/>
                  </a:cubicBezTo>
                  <a:close/>
                  <a:moveTo>
                    <a:pt x="66248" y="0"/>
                  </a:moveTo>
                  <a:cubicBezTo>
                    <a:pt x="64981" y="0"/>
                    <a:pt x="63746" y="367"/>
                    <a:pt x="62679" y="1035"/>
                  </a:cubicBezTo>
                  <a:cubicBezTo>
                    <a:pt x="61478" y="1802"/>
                    <a:pt x="60477" y="2769"/>
                    <a:pt x="59643" y="3903"/>
                  </a:cubicBezTo>
                  <a:cubicBezTo>
                    <a:pt x="59243" y="4437"/>
                    <a:pt x="58876" y="4971"/>
                    <a:pt x="58576" y="5571"/>
                  </a:cubicBezTo>
                  <a:cubicBezTo>
                    <a:pt x="58409" y="5871"/>
                    <a:pt x="58242" y="6172"/>
                    <a:pt x="58109" y="6472"/>
                  </a:cubicBezTo>
                  <a:cubicBezTo>
                    <a:pt x="57652" y="6346"/>
                    <a:pt x="57188" y="6279"/>
                    <a:pt x="56724" y="6279"/>
                  </a:cubicBezTo>
                  <a:cubicBezTo>
                    <a:pt x="56204" y="6279"/>
                    <a:pt x="55684" y="6362"/>
                    <a:pt x="55174" y="6538"/>
                  </a:cubicBezTo>
                  <a:cubicBezTo>
                    <a:pt x="54240" y="6939"/>
                    <a:pt x="53406" y="7539"/>
                    <a:pt x="52739" y="8306"/>
                  </a:cubicBezTo>
                  <a:cubicBezTo>
                    <a:pt x="51471" y="9741"/>
                    <a:pt x="50770" y="11642"/>
                    <a:pt x="49236" y="12843"/>
                  </a:cubicBezTo>
                  <a:cubicBezTo>
                    <a:pt x="48902" y="13110"/>
                    <a:pt x="48502" y="13277"/>
                    <a:pt x="48102" y="13377"/>
                  </a:cubicBezTo>
                  <a:cubicBezTo>
                    <a:pt x="47835" y="13310"/>
                    <a:pt x="47535" y="13243"/>
                    <a:pt x="47268" y="13210"/>
                  </a:cubicBezTo>
                  <a:cubicBezTo>
                    <a:pt x="47137" y="13199"/>
                    <a:pt x="47007" y="13194"/>
                    <a:pt x="46878" y="13194"/>
                  </a:cubicBezTo>
                  <a:cubicBezTo>
                    <a:pt x="44968" y="13194"/>
                    <a:pt x="43258" y="14307"/>
                    <a:pt x="41664" y="15245"/>
                  </a:cubicBezTo>
                  <a:cubicBezTo>
                    <a:pt x="41097" y="15612"/>
                    <a:pt x="40496" y="15912"/>
                    <a:pt x="39863" y="16145"/>
                  </a:cubicBezTo>
                  <a:cubicBezTo>
                    <a:pt x="39763" y="16145"/>
                    <a:pt x="39663" y="16179"/>
                    <a:pt x="39562" y="16212"/>
                  </a:cubicBezTo>
                  <a:lnTo>
                    <a:pt x="39462" y="16245"/>
                  </a:lnTo>
                  <a:lnTo>
                    <a:pt x="39262" y="16346"/>
                  </a:lnTo>
                  <a:cubicBezTo>
                    <a:pt x="38937" y="16421"/>
                    <a:pt x="38631" y="16458"/>
                    <a:pt x="38315" y="16458"/>
                  </a:cubicBezTo>
                  <a:cubicBezTo>
                    <a:pt x="38209" y="16458"/>
                    <a:pt x="38103" y="16454"/>
                    <a:pt x="37995" y="16446"/>
                  </a:cubicBezTo>
                  <a:lnTo>
                    <a:pt x="37795" y="16446"/>
                  </a:lnTo>
                  <a:cubicBezTo>
                    <a:pt x="37561" y="16412"/>
                    <a:pt x="37328" y="16379"/>
                    <a:pt x="37094" y="16312"/>
                  </a:cubicBezTo>
                  <a:cubicBezTo>
                    <a:pt x="37027" y="16312"/>
                    <a:pt x="36961" y="16279"/>
                    <a:pt x="36894" y="16245"/>
                  </a:cubicBezTo>
                  <a:cubicBezTo>
                    <a:pt x="36794" y="16212"/>
                    <a:pt x="36694" y="16179"/>
                    <a:pt x="36627" y="16179"/>
                  </a:cubicBezTo>
                  <a:cubicBezTo>
                    <a:pt x="35793" y="15845"/>
                    <a:pt x="35026" y="15445"/>
                    <a:pt x="34292" y="14978"/>
                  </a:cubicBezTo>
                  <a:cubicBezTo>
                    <a:pt x="32857" y="14111"/>
                    <a:pt x="31223" y="13222"/>
                    <a:pt x="29517" y="13222"/>
                  </a:cubicBezTo>
                  <a:cubicBezTo>
                    <a:pt x="29122" y="13222"/>
                    <a:pt x="28723" y="13270"/>
                    <a:pt x="28321" y="13377"/>
                  </a:cubicBezTo>
                  <a:cubicBezTo>
                    <a:pt x="26486" y="12943"/>
                    <a:pt x="25619" y="10942"/>
                    <a:pt x="24652" y="9541"/>
                  </a:cubicBezTo>
                  <a:cubicBezTo>
                    <a:pt x="23484" y="7873"/>
                    <a:pt x="21883" y="6305"/>
                    <a:pt x="19715" y="6305"/>
                  </a:cubicBezTo>
                  <a:cubicBezTo>
                    <a:pt x="19248" y="6305"/>
                    <a:pt x="18814" y="6372"/>
                    <a:pt x="18381" y="6472"/>
                  </a:cubicBezTo>
                  <a:cubicBezTo>
                    <a:pt x="18281" y="6272"/>
                    <a:pt x="18181" y="6071"/>
                    <a:pt x="18047" y="5838"/>
                  </a:cubicBezTo>
                  <a:cubicBezTo>
                    <a:pt x="17780" y="5304"/>
                    <a:pt x="17447" y="4771"/>
                    <a:pt x="17080" y="4270"/>
                  </a:cubicBezTo>
                  <a:cubicBezTo>
                    <a:pt x="16379" y="3236"/>
                    <a:pt x="15512" y="2335"/>
                    <a:pt x="14511" y="1535"/>
                  </a:cubicBezTo>
                  <a:cubicBezTo>
                    <a:pt x="13219" y="544"/>
                    <a:pt x="11634" y="26"/>
                    <a:pt x="10036" y="26"/>
                  </a:cubicBezTo>
                  <a:cubicBezTo>
                    <a:pt x="9159" y="26"/>
                    <a:pt x="8278" y="182"/>
                    <a:pt x="7440" y="501"/>
                  </a:cubicBezTo>
                  <a:cubicBezTo>
                    <a:pt x="4904" y="1502"/>
                    <a:pt x="2870" y="3470"/>
                    <a:pt x="1735" y="5938"/>
                  </a:cubicBezTo>
                  <a:cubicBezTo>
                    <a:pt x="535" y="8507"/>
                    <a:pt x="68" y="11342"/>
                    <a:pt x="34" y="14144"/>
                  </a:cubicBezTo>
                  <a:cubicBezTo>
                    <a:pt x="1" y="15879"/>
                    <a:pt x="134" y="17613"/>
                    <a:pt x="435" y="19281"/>
                  </a:cubicBezTo>
                  <a:cubicBezTo>
                    <a:pt x="568" y="20115"/>
                    <a:pt x="735" y="20882"/>
                    <a:pt x="968" y="21683"/>
                  </a:cubicBezTo>
                  <a:cubicBezTo>
                    <a:pt x="1068" y="22083"/>
                    <a:pt x="1168" y="22483"/>
                    <a:pt x="1302" y="22850"/>
                  </a:cubicBezTo>
                  <a:cubicBezTo>
                    <a:pt x="1402" y="23084"/>
                    <a:pt x="1502" y="23317"/>
                    <a:pt x="1602" y="23551"/>
                  </a:cubicBezTo>
                  <a:cubicBezTo>
                    <a:pt x="1635" y="23617"/>
                    <a:pt x="1669" y="23684"/>
                    <a:pt x="1702" y="23717"/>
                  </a:cubicBezTo>
                  <a:cubicBezTo>
                    <a:pt x="1635" y="23918"/>
                    <a:pt x="1602" y="24084"/>
                    <a:pt x="1535" y="24251"/>
                  </a:cubicBezTo>
                  <a:cubicBezTo>
                    <a:pt x="968" y="26453"/>
                    <a:pt x="801" y="28688"/>
                    <a:pt x="1002" y="30923"/>
                  </a:cubicBezTo>
                  <a:cubicBezTo>
                    <a:pt x="1168" y="32757"/>
                    <a:pt x="1769" y="34492"/>
                    <a:pt x="2803" y="36026"/>
                  </a:cubicBezTo>
                  <a:cubicBezTo>
                    <a:pt x="4037" y="37661"/>
                    <a:pt x="5538" y="39095"/>
                    <a:pt x="7206" y="40263"/>
                  </a:cubicBezTo>
                  <a:cubicBezTo>
                    <a:pt x="9107" y="41664"/>
                    <a:pt x="11109" y="42831"/>
                    <a:pt x="13044" y="44165"/>
                  </a:cubicBezTo>
                  <a:cubicBezTo>
                    <a:pt x="13511" y="44499"/>
                    <a:pt x="13978" y="44833"/>
                    <a:pt x="14478" y="45199"/>
                  </a:cubicBezTo>
                  <a:cubicBezTo>
                    <a:pt x="14511" y="45233"/>
                    <a:pt x="14578" y="45266"/>
                    <a:pt x="14678" y="45300"/>
                  </a:cubicBezTo>
                  <a:cubicBezTo>
                    <a:pt x="14912" y="47134"/>
                    <a:pt x="15412" y="48869"/>
                    <a:pt x="16579" y="50370"/>
                  </a:cubicBezTo>
                  <a:cubicBezTo>
                    <a:pt x="17644" y="51770"/>
                    <a:pt x="19296" y="52559"/>
                    <a:pt x="21002" y="52559"/>
                  </a:cubicBezTo>
                  <a:cubicBezTo>
                    <a:pt x="21329" y="52559"/>
                    <a:pt x="21657" y="52530"/>
                    <a:pt x="21983" y="52471"/>
                  </a:cubicBezTo>
                  <a:cubicBezTo>
                    <a:pt x="22350" y="52371"/>
                    <a:pt x="22684" y="52271"/>
                    <a:pt x="22984" y="52104"/>
                  </a:cubicBezTo>
                  <a:cubicBezTo>
                    <a:pt x="23418" y="52505"/>
                    <a:pt x="23851" y="52872"/>
                    <a:pt x="24318" y="53205"/>
                  </a:cubicBezTo>
                  <a:cubicBezTo>
                    <a:pt x="25352" y="53939"/>
                    <a:pt x="26420" y="54573"/>
                    <a:pt x="27521" y="55073"/>
                  </a:cubicBezTo>
                  <a:cubicBezTo>
                    <a:pt x="31065" y="56820"/>
                    <a:pt x="34926" y="57716"/>
                    <a:pt x="38830" y="57716"/>
                  </a:cubicBezTo>
                  <a:cubicBezTo>
                    <a:pt x="39995" y="57716"/>
                    <a:pt x="41165" y="57636"/>
                    <a:pt x="42331" y="57475"/>
                  </a:cubicBezTo>
                  <a:cubicBezTo>
                    <a:pt x="44800" y="57108"/>
                    <a:pt x="47201" y="56374"/>
                    <a:pt x="49470" y="55307"/>
                  </a:cubicBezTo>
                  <a:cubicBezTo>
                    <a:pt x="51237" y="54506"/>
                    <a:pt x="52905" y="53472"/>
                    <a:pt x="54406" y="52271"/>
                  </a:cubicBezTo>
                  <a:cubicBezTo>
                    <a:pt x="54979" y="52563"/>
                    <a:pt x="55585" y="52696"/>
                    <a:pt x="56187" y="52696"/>
                  </a:cubicBezTo>
                  <a:cubicBezTo>
                    <a:pt x="57304" y="52696"/>
                    <a:pt x="58410" y="52241"/>
                    <a:pt x="59277" y="51504"/>
                  </a:cubicBezTo>
                  <a:cubicBezTo>
                    <a:pt x="60744" y="50236"/>
                    <a:pt x="61478" y="48268"/>
                    <a:pt x="61612" y="46400"/>
                  </a:cubicBezTo>
                  <a:cubicBezTo>
                    <a:pt x="61645" y="46067"/>
                    <a:pt x="61645" y="45733"/>
                    <a:pt x="61612" y="45400"/>
                  </a:cubicBezTo>
                  <a:lnTo>
                    <a:pt x="61612" y="45300"/>
                  </a:lnTo>
                  <a:cubicBezTo>
                    <a:pt x="61778" y="45300"/>
                    <a:pt x="61912" y="45266"/>
                    <a:pt x="62045" y="45166"/>
                  </a:cubicBezTo>
                  <a:cubicBezTo>
                    <a:pt x="63913" y="43765"/>
                    <a:pt x="65948" y="42564"/>
                    <a:pt x="67883" y="41263"/>
                  </a:cubicBezTo>
                  <a:cubicBezTo>
                    <a:pt x="69717" y="40096"/>
                    <a:pt x="71385" y="38695"/>
                    <a:pt x="72853" y="37127"/>
                  </a:cubicBezTo>
                  <a:cubicBezTo>
                    <a:pt x="74054" y="35759"/>
                    <a:pt x="74854" y="34158"/>
                    <a:pt x="75255" y="32390"/>
                  </a:cubicBezTo>
                  <a:cubicBezTo>
                    <a:pt x="75622" y="30255"/>
                    <a:pt x="75622" y="28054"/>
                    <a:pt x="75255" y="25886"/>
                  </a:cubicBezTo>
                  <a:cubicBezTo>
                    <a:pt x="75121" y="25152"/>
                    <a:pt x="74954" y="24418"/>
                    <a:pt x="74754" y="23684"/>
                  </a:cubicBezTo>
                  <a:cubicBezTo>
                    <a:pt x="74854" y="23484"/>
                    <a:pt x="74954" y="23284"/>
                    <a:pt x="75054" y="23084"/>
                  </a:cubicBezTo>
                  <a:cubicBezTo>
                    <a:pt x="75188" y="22717"/>
                    <a:pt x="75288" y="22383"/>
                    <a:pt x="75388" y="22016"/>
                  </a:cubicBezTo>
                  <a:cubicBezTo>
                    <a:pt x="75588" y="21282"/>
                    <a:pt x="75788" y="20549"/>
                    <a:pt x="75922" y="19815"/>
                  </a:cubicBezTo>
                  <a:cubicBezTo>
                    <a:pt x="76222" y="18314"/>
                    <a:pt x="76389" y="16779"/>
                    <a:pt x="76422" y="15245"/>
                  </a:cubicBezTo>
                  <a:cubicBezTo>
                    <a:pt x="76489" y="12476"/>
                    <a:pt x="76189" y="9541"/>
                    <a:pt x="75155" y="6939"/>
                  </a:cubicBezTo>
                  <a:cubicBezTo>
                    <a:pt x="74187" y="4404"/>
                    <a:pt x="72486" y="2135"/>
                    <a:pt x="70018" y="934"/>
                  </a:cubicBezTo>
                  <a:cubicBezTo>
                    <a:pt x="68850" y="334"/>
                    <a:pt x="67582" y="0"/>
                    <a:pt x="66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456;p41"/>
            <p:cNvSpPr/>
            <p:nvPr/>
          </p:nvSpPr>
          <p:spPr>
            <a:xfrm>
              <a:off x="2213425" y="4136075"/>
              <a:ext cx="48550" cy="360675"/>
            </a:xfrm>
            <a:custGeom>
              <a:avLst/>
              <a:gdLst/>
              <a:ahLst/>
              <a:cxnLst/>
              <a:rect l="l" t="t" r="r" b="b"/>
              <a:pathLst>
                <a:path w="1942" h="14427" extrusionOk="0">
                  <a:moveTo>
                    <a:pt x="1621" y="1"/>
                  </a:moveTo>
                  <a:cubicBezTo>
                    <a:pt x="1514" y="1"/>
                    <a:pt x="1408" y="59"/>
                    <a:pt x="1368" y="194"/>
                  </a:cubicBezTo>
                  <a:cubicBezTo>
                    <a:pt x="934" y="1328"/>
                    <a:pt x="634" y="2495"/>
                    <a:pt x="467" y="3663"/>
                  </a:cubicBezTo>
                  <a:cubicBezTo>
                    <a:pt x="267" y="4797"/>
                    <a:pt x="134" y="5965"/>
                    <a:pt x="100" y="7132"/>
                  </a:cubicBezTo>
                  <a:cubicBezTo>
                    <a:pt x="0" y="9500"/>
                    <a:pt x="234" y="11835"/>
                    <a:pt x="834" y="14137"/>
                  </a:cubicBezTo>
                  <a:cubicBezTo>
                    <a:pt x="901" y="14339"/>
                    <a:pt x="1050" y="14427"/>
                    <a:pt x="1200" y="14427"/>
                  </a:cubicBezTo>
                  <a:cubicBezTo>
                    <a:pt x="1420" y="14427"/>
                    <a:pt x="1641" y="14235"/>
                    <a:pt x="1601" y="13937"/>
                  </a:cubicBezTo>
                  <a:cubicBezTo>
                    <a:pt x="1234" y="11669"/>
                    <a:pt x="1034" y="9400"/>
                    <a:pt x="1068" y="7132"/>
                  </a:cubicBezTo>
                  <a:cubicBezTo>
                    <a:pt x="1101" y="5998"/>
                    <a:pt x="1201" y="4897"/>
                    <a:pt x="1301" y="3796"/>
                  </a:cubicBezTo>
                  <a:cubicBezTo>
                    <a:pt x="1435" y="2629"/>
                    <a:pt x="1701" y="1495"/>
                    <a:pt x="1902" y="327"/>
                  </a:cubicBezTo>
                  <a:cubicBezTo>
                    <a:pt x="1941" y="128"/>
                    <a:pt x="1780" y="1"/>
                    <a:pt x="1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457;p41"/>
            <p:cNvSpPr/>
            <p:nvPr/>
          </p:nvSpPr>
          <p:spPr>
            <a:xfrm>
              <a:off x="1855675" y="3802975"/>
              <a:ext cx="159125" cy="432500"/>
            </a:xfrm>
            <a:custGeom>
              <a:avLst/>
              <a:gdLst/>
              <a:ahLst/>
              <a:cxnLst/>
              <a:rect l="l" t="t" r="r" b="b"/>
              <a:pathLst>
                <a:path w="6365" h="17300" extrusionOk="0">
                  <a:moveTo>
                    <a:pt x="5762" y="0"/>
                  </a:moveTo>
                  <a:cubicBezTo>
                    <a:pt x="5698" y="0"/>
                    <a:pt x="5633" y="13"/>
                    <a:pt x="5571" y="41"/>
                  </a:cubicBezTo>
                  <a:cubicBezTo>
                    <a:pt x="5037" y="375"/>
                    <a:pt x="4570" y="809"/>
                    <a:pt x="4170" y="1309"/>
                  </a:cubicBezTo>
                  <a:cubicBezTo>
                    <a:pt x="3769" y="1743"/>
                    <a:pt x="3369" y="2210"/>
                    <a:pt x="3036" y="2710"/>
                  </a:cubicBezTo>
                  <a:cubicBezTo>
                    <a:pt x="1601" y="4711"/>
                    <a:pt x="667" y="7013"/>
                    <a:pt x="300" y="9448"/>
                  </a:cubicBezTo>
                  <a:cubicBezTo>
                    <a:pt x="100" y="10649"/>
                    <a:pt x="0" y="11883"/>
                    <a:pt x="67" y="13117"/>
                  </a:cubicBezTo>
                  <a:cubicBezTo>
                    <a:pt x="100" y="14485"/>
                    <a:pt x="400" y="15853"/>
                    <a:pt x="901" y="17154"/>
                  </a:cubicBezTo>
                  <a:cubicBezTo>
                    <a:pt x="926" y="17256"/>
                    <a:pt x="1000" y="17299"/>
                    <a:pt x="1078" y="17299"/>
                  </a:cubicBezTo>
                  <a:cubicBezTo>
                    <a:pt x="1205" y="17299"/>
                    <a:pt x="1342" y="17185"/>
                    <a:pt x="1301" y="17020"/>
                  </a:cubicBezTo>
                  <a:cubicBezTo>
                    <a:pt x="801" y="14752"/>
                    <a:pt x="701" y="12384"/>
                    <a:pt x="1067" y="10082"/>
                  </a:cubicBezTo>
                  <a:cubicBezTo>
                    <a:pt x="1635" y="7147"/>
                    <a:pt x="2935" y="4411"/>
                    <a:pt x="4870" y="2143"/>
                  </a:cubicBezTo>
                  <a:cubicBezTo>
                    <a:pt x="5337" y="1676"/>
                    <a:pt x="5771" y="1176"/>
                    <a:pt x="6171" y="642"/>
                  </a:cubicBezTo>
                  <a:cubicBezTo>
                    <a:pt x="6365" y="310"/>
                    <a:pt x="6076" y="0"/>
                    <a:pt x="5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458;p41"/>
            <p:cNvSpPr/>
            <p:nvPr/>
          </p:nvSpPr>
          <p:spPr>
            <a:xfrm>
              <a:off x="3130025" y="3646750"/>
              <a:ext cx="376000" cy="365150"/>
            </a:xfrm>
            <a:custGeom>
              <a:avLst/>
              <a:gdLst/>
              <a:ahLst/>
              <a:cxnLst/>
              <a:rect l="l" t="t" r="r" b="b"/>
              <a:pathLst>
                <a:path w="15040" h="14606" extrusionOk="0">
                  <a:moveTo>
                    <a:pt x="448" y="1"/>
                  </a:moveTo>
                  <a:cubicBezTo>
                    <a:pt x="103" y="1"/>
                    <a:pt x="0" y="532"/>
                    <a:pt x="363" y="653"/>
                  </a:cubicBezTo>
                  <a:cubicBezTo>
                    <a:pt x="1664" y="1087"/>
                    <a:pt x="2864" y="1687"/>
                    <a:pt x="4032" y="2388"/>
                  </a:cubicBezTo>
                  <a:cubicBezTo>
                    <a:pt x="5133" y="3055"/>
                    <a:pt x="6234" y="3789"/>
                    <a:pt x="7234" y="4589"/>
                  </a:cubicBezTo>
                  <a:cubicBezTo>
                    <a:pt x="8302" y="5457"/>
                    <a:pt x="9269" y="6391"/>
                    <a:pt x="10170" y="7425"/>
                  </a:cubicBezTo>
                  <a:cubicBezTo>
                    <a:pt x="11037" y="8392"/>
                    <a:pt x="11838" y="9426"/>
                    <a:pt x="12538" y="10527"/>
                  </a:cubicBezTo>
                  <a:cubicBezTo>
                    <a:pt x="12905" y="11194"/>
                    <a:pt x="13272" y="11861"/>
                    <a:pt x="13605" y="12528"/>
                  </a:cubicBezTo>
                  <a:cubicBezTo>
                    <a:pt x="13739" y="12862"/>
                    <a:pt x="13906" y="13195"/>
                    <a:pt x="14039" y="13529"/>
                  </a:cubicBezTo>
                  <a:cubicBezTo>
                    <a:pt x="14173" y="13863"/>
                    <a:pt x="14339" y="14196"/>
                    <a:pt x="14573" y="14530"/>
                  </a:cubicBezTo>
                  <a:cubicBezTo>
                    <a:pt x="14626" y="14583"/>
                    <a:pt x="14689" y="14605"/>
                    <a:pt x="14750" y="14605"/>
                  </a:cubicBezTo>
                  <a:cubicBezTo>
                    <a:pt x="14882" y="14605"/>
                    <a:pt x="15006" y="14500"/>
                    <a:pt x="15006" y="14363"/>
                  </a:cubicBezTo>
                  <a:cubicBezTo>
                    <a:pt x="15040" y="13696"/>
                    <a:pt x="14673" y="12995"/>
                    <a:pt x="14406" y="12428"/>
                  </a:cubicBezTo>
                  <a:cubicBezTo>
                    <a:pt x="14139" y="11828"/>
                    <a:pt x="13806" y="11127"/>
                    <a:pt x="13472" y="10527"/>
                  </a:cubicBezTo>
                  <a:cubicBezTo>
                    <a:pt x="12805" y="9326"/>
                    <a:pt x="12038" y="8158"/>
                    <a:pt x="11170" y="7058"/>
                  </a:cubicBezTo>
                  <a:cubicBezTo>
                    <a:pt x="9402" y="4889"/>
                    <a:pt x="7268" y="3088"/>
                    <a:pt x="4833" y="1754"/>
                  </a:cubicBezTo>
                  <a:cubicBezTo>
                    <a:pt x="3465" y="1020"/>
                    <a:pt x="2031" y="453"/>
                    <a:pt x="563" y="19"/>
                  </a:cubicBezTo>
                  <a:cubicBezTo>
                    <a:pt x="522" y="7"/>
                    <a:pt x="483" y="1"/>
                    <a:pt x="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459;p41"/>
            <p:cNvSpPr/>
            <p:nvPr/>
          </p:nvSpPr>
          <p:spPr>
            <a:xfrm>
              <a:off x="2851375" y="4155825"/>
              <a:ext cx="231025" cy="210350"/>
            </a:xfrm>
            <a:custGeom>
              <a:avLst/>
              <a:gdLst/>
              <a:ahLst/>
              <a:cxnLst/>
              <a:rect l="l" t="t" r="r" b="b"/>
              <a:pathLst>
                <a:path w="9241" h="8414" extrusionOk="0">
                  <a:moveTo>
                    <a:pt x="4476" y="1"/>
                  </a:moveTo>
                  <a:cubicBezTo>
                    <a:pt x="4287" y="1"/>
                    <a:pt x="4096" y="13"/>
                    <a:pt x="3903" y="38"/>
                  </a:cubicBezTo>
                  <a:cubicBezTo>
                    <a:pt x="1602" y="338"/>
                    <a:pt x="0" y="2473"/>
                    <a:pt x="367" y="4774"/>
                  </a:cubicBezTo>
                  <a:cubicBezTo>
                    <a:pt x="765" y="6917"/>
                    <a:pt x="2624" y="8414"/>
                    <a:pt x="4732" y="8414"/>
                  </a:cubicBezTo>
                  <a:cubicBezTo>
                    <a:pt x="4921" y="8414"/>
                    <a:pt x="5112" y="8402"/>
                    <a:pt x="5304" y="8377"/>
                  </a:cubicBezTo>
                  <a:cubicBezTo>
                    <a:pt x="7606" y="8077"/>
                    <a:pt x="9240" y="5942"/>
                    <a:pt x="8840" y="3640"/>
                  </a:cubicBezTo>
                  <a:cubicBezTo>
                    <a:pt x="8442" y="1497"/>
                    <a:pt x="6584" y="1"/>
                    <a:pt x="4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460;p41"/>
            <p:cNvSpPr/>
            <p:nvPr/>
          </p:nvSpPr>
          <p:spPr>
            <a:xfrm>
              <a:off x="2356850" y="4193650"/>
              <a:ext cx="249125" cy="139825"/>
            </a:xfrm>
            <a:custGeom>
              <a:avLst/>
              <a:gdLst/>
              <a:ahLst/>
              <a:cxnLst/>
              <a:rect l="l" t="t" r="r" b="b"/>
              <a:pathLst>
                <a:path w="9965" h="5593" extrusionOk="0">
                  <a:moveTo>
                    <a:pt x="3384" y="1"/>
                  </a:moveTo>
                  <a:cubicBezTo>
                    <a:pt x="3072" y="1"/>
                    <a:pt x="2778" y="76"/>
                    <a:pt x="2502" y="226"/>
                  </a:cubicBezTo>
                  <a:cubicBezTo>
                    <a:pt x="2202" y="393"/>
                    <a:pt x="2202" y="826"/>
                    <a:pt x="2502" y="993"/>
                  </a:cubicBezTo>
                  <a:cubicBezTo>
                    <a:pt x="2836" y="1126"/>
                    <a:pt x="3170" y="1193"/>
                    <a:pt x="3537" y="1193"/>
                  </a:cubicBezTo>
                  <a:cubicBezTo>
                    <a:pt x="3870" y="1260"/>
                    <a:pt x="4204" y="1327"/>
                    <a:pt x="4504" y="1393"/>
                  </a:cubicBezTo>
                  <a:cubicBezTo>
                    <a:pt x="5171" y="1560"/>
                    <a:pt x="5771" y="1827"/>
                    <a:pt x="6339" y="2160"/>
                  </a:cubicBezTo>
                  <a:cubicBezTo>
                    <a:pt x="6772" y="2427"/>
                    <a:pt x="7172" y="2761"/>
                    <a:pt x="7573" y="3128"/>
                  </a:cubicBezTo>
                  <a:cubicBezTo>
                    <a:pt x="7406" y="3061"/>
                    <a:pt x="7273" y="3028"/>
                    <a:pt x="7139" y="2994"/>
                  </a:cubicBezTo>
                  <a:cubicBezTo>
                    <a:pt x="6419" y="2796"/>
                    <a:pt x="5699" y="2689"/>
                    <a:pt x="4965" y="2689"/>
                  </a:cubicBezTo>
                  <a:cubicBezTo>
                    <a:pt x="4713" y="2689"/>
                    <a:pt x="4459" y="2702"/>
                    <a:pt x="4204" y="2728"/>
                  </a:cubicBezTo>
                  <a:cubicBezTo>
                    <a:pt x="3203" y="2761"/>
                    <a:pt x="2236" y="2994"/>
                    <a:pt x="1335" y="3428"/>
                  </a:cubicBezTo>
                  <a:cubicBezTo>
                    <a:pt x="901" y="3662"/>
                    <a:pt x="534" y="3962"/>
                    <a:pt x="268" y="4362"/>
                  </a:cubicBezTo>
                  <a:cubicBezTo>
                    <a:pt x="34" y="4629"/>
                    <a:pt x="1" y="5063"/>
                    <a:pt x="234" y="5363"/>
                  </a:cubicBezTo>
                  <a:cubicBezTo>
                    <a:pt x="320" y="5517"/>
                    <a:pt x="477" y="5592"/>
                    <a:pt x="640" y="5592"/>
                  </a:cubicBezTo>
                  <a:cubicBezTo>
                    <a:pt x="794" y="5592"/>
                    <a:pt x="955" y="5526"/>
                    <a:pt x="1068" y="5396"/>
                  </a:cubicBezTo>
                  <a:cubicBezTo>
                    <a:pt x="1168" y="5329"/>
                    <a:pt x="1302" y="5263"/>
                    <a:pt x="1435" y="5263"/>
                  </a:cubicBezTo>
                  <a:cubicBezTo>
                    <a:pt x="1769" y="5163"/>
                    <a:pt x="2136" y="5129"/>
                    <a:pt x="2502" y="5029"/>
                  </a:cubicBezTo>
                  <a:cubicBezTo>
                    <a:pt x="3203" y="4829"/>
                    <a:pt x="3903" y="4729"/>
                    <a:pt x="4637" y="4662"/>
                  </a:cubicBezTo>
                  <a:cubicBezTo>
                    <a:pt x="4821" y="4646"/>
                    <a:pt x="5004" y="4637"/>
                    <a:pt x="5192" y="4637"/>
                  </a:cubicBezTo>
                  <a:cubicBezTo>
                    <a:pt x="5380" y="4637"/>
                    <a:pt x="5571" y="4646"/>
                    <a:pt x="5771" y="4662"/>
                  </a:cubicBezTo>
                  <a:cubicBezTo>
                    <a:pt x="6105" y="4696"/>
                    <a:pt x="6505" y="4729"/>
                    <a:pt x="6772" y="4762"/>
                  </a:cubicBezTo>
                  <a:cubicBezTo>
                    <a:pt x="7139" y="4862"/>
                    <a:pt x="7506" y="4929"/>
                    <a:pt x="7873" y="5063"/>
                  </a:cubicBezTo>
                  <a:cubicBezTo>
                    <a:pt x="8207" y="5163"/>
                    <a:pt x="8573" y="5196"/>
                    <a:pt x="8907" y="5296"/>
                  </a:cubicBezTo>
                  <a:cubicBezTo>
                    <a:pt x="8974" y="5329"/>
                    <a:pt x="9049" y="5346"/>
                    <a:pt x="9124" y="5346"/>
                  </a:cubicBezTo>
                  <a:cubicBezTo>
                    <a:pt x="9199" y="5346"/>
                    <a:pt x="9274" y="5329"/>
                    <a:pt x="9341" y="5296"/>
                  </a:cubicBezTo>
                  <a:cubicBezTo>
                    <a:pt x="9372" y="5302"/>
                    <a:pt x="9404" y="5305"/>
                    <a:pt x="9435" y="5305"/>
                  </a:cubicBezTo>
                  <a:cubicBezTo>
                    <a:pt x="9728" y="5305"/>
                    <a:pt x="9965" y="5031"/>
                    <a:pt x="9874" y="4729"/>
                  </a:cubicBezTo>
                  <a:cubicBezTo>
                    <a:pt x="9407" y="3195"/>
                    <a:pt x="8373" y="1927"/>
                    <a:pt x="7039" y="1093"/>
                  </a:cubicBezTo>
                  <a:cubicBezTo>
                    <a:pt x="6372" y="693"/>
                    <a:pt x="5638" y="359"/>
                    <a:pt x="4904" y="192"/>
                  </a:cubicBezTo>
                  <a:cubicBezTo>
                    <a:pt x="4504" y="92"/>
                    <a:pt x="4104" y="26"/>
                    <a:pt x="3703" y="26"/>
                  </a:cubicBezTo>
                  <a:cubicBezTo>
                    <a:pt x="3595" y="9"/>
                    <a:pt x="3489" y="1"/>
                    <a:pt x="3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461;p41"/>
            <p:cNvSpPr/>
            <p:nvPr/>
          </p:nvSpPr>
          <p:spPr>
            <a:xfrm>
              <a:off x="2511450" y="4411000"/>
              <a:ext cx="418350" cy="207150"/>
            </a:xfrm>
            <a:custGeom>
              <a:avLst/>
              <a:gdLst/>
              <a:ahLst/>
              <a:cxnLst/>
              <a:rect l="l" t="t" r="r" b="b"/>
              <a:pathLst>
                <a:path w="16734" h="8286" extrusionOk="0">
                  <a:moveTo>
                    <a:pt x="15632" y="1205"/>
                  </a:moveTo>
                  <a:cubicBezTo>
                    <a:pt x="15365" y="2306"/>
                    <a:pt x="14865" y="3340"/>
                    <a:pt x="14165" y="4208"/>
                  </a:cubicBezTo>
                  <a:lnTo>
                    <a:pt x="14098" y="4141"/>
                  </a:lnTo>
                  <a:cubicBezTo>
                    <a:pt x="12550" y="3130"/>
                    <a:pt x="10762" y="2568"/>
                    <a:pt x="8906" y="2568"/>
                  </a:cubicBezTo>
                  <a:cubicBezTo>
                    <a:pt x="8802" y="2568"/>
                    <a:pt x="8698" y="2569"/>
                    <a:pt x="8594" y="2573"/>
                  </a:cubicBezTo>
                  <a:cubicBezTo>
                    <a:pt x="6659" y="2573"/>
                    <a:pt x="4758" y="3173"/>
                    <a:pt x="3157" y="4274"/>
                  </a:cubicBezTo>
                  <a:lnTo>
                    <a:pt x="3090" y="4341"/>
                  </a:lnTo>
                  <a:cubicBezTo>
                    <a:pt x="2356" y="3440"/>
                    <a:pt x="1856" y="2406"/>
                    <a:pt x="1589" y="1305"/>
                  </a:cubicBezTo>
                  <a:lnTo>
                    <a:pt x="1589" y="1305"/>
                  </a:lnTo>
                  <a:cubicBezTo>
                    <a:pt x="2556" y="1506"/>
                    <a:pt x="3557" y="1672"/>
                    <a:pt x="4524" y="1772"/>
                  </a:cubicBezTo>
                  <a:cubicBezTo>
                    <a:pt x="5859" y="1906"/>
                    <a:pt x="7226" y="1973"/>
                    <a:pt x="8561" y="1973"/>
                  </a:cubicBezTo>
                  <a:cubicBezTo>
                    <a:pt x="9895" y="1973"/>
                    <a:pt x="11229" y="1906"/>
                    <a:pt x="12563" y="1806"/>
                  </a:cubicBezTo>
                  <a:cubicBezTo>
                    <a:pt x="13597" y="1672"/>
                    <a:pt x="14632" y="1472"/>
                    <a:pt x="15632" y="1205"/>
                  </a:cubicBezTo>
                  <a:close/>
                  <a:moveTo>
                    <a:pt x="8838" y="3860"/>
                  </a:moveTo>
                  <a:cubicBezTo>
                    <a:pt x="10408" y="3860"/>
                    <a:pt x="11980" y="4252"/>
                    <a:pt x="13397" y="5041"/>
                  </a:cubicBezTo>
                  <a:cubicBezTo>
                    <a:pt x="12630" y="5742"/>
                    <a:pt x="11696" y="6276"/>
                    <a:pt x="10729" y="6609"/>
                  </a:cubicBezTo>
                  <a:cubicBezTo>
                    <a:pt x="10037" y="6827"/>
                    <a:pt x="9324" y="6933"/>
                    <a:pt x="8616" y="6933"/>
                  </a:cubicBezTo>
                  <a:cubicBezTo>
                    <a:pt x="6936" y="6933"/>
                    <a:pt x="5281" y="6335"/>
                    <a:pt x="3991" y="5208"/>
                  </a:cubicBezTo>
                  <a:cubicBezTo>
                    <a:pt x="5475" y="4311"/>
                    <a:pt x="7155" y="3860"/>
                    <a:pt x="8838" y="3860"/>
                  </a:cubicBezTo>
                  <a:close/>
                  <a:moveTo>
                    <a:pt x="655" y="0"/>
                  </a:moveTo>
                  <a:cubicBezTo>
                    <a:pt x="172" y="0"/>
                    <a:pt x="1" y="686"/>
                    <a:pt x="288" y="1005"/>
                  </a:cubicBezTo>
                  <a:cubicBezTo>
                    <a:pt x="688" y="4107"/>
                    <a:pt x="3057" y="6809"/>
                    <a:pt x="5959" y="7843"/>
                  </a:cubicBezTo>
                  <a:cubicBezTo>
                    <a:pt x="6780" y="8145"/>
                    <a:pt x="7629" y="8286"/>
                    <a:pt x="8473" y="8286"/>
                  </a:cubicBezTo>
                  <a:cubicBezTo>
                    <a:pt x="10714" y="8286"/>
                    <a:pt x="12923" y="7290"/>
                    <a:pt x="14498" y="5642"/>
                  </a:cubicBezTo>
                  <a:cubicBezTo>
                    <a:pt x="15732" y="4374"/>
                    <a:pt x="16533" y="2706"/>
                    <a:pt x="16733" y="972"/>
                  </a:cubicBezTo>
                  <a:cubicBezTo>
                    <a:pt x="16733" y="872"/>
                    <a:pt x="16733" y="772"/>
                    <a:pt x="16666" y="705"/>
                  </a:cubicBezTo>
                  <a:cubicBezTo>
                    <a:pt x="16697" y="551"/>
                    <a:pt x="16585" y="368"/>
                    <a:pt x="16410" y="368"/>
                  </a:cubicBezTo>
                  <a:cubicBezTo>
                    <a:pt x="16396" y="368"/>
                    <a:pt x="16381" y="369"/>
                    <a:pt x="16366" y="371"/>
                  </a:cubicBezTo>
                  <a:cubicBezTo>
                    <a:pt x="15065" y="538"/>
                    <a:pt x="13764" y="438"/>
                    <a:pt x="12430" y="505"/>
                  </a:cubicBezTo>
                  <a:cubicBezTo>
                    <a:pt x="12081" y="514"/>
                    <a:pt x="11735" y="518"/>
                    <a:pt x="11390" y="518"/>
                  </a:cubicBezTo>
                  <a:cubicBezTo>
                    <a:pt x="10447" y="518"/>
                    <a:pt x="9513" y="487"/>
                    <a:pt x="8561" y="438"/>
                  </a:cubicBezTo>
                  <a:cubicBezTo>
                    <a:pt x="7260" y="405"/>
                    <a:pt x="5959" y="338"/>
                    <a:pt x="4658" y="238"/>
                  </a:cubicBezTo>
                  <a:cubicBezTo>
                    <a:pt x="3357" y="138"/>
                    <a:pt x="2023" y="105"/>
                    <a:pt x="722" y="4"/>
                  </a:cubicBezTo>
                  <a:cubicBezTo>
                    <a:pt x="699" y="2"/>
                    <a:pt x="676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462;p41"/>
            <p:cNvSpPr/>
            <p:nvPr/>
          </p:nvSpPr>
          <p:spPr>
            <a:xfrm>
              <a:off x="2955625" y="4200600"/>
              <a:ext cx="75075" cy="57475"/>
            </a:xfrm>
            <a:custGeom>
              <a:avLst/>
              <a:gdLst/>
              <a:ahLst/>
              <a:cxnLst/>
              <a:rect l="l" t="t" r="r" b="b"/>
              <a:pathLst>
                <a:path w="3003" h="2299" extrusionOk="0">
                  <a:moveTo>
                    <a:pt x="1522" y="0"/>
                  </a:moveTo>
                  <a:cubicBezTo>
                    <a:pt x="1449" y="0"/>
                    <a:pt x="1375" y="5"/>
                    <a:pt x="1301" y="14"/>
                  </a:cubicBezTo>
                  <a:cubicBezTo>
                    <a:pt x="567" y="115"/>
                    <a:pt x="0" y="715"/>
                    <a:pt x="100" y="1349"/>
                  </a:cubicBezTo>
                  <a:cubicBezTo>
                    <a:pt x="190" y="1917"/>
                    <a:pt x="790" y="2298"/>
                    <a:pt x="1466" y="2298"/>
                  </a:cubicBezTo>
                  <a:cubicBezTo>
                    <a:pt x="1544" y="2298"/>
                    <a:pt x="1622" y="2293"/>
                    <a:pt x="1701" y="2283"/>
                  </a:cubicBezTo>
                  <a:cubicBezTo>
                    <a:pt x="2435" y="2183"/>
                    <a:pt x="3002" y="1582"/>
                    <a:pt x="2902" y="948"/>
                  </a:cubicBezTo>
                  <a:cubicBezTo>
                    <a:pt x="2782" y="406"/>
                    <a:pt x="2199" y="0"/>
                    <a:pt x="1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463;p41"/>
            <p:cNvSpPr/>
            <p:nvPr/>
          </p:nvSpPr>
          <p:spPr>
            <a:xfrm>
              <a:off x="2898075" y="4246025"/>
              <a:ext cx="52550" cy="42150"/>
            </a:xfrm>
            <a:custGeom>
              <a:avLst/>
              <a:gdLst/>
              <a:ahLst/>
              <a:cxnLst/>
              <a:rect l="l" t="t" r="r" b="b"/>
              <a:pathLst>
                <a:path w="2102" h="1686" extrusionOk="0">
                  <a:moveTo>
                    <a:pt x="1141" y="0"/>
                  </a:moveTo>
                  <a:cubicBezTo>
                    <a:pt x="1062" y="0"/>
                    <a:pt x="982" y="11"/>
                    <a:pt x="901" y="32"/>
                  </a:cubicBezTo>
                  <a:cubicBezTo>
                    <a:pt x="401" y="32"/>
                    <a:pt x="0" y="466"/>
                    <a:pt x="34" y="966"/>
                  </a:cubicBezTo>
                  <a:cubicBezTo>
                    <a:pt x="150" y="1402"/>
                    <a:pt x="544" y="1686"/>
                    <a:pt x="997" y="1686"/>
                  </a:cubicBezTo>
                  <a:cubicBezTo>
                    <a:pt x="1064" y="1686"/>
                    <a:pt x="1132" y="1680"/>
                    <a:pt x="1201" y="1667"/>
                  </a:cubicBezTo>
                  <a:cubicBezTo>
                    <a:pt x="1702" y="1633"/>
                    <a:pt x="2102" y="1200"/>
                    <a:pt x="2069" y="699"/>
                  </a:cubicBezTo>
                  <a:cubicBezTo>
                    <a:pt x="1929" y="279"/>
                    <a:pt x="1554" y="0"/>
                    <a:pt x="1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464;p41"/>
            <p:cNvSpPr/>
            <p:nvPr/>
          </p:nvSpPr>
          <p:spPr>
            <a:xfrm>
              <a:off x="2457750" y="3150875"/>
              <a:ext cx="469525" cy="436500"/>
            </a:xfrm>
            <a:custGeom>
              <a:avLst/>
              <a:gdLst/>
              <a:ahLst/>
              <a:cxnLst/>
              <a:rect l="l" t="t" r="r" b="b"/>
              <a:pathLst>
                <a:path w="18781" h="17460" extrusionOk="0">
                  <a:moveTo>
                    <a:pt x="8788" y="1"/>
                  </a:moveTo>
                  <a:cubicBezTo>
                    <a:pt x="8761" y="1"/>
                    <a:pt x="8734" y="3"/>
                    <a:pt x="8707" y="7"/>
                  </a:cubicBezTo>
                  <a:cubicBezTo>
                    <a:pt x="7406" y="207"/>
                    <a:pt x="6472" y="4343"/>
                    <a:pt x="6472" y="4343"/>
                  </a:cubicBezTo>
                  <a:lnTo>
                    <a:pt x="5638" y="6545"/>
                  </a:lnTo>
                  <a:cubicBezTo>
                    <a:pt x="5638" y="6545"/>
                    <a:pt x="4325" y="6271"/>
                    <a:pt x="3022" y="6271"/>
                  </a:cubicBezTo>
                  <a:cubicBezTo>
                    <a:pt x="1875" y="6271"/>
                    <a:pt x="735" y="6483"/>
                    <a:pt x="501" y="7279"/>
                  </a:cubicBezTo>
                  <a:cubicBezTo>
                    <a:pt x="1" y="8946"/>
                    <a:pt x="4571" y="11181"/>
                    <a:pt x="4571" y="11181"/>
                  </a:cubicBezTo>
                  <a:cubicBezTo>
                    <a:pt x="4571" y="11181"/>
                    <a:pt x="4404" y="16452"/>
                    <a:pt x="5972" y="17352"/>
                  </a:cubicBezTo>
                  <a:cubicBezTo>
                    <a:pt x="6094" y="17426"/>
                    <a:pt x="6224" y="17459"/>
                    <a:pt x="6360" y="17459"/>
                  </a:cubicBezTo>
                  <a:cubicBezTo>
                    <a:pt x="7956" y="17459"/>
                    <a:pt x="10308" y="12783"/>
                    <a:pt x="10308" y="12783"/>
                  </a:cubicBezTo>
                  <a:cubicBezTo>
                    <a:pt x="10308" y="12783"/>
                    <a:pt x="13993" y="15790"/>
                    <a:pt x="15349" y="15790"/>
                  </a:cubicBezTo>
                  <a:cubicBezTo>
                    <a:pt x="15436" y="15790"/>
                    <a:pt x="15513" y="15777"/>
                    <a:pt x="15579" y="15751"/>
                  </a:cubicBezTo>
                  <a:cubicBezTo>
                    <a:pt x="16713" y="15318"/>
                    <a:pt x="15579" y="9480"/>
                    <a:pt x="15579" y="9480"/>
                  </a:cubicBezTo>
                  <a:cubicBezTo>
                    <a:pt x="15579" y="9480"/>
                    <a:pt x="18781" y="5911"/>
                    <a:pt x="18014" y="4577"/>
                  </a:cubicBezTo>
                  <a:cubicBezTo>
                    <a:pt x="17762" y="4139"/>
                    <a:pt x="17048" y="3992"/>
                    <a:pt x="16202" y="3992"/>
                  </a:cubicBezTo>
                  <a:cubicBezTo>
                    <a:pt x="14467" y="3992"/>
                    <a:pt x="12176" y="4610"/>
                    <a:pt x="12176" y="4610"/>
                  </a:cubicBezTo>
                  <a:cubicBezTo>
                    <a:pt x="12176" y="4610"/>
                    <a:pt x="10096" y="1"/>
                    <a:pt x="8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465;p41"/>
            <p:cNvSpPr/>
            <p:nvPr/>
          </p:nvSpPr>
          <p:spPr>
            <a:xfrm>
              <a:off x="2672425" y="3210300"/>
              <a:ext cx="75575" cy="97625"/>
            </a:xfrm>
            <a:custGeom>
              <a:avLst/>
              <a:gdLst/>
              <a:ahLst/>
              <a:cxnLst/>
              <a:rect l="l" t="t" r="r" b="b"/>
              <a:pathLst>
                <a:path w="3023" h="3905" extrusionOk="0">
                  <a:moveTo>
                    <a:pt x="760" y="0"/>
                  </a:moveTo>
                  <a:cubicBezTo>
                    <a:pt x="378" y="0"/>
                    <a:pt x="0" y="294"/>
                    <a:pt x="153" y="732"/>
                  </a:cubicBezTo>
                  <a:cubicBezTo>
                    <a:pt x="354" y="1299"/>
                    <a:pt x="587" y="1866"/>
                    <a:pt x="821" y="2433"/>
                  </a:cubicBezTo>
                  <a:cubicBezTo>
                    <a:pt x="1023" y="2955"/>
                    <a:pt x="1251" y="3904"/>
                    <a:pt x="1854" y="3904"/>
                  </a:cubicBezTo>
                  <a:cubicBezTo>
                    <a:pt x="1946" y="3904"/>
                    <a:pt x="2045" y="3882"/>
                    <a:pt x="2155" y="3834"/>
                  </a:cubicBezTo>
                  <a:cubicBezTo>
                    <a:pt x="3022" y="3467"/>
                    <a:pt x="2422" y="2467"/>
                    <a:pt x="2155" y="1933"/>
                  </a:cubicBezTo>
                  <a:cubicBezTo>
                    <a:pt x="1921" y="1366"/>
                    <a:pt x="1621" y="799"/>
                    <a:pt x="1288" y="265"/>
                  </a:cubicBezTo>
                  <a:cubicBezTo>
                    <a:pt x="1161" y="81"/>
                    <a:pt x="960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466;p41"/>
            <p:cNvSpPr/>
            <p:nvPr/>
          </p:nvSpPr>
          <p:spPr>
            <a:xfrm>
              <a:off x="2610975" y="3376425"/>
              <a:ext cx="251275" cy="187675"/>
            </a:xfrm>
            <a:custGeom>
              <a:avLst/>
              <a:gdLst/>
              <a:ahLst/>
              <a:cxnLst/>
              <a:rect l="l" t="t" r="r" b="b"/>
              <a:pathLst>
                <a:path w="10051" h="7507" extrusionOk="0">
                  <a:moveTo>
                    <a:pt x="3891" y="1"/>
                  </a:moveTo>
                  <a:cubicBezTo>
                    <a:pt x="3199" y="1"/>
                    <a:pt x="2571" y="414"/>
                    <a:pt x="2278" y="1059"/>
                  </a:cubicBezTo>
                  <a:cubicBezTo>
                    <a:pt x="2011" y="1626"/>
                    <a:pt x="1778" y="2193"/>
                    <a:pt x="1511" y="2760"/>
                  </a:cubicBezTo>
                  <a:cubicBezTo>
                    <a:pt x="1244" y="3360"/>
                    <a:pt x="944" y="4027"/>
                    <a:pt x="710" y="4695"/>
                  </a:cubicBezTo>
                  <a:cubicBezTo>
                    <a:pt x="443" y="5362"/>
                    <a:pt x="343" y="5929"/>
                    <a:pt x="110" y="6496"/>
                  </a:cubicBezTo>
                  <a:cubicBezTo>
                    <a:pt x="0" y="7088"/>
                    <a:pt x="467" y="7507"/>
                    <a:pt x="942" y="7507"/>
                  </a:cubicBezTo>
                  <a:cubicBezTo>
                    <a:pt x="1189" y="7507"/>
                    <a:pt x="1439" y="7393"/>
                    <a:pt x="1611" y="7130"/>
                  </a:cubicBezTo>
                  <a:cubicBezTo>
                    <a:pt x="1878" y="6629"/>
                    <a:pt x="2245" y="6196"/>
                    <a:pt x="2511" y="5729"/>
                  </a:cubicBezTo>
                  <a:cubicBezTo>
                    <a:pt x="2778" y="5228"/>
                    <a:pt x="3045" y="4761"/>
                    <a:pt x="3312" y="4261"/>
                  </a:cubicBezTo>
                  <a:lnTo>
                    <a:pt x="4046" y="2760"/>
                  </a:lnTo>
                  <a:lnTo>
                    <a:pt x="4113" y="2618"/>
                  </a:lnTo>
                  <a:lnTo>
                    <a:pt x="4113" y="2618"/>
                  </a:lnTo>
                  <a:cubicBezTo>
                    <a:pt x="4388" y="2767"/>
                    <a:pt x="4659" y="2921"/>
                    <a:pt x="4913" y="3060"/>
                  </a:cubicBezTo>
                  <a:cubicBezTo>
                    <a:pt x="5113" y="3193"/>
                    <a:pt x="5313" y="3327"/>
                    <a:pt x="5480" y="3460"/>
                  </a:cubicBezTo>
                  <a:lnTo>
                    <a:pt x="5758" y="3655"/>
                  </a:lnTo>
                  <a:lnTo>
                    <a:pt x="5758" y="3655"/>
                  </a:lnTo>
                  <a:cubicBezTo>
                    <a:pt x="5740" y="3644"/>
                    <a:pt x="5727" y="3636"/>
                    <a:pt x="5727" y="3636"/>
                  </a:cubicBezTo>
                  <a:lnTo>
                    <a:pt x="5727" y="3636"/>
                  </a:lnTo>
                  <a:cubicBezTo>
                    <a:pt x="5727" y="3636"/>
                    <a:pt x="5750" y="3651"/>
                    <a:pt x="5814" y="3694"/>
                  </a:cubicBezTo>
                  <a:lnTo>
                    <a:pt x="5758" y="3655"/>
                  </a:lnTo>
                  <a:lnTo>
                    <a:pt x="5758" y="3655"/>
                  </a:lnTo>
                  <a:cubicBezTo>
                    <a:pt x="5794" y="3677"/>
                    <a:pt x="5850" y="3712"/>
                    <a:pt x="5880" y="3727"/>
                  </a:cubicBezTo>
                  <a:cubicBezTo>
                    <a:pt x="6247" y="4027"/>
                    <a:pt x="6581" y="4328"/>
                    <a:pt x="6915" y="4661"/>
                  </a:cubicBezTo>
                  <a:cubicBezTo>
                    <a:pt x="7248" y="5095"/>
                    <a:pt x="7615" y="5462"/>
                    <a:pt x="8015" y="5829"/>
                  </a:cubicBezTo>
                  <a:cubicBezTo>
                    <a:pt x="8220" y="5931"/>
                    <a:pt x="8443" y="5982"/>
                    <a:pt x="8663" y="5982"/>
                  </a:cubicBezTo>
                  <a:cubicBezTo>
                    <a:pt x="8947" y="5982"/>
                    <a:pt x="9225" y="5898"/>
                    <a:pt x="9450" y="5729"/>
                  </a:cubicBezTo>
                  <a:cubicBezTo>
                    <a:pt x="9850" y="5395"/>
                    <a:pt x="10050" y="4861"/>
                    <a:pt x="9917" y="4361"/>
                  </a:cubicBezTo>
                  <a:cubicBezTo>
                    <a:pt x="9616" y="3761"/>
                    <a:pt x="9183" y="3193"/>
                    <a:pt x="8649" y="2760"/>
                  </a:cubicBezTo>
                  <a:cubicBezTo>
                    <a:pt x="8215" y="2326"/>
                    <a:pt x="7748" y="1926"/>
                    <a:pt x="7248" y="1559"/>
                  </a:cubicBezTo>
                  <a:cubicBezTo>
                    <a:pt x="6814" y="1259"/>
                    <a:pt x="6381" y="959"/>
                    <a:pt x="5914" y="725"/>
                  </a:cubicBezTo>
                  <a:cubicBezTo>
                    <a:pt x="5380" y="391"/>
                    <a:pt x="4780" y="158"/>
                    <a:pt x="4179" y="25"/>
                  </a:cubicBezTo>
                  <a:cubicBezTo>
                    <a:pt x="4082" y="8"/>
                    <a:pt x="3986" y="1"/>
                    <a:pt x="3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467;p41"/>
            <p:cNvSpPr/>
            <p:nvPr/>
          </p:nvSpPr>
          <p:spPr>
            <a:xfrm>
              <a:off x="2442750" y="3130575"/>
              <a:ext cx="488700" cy="468000"/>
            </a:xfrm>
            <a:custGeom>
              <a:avLst/>
              <a:gdLst/>
              <a:ahLst/>
              <a:cxnLst/>
              <a:rect l="l" t="t" r="r" b="b"/>
              <a:pathLst>
                <a:path w="19548" h="18720" extrusionOk="0">
                  <a:moveTo>
                    <a:pt x="9389" y="1269"/>
                  </a:moveTo>
                  <a:cubicBezTo>
                    <a:pt x="10029" y="1269"/>
                    <a:pt x="10609" y="2210"/>
                    <a:pt x="10875" y="2653"/>
                  </a:cubicBezTo>
                  <a:cubicBezTo>
                    <a:pt x="11142" y="3120"/>
                    <a:pt x="11409" y="3587"/>
                    <a:pt x="11642" y="4088"/>
                  </a:cubicBezTo>
                  <a:cubicBezTo>
                    <a:pt x="11842" y="4621"/>
                    <a:pt x="12076" y="5155"/>
                    <a:pt x="12376" y="5656"/>
                  </a:cubicBezTo>
                  <a:cubicBezTo>
                    <a:pt x="12443" y="5756"/>
                    <a:pt x="12543" y="5822"/>
                    <a:pt x="12676" y="5856"/>
                  </a:cubicBezTo>
                  <a:cubicBezTo>
                    <a:pt x="12776" y="5931"/>
                    <a:pt x="12895" y="5968"/>
                    <a:pt x="13019" y="5968"/>
                  </a:cubicBezTo>
                  <a:cubicBezTo>
                    <a:pt x="13060" y="5968"/>
                    <a:pt x="13101" y="5964"/>
                    <a:pt x="13143" y="5956"/>
                  </a:cubicBezTo>
                  <a:cubicBezTo>
                    <a:pt x="14111" y="5756"/>
                    <a:pt x="15045" y="5522"/>
                    <a:pt x="16012" y="5255"/>
                  </a:cubicBezTo>
                  <a:cubicBezTo>
                    <a:pt x="16243" y="5198"/>
                    <a:pt x="16561" y="5134"/>
                    <a:pt x="16872" y="5134"/>
                  </a:cubicBezTo>
                  <a:cubicBezTo>
                    <a:pt x="17280" y="5134"/>
                    <a:pt x="17676" y="5244"/>
                    <a:pt x="17847" y="5622"/>
                  </a:cubicBezTo>
                  <a:cubicBezTo>
                    <a:pt x="17947" y="5956"/>
                    <a:pt x="17880" y="6323"/>
                    <a:pt x="17680" y="6623"/>
                  </a:cubicBezTo>
                  <a:cubicBezTo>
                    <a:pt x="17480" y="7023"/>
                    <a:pt x="17279" y="7390"/>
                    <a:pt x="17079" y="7757"/>
                  </a:cubicBezTo>
                  <a:cubicBezTo>
                    <a:pt x="16879" y="8124"/>
                    <a:pt x="16646" y="8458"/>
                    <a:pt x="16412" y="8758"/>
                  </a:cubicBezTo>
                  <a:cubicBezTo>
                    <a:pt x="16112" y="9058"/>
                    <a:pt x="15845" y="9392"/>
                    <a:pt x="15612" y="9725"/>
                  </a:cubicBezTo>
                  <a:cubicBezTo>
                    <a:pt x="15578" y="9792"/>
                    <a:pt x="15545" y="9859"/>
                    <a:pt x="15545" y="9892"/>
                  </a:cubicBezTo>
                  <a:cubicBezTo>
                    <a:pt x="15445" y="9992"/>
                    <a:pt x="15378" y="10125"/>
                    <a:pt x="15411" y="10259"/>
                  </a:cubicBezTo>
                  <a:cubicBezTo>
                    <a:pt x="15545" y="11126"/>
                    <a:pt x="15745" y="11960"/>
                    <a:pt x="16012" y="12761"/>
                  </a:cubicBezTo>
                  <a:cubicBezTo>
                    <a:pt x="16212" y="13528"/>
                    <a:pt x="16479" y="14395"/>
                    <a:pt x="16345" y="15162"/>
                  </a:cubicBezTo>
                  <a:cubicBezTo>
                    <a:pt x="16268" y="15538"/>
                    <a:pt x="16024" y="15667"/>
                    <a:pt x="15728" y="15667"/>
                  </a:cubicBezTo>
                  <a:cubicBezTo>
                    <a:pt x="15261" y="15667"/>
                    <a:pt x="14663" y="15346"/>
                    <a:pt x="14377" y="15162"/>
                  </a:cubicBezTo>
                  <a:cubicBezTo>
                    <a:pt x="13443" y="14529"/>
                    <a:pt x="12543" y="13828"/>
                    <a:pt x="11675" y="13061"/>
                  </a:cubicBezTo>
                  <a:cubicBezTo>
                    <a:pt x="11593" y="12950"/>
                    <a:pt x="11441" y="12886"/>
                    <a:pt x="11297" y="12886"/>
                  </a:cubicBezTo>
                  <a:cubicBezTo>
                    <a:pt x="11267" y="12886"/>
                    <a:pt x="11237" y="12888"/>
                    <a:pt x="11208" y="12894"/>
                  </a:cubicBezTo>
                  <a:cubicBezTo>
                    <a:pt x="11167" y="12886"/>
                    <a:pt x="11125" y="12882"/>
                    <a:pt x="11084" y="12882"/>
                  </a:cubicBezTo>
                  <a:cubicBezTo>
                    <a:pt x="10960" y="12882"/>
                    <a:pt x="10842" y="12919"/>
                    <a:pt x="10741" y="12994"/>
                  </a:cubicBezTo>
                  <a:cubicBezTo>
                    <a:pt x="10441" y="13394"/>
                    <a:pt x="10208" y="13828"/>
                    <a:pt x="10041" y="14262"/>
                  </a:cubicBezTo>
                  <a:cubicBezTo>
                    <a:pt x="9807" y="14729"/>
                    <a:pt x="9541" y="15162"/>
                    <a:pt x="9274" y="15563"/>
                  </a:cubicBezTo>
                  <a:cubicBezTo>
                    <a:pt x="8974" y="15963"/>
                    <a:pt x="8673" y="16330"/>
                    <a:pt x="8340" y="16697"/>
                  </a:cubicBezTo>
                  <a:cubicBezTo>
                    <a:pt x="8073" y="17030"/>
                    <a:pt x="7706" y="17331"/>
                    <a:pt x="7272" y="17531"/>
                  </a:cubicBezTo>
                  <a:cubicBezTo>
                    <a:pt x="7205" y="17551"/>
                    <a:pt x="7142" y="17561"/>
                    <a:pt x="7082" y="17561"/>
                  </a:cubicBezTo>
                  <a:cubicBezTo>
                    <a:pt x="6365" y="17561"/>
                    <a:pt x="6130" y="16186"/>
                    <a:pt x="6038" y="15663"/>
                  </a:cubicBezTo>
                  <a:cubicBezTo>
                    <a:pt x="5871" y="14595"/>
                    <a:pt x="5838" y="13494"/>
                    <a:pt x="5905" y="12394"/>
                  </a:cubicBezTo>
                  <a:cubicBezTo>
                    <a:pt x="5938" y="12294"/>
                    <a:pt x="5905" y="12194"/>
                    <a:pt x="5838" y="12127"/>
                  </a:cubicBezTo>
                  <a:cubicBezTo>
                    <a:pt x="5871" y="12093"/>
                    <a:pt x="5871" y="12060"/>
                    <a:pt x="5905" y="12027"/>
                  </a:cubicBezTo>
                  <a:cubicBezTo>
                    <a:pt x="5971" y="11760"/>
                    <a:pt x="5838" y="11460"/>
                    <a:pt x="5604" y="11326"/>
                  </a:cubicBezTo>
                  <a:cubicBezTo>
                    <a:pt x="5338" y="11159"/>
                    <a:pt x="5071" y="11026"/>
                    <a:pt x="4771" y="10959"/>
                  </a:cubicBezTo>
                  <a:lnTo>
                    <a:pt x="4070" y="10659"/>
                  </a:lnTo>
                  <a:cubicBezTo>
                    <a:pt x="3636" y="10492"/>
                    <a:pt x="3203" y="10326"/>
                    <a:pt x="2769" y="10125"/>
                  </a:cubicBezTo>
                  <a:cubicBezTo>
                    <a:pt x="2169" y="9859"/>
                    <a:pt x="1368" y="9425"/>
                    <a:pt x="1468" y="8658"/>
                  </a:cubicBezTo>
                  <a:cubicBezTo>
                    <a:pt x="1502" y="8424"/>
                    <a:pt x="1668" y="8324"/>
                    <a:pt x="1935" y="8257"/>
                  </a:cubicBezTo>
                  <a:cubicBezTo>
                    <a:pt x="2402" y="8157"/>
                    <a:pt x="2869" y="8091"/>
                    <a:pt x="3336" y="8057"/>
                  </a:cubicBezTo>
                  <a:cubicBezTo>
                    <a:pt x="4404" y="7957"/>
                    <a:pt x="5504" y="7924"/>
                    <a:pt x="6572" y="7924"/>
                  </a:cubicBezTo>
                  <a:cubicBezTo>
                    <a:pt x="6872" y="7924"/>
                    <a:pt x="7139" y="7690"/>
                    <a:pt x="7139" y="7390"/>
                  </a:cubicBezTo>
                  <a:cubicBezTo>
                    <a:pt x="7239" y="7323"/>
                    <a:pt x="7306" y="7223"/>
                    <a:pt x="7306" y="7090"/>
                  </a:cubicBezTo>
                  <a:cubicBezTo>
                    <a:pt x="7339" y="6489"/>
                    <a:pt x="7439" y="5889"/>
                    <a:pt x="7573" y="5322"/>
                  </a:cubicBezTo>
                  <a:cubicBezTo>
                    <a:pt x="7673" y="4788"/>
                    <a:pt x="7773" y="4221"/>
                    <a:pt x="7939" y="3687"/>
                  </a:cubicBezTo>
                  <a:cubicBezTo>
                    <a:pt x="8073" y="3187"/>
                    <a:pt x="8240" y="2653"/>
                    <a:pt x="8440" y="2153"/>
                  </a:cubicBezTo>
                  <a:cubicBezTo>
                    <a:pt x="8573" y="1786"/>
                    <a:pt x="8807" y="1519"/>
                    <a:pt x="9140" y="1319"/>
                  </a:cubicBezTo>
                  <a:cubicBezTo>
                    <a:pt x="9224" y="1285"/>
                    <a:pt x="9307" y="1269"/>
                    <a:pt x="9389" y="1269"/>
                  </a:cubicBezTo>
                  <a:close/>
                  <a:moveTo>
                    <a:pt x="9349" y="0"/>
                  </a:moveTo>
                  <a:cubicBezTo>
                    <a:pt x="8776" y="0"/>
                    <a:pt x="8210" y="251"/>
                    <a:pt x="7806" y="719"/>
                  </a:cubicBezTo>
                  <a:cubicBezTo>
                    <a:pt x="7206" y="1486"/>
                    <a:pt x="6939" y="2520"/>
                    <a:pt x="6705" y="3454"/>
                  </a:cubicBezTo>
                  <a:cubicBezTo>
                    <a:pt x="6572" y="4021"/>
                    <a:pt x="6472" y="4621"/>
                    <a:pt x="6438" y="5255"/>
                  </a:cubicBezTo>
                  <a:cubicBezTo>
                    <a:pt x="6405" y="5756"/>
                    <a:pt x="6438" y="6289"/>
                    <a:pt x="6472" y="6823"/>
                  </a:cubicBezTo>
                  <a:cubicBezTo>
                    <a:pt x="5838" y="6756"/>
                    <a:pt x="5204" y="6723"/>
                    <a:pt x="4570" y="6723"/>
                  </a:cubicBezTo>
                  <a:cubicBezTo>
                    <a:pt x="3937" y="6723"/>
                    <a:pt x="3303" y="6756"/>
                    <a:pt x="2669" y="6823"/>
                  </a:cubicBezTo>
                  <a:cubicBezTo>
                    <a:pt x="2069" y="6823"/>
                    <a:pt x="1468" y="6956"/>
                    <a:pt x="901" y="7257"/>
                  </a:cubicBezTo>
                  <a:cubicBezTo>
                    <a:pt x="434" y="7557"/>
                    <a:pt x="167" y="8057"/>
                    <a:pt x="134" y="8591"/>
                  </a:cubicBezTo>
                  <a:cubicBezTo>
                    <a:pt x="0" y="9725"/>
                    <a:pt x="801" y="10626"/>
                    <a:pt x="1735" y="11093"/>
                  </a:cubicBezTo>
                  <a:cubicBezTo>
                    <a:pt x="2269" y="11360"/>
                    <a:pt x="2802" y="11560"/>
                    <a:pt x="3336" y="11793"/>
                  </a:cubicBezTo>
                  <a:cubicBezTo>
                    <a:pt x="3837" y="11993"/>
                    <a:pt x="4337" y="12227"/>
                    <a:pt x="4871" y="12394"/>
                  </a:cubicBezTo>
                  <a:cubicBezTo>
                    <a:pt x="4771" y="13428"/>
                    <a:pt x="4771" y="14428"/>
                    <a:pt x="4871" y="15463"/>
                  </a:cubicBezTo>
                  <a:cubicBezTo>
                    <a:pt x="4971" y="16397"/>
                    <a:pt x="5171" y="17431"/>
                    <a:pt x="5805" y="18164"/>
                  </a:cubicBezTo>
                  <a:cubicBezTo>
                    <a:pt x="6159" y="18553"/>
                    <a:pt x="6608" y="18719"/>
                    <a:pt x="7065" y="18719"/>
                  </a:cubicBezTo>
                  <a:cubicBezTo>
                    <a:pt x="7509" y="18719"/>
                    <a:pt x="7961" y="18561"/>
                    <a:pt x="8340" y="18298"/>
                  </a:cubicBezTo>
                  <a:cubicBezTo>
                    <a:pt x="9541" y="17331"/>
                    <a:pt x="10475" y="16130"/>
                    <a:pt x="11075" y="14729"/>
                  </a:cubicBezTo>
                  <a:cubicBezTo>
                    <a:pt x="11142" y="14562"/>
                    <a:pt x="11208" y="14395"/>
                    <a:pt x="11275" y="14195"/>
                  </a:cubicBezTo>
                  <a:cubicBezTo>
                    <a:pt x="11942" y="14795"/>
                    <a:pt x="12609" y="15362"/>
                    <a:pt x="13310" y="15863"/>
                  </a:cubicBezTo>
                  <a:cubicBezTo>
                    <a:pt x="14009" y="16358"/>
                    <a:pt x="14759" y="16828"/>
                    <a:pt x="15604" y="16828"/>
                  </a:cubicBezTo>
                  <a:cubicBezTo>
                    <a:pt x="15727" y="16828"/>
                    <a:pt x="15852" y="16818"/>
                    <a:pt x="15979" y="16797"/>
                  </a:cubicBezTo>
                  <a:cubicBezTo>
                    <a:pt x="18047" y="16463"/>
                    <a:pt x="17580" y="13961"/>
                    <a:pt x="17213" y="12527"/>
                  </a:cubicBezTo>
                  <a:cubicBezTo>
                    <a:pt x="17046" y="11760"/>
                    <a:pt x="16812" y="11059"/>
                    <a:pt x="16512" y="10359"/>
                  </a:cubicBezTo>
                  <a:cubicBezTo>
                    <a:pt x="16879" y="10159"/>
                    <a:pt x="17213" y="9859"/>
                    <a:pt x="17480" y="9558"/>
                  </a:cubicBezTo>
                  <a:cubicBezTo>
                    <a:pt x="17780" y="9158"/>
                    <a:pt x="18080" y="8724"/>
                    <a:pt x="18314" y="8257"/>
                  </a:cubicBezTo>
                  <a:cubicBezTo>
                    <a:pt x="18847" y="7290"/>
                    <a:pt x="19548" y="6123"/>
                    <a:pt x="19014" y="4988"/>
                  </a:cubicBezTo>
                  <a:cubicBezTo>
                    <a:pt x="18569" y="4154"/>
                    <a:pt x="17661" y="3853"/>
                    <a:pt x="16792" y="3853"/>
                  </a:cubicBezTo>
                  <a:cubicBezTo>
                    <a:pt x="16618" y="3853"/>
                    <a:pt x="16446" y="3865"/>
                    <a:pt x="16279" y="3888"/>
                  </a:cubicBezTo>
                  <a:cubicBezTo>
                    <a:pt x="15211" y="4121"/>
                    <a:pt x="14177" y="4455"/>
                    <a:pt x="13177" y="4888"/>
                  </a:cubicBezTo>
                  <a:cubicBezTo>
                    <a:pt x="13110" y="4521"/>
                    <a:pt x="13010" y="4188"/>
                    <a:pt x="12876" y="3888"/>
                  </a:cubicBezTo>
                  <a:cubicBezTo>
                    <a:pt x="12676" y="3387"/>
                    <a:pt x="12443" y="2887"/>
                    <a:pt x="12209" y="2420"/>
                  </a:cubicBezTo>
                  <a:cubicBezTo>
                    <a:pt x="11776" y="1586"/>
                    <a:pt x="11208" y="685"/>
                    <a:pt x="10308" y="252"/>
                  </a:cubicBezTo>
                  <a:cubicBezTo>
                    <a:pt x="10005" y="82"/>
                    <a:pt x="9676" y="0"/>
                    <a:pt x="9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800;p34"/>
          <p:cNvGrpSpPr/>
          <p:nvPr/>
        </p:nvGrpSpPr>
        <p:grpSpPr>
          <a:xfrm>
            <a:off x="9575515" y="4421110"/>
            <a:ext cx="497546" cy="813201"/>
            <a:chOff x="5877938" y="487120"/>
            <a:chExt cx="1315269" cy="2311139"/>
          </a:xfrm>
        </p:grpSpPr>
        <p:grpSp>
          <p:nvGrpSpPr>
            <p:cNvPr id="226" name="Google Shape;801;p34"/>
            <p:cNvGrpSpPr/>
            <p:nvPr/>
          </p:nvGrpSpPr>
          <p:grpSpPr>
            <a:xfrm>
              <a:off x="5877938" y="727461"/>
              <a:ext cx="1281795" cy="2070797"/>
              <a:chOff x="4149400" y="419775"/>
              <a:chExt cx="1681925" cy="2717225"/>
            </a:xfrm>
          </p:grpSpPr>
          <p:sp>
            <p:nvSpPr>
              <p:cNvPr id="232" name="Google Shape;802;p34"/>
              <p:cNvSpPr/>
              <p:nvPr/>
            </p:nvSpPr>
            <p:spPr>
              <a:xfrm>
                <a:off x="5186800" y="921175"/>
                <a:ext cx="4992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543" extrusionOk="0">
                    <a:moveTo>
                      <a:pt x="465" y="117"/>
                    </a:moveTo>
                    <a:cubicBezTo>
                      <a:pt x="0" y="1511"/>
                      <a:pt x="1996" y="1542"/>
                      <a:pt x="1225" y="402"/>
                    </a:cubicBezTo>
                    <a:cubicBezTo>
                      <a:pt x="1141" y="296"/>
                      <a:pt x="1046" y="201"/>
                      <a:pt x="930" y="127"/>
                    </a:cubicBezTo>
                    <a:cubicBezTo>
                      <a:pt x="613" y="1"/>
                      <a:pt x="465" y="117"/>
                      <a:pt x="465" y="11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03;p34"/>
              <p:cNvSpPr/>
              <p:nvPr/>
            </p:nvSpPr>
            <p:spPr>
              <a:xfrm>
                <a:off x="4243400" y="1840550"/>
                <a:ext cx="41475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416" extrusionOk="0">
                    <a:moveTo>
                      <a:pt x="1141" y="85"/>
                    </a:moveTo>
                    <a:cubicBezTo>
                      <a:pt x="1658" y="1205"/>
                      <a:pt x="0" y="1416"/>
                      <a:pt x="539" y="391"/>
                    </a:cubicBezTo>
                    <a:cubicBezTo>
                      <a:pt x="592" y="296"/>
                      <a:pt x="665" y="201"/>
                      <a:pt x="750" y="127"/>
                    </a:cubicBezTo>
                    <a:cubicBezTo>
                      <a:pt x="1003" y="1"/>
                      <a:pt x="1141" y="85"/>
                      <a:pt x="1141" y="85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04;p34"/>
              <p:cNvSpPr/>
              <p:nvPr/>
            </p:nvSpPr>
            <p:spPr>
              <a:xfrm>
                <a:off x="4149400" y="631800"/>
                <a:ext cx="1681925" cy="2505200"/>
              </a:xfrm>
              <a:custGeom>
                <a:avLst/>
                <a:gdLst/>
                <a:ahLst/>
                <a:cxnLst/>
                <a:rect l="l" t="t" r="r" b="b"/>
                <a:pathLst>
                  <a:path w="67277" h="100208" extrusionOk="0">
                    <a:moveTo>
                      <a:pt x="66062" y="75515"/>
                    </a:moveTo>
                    <a:cubicBezTo>
                      <a:pt x="66051" y="75483"/>
                      <a:pt x="66030" y="75451"/>
                      <a:pt x="66009" y="75420"/>
                    </a:cubicBezTo>
                    <a:lnTo>
                      <a:pt x="66009" y="75420"/>
                    </a:lnTo>
                    <a:cubicBezTo>
                      <a:pt x="65809" y="75092"/>
                      <a:pt x="65545" y="74796"/>
                      <a:pt x="65249" y="74554"/>
                    </a:cubicBezTo>
                    <a:lnTo>
                      <a:pt x="38856" y="30491"/>
                    </a:lnTo>
                    <a:cubicBezTo>
                      <a:pt x="38771" y="30354"/>
                      <a:pt x="38666" y="30238"/>
                      <a:pt x="38528" y="30153"/>
                    </a:cubicBezTo>
                    <a:cubicBezTo>
                      <a:pt x="38507" y="30016"/>
                      <a:pt x="38465" y="29879"/>
                      <a:pt x="38391" y="29762"/>
                    </a:cubicBezTo>
                    <a:lnTo>
                      <a:pt x="38381" y="29741"/>
                    </a:lnTo>
                    <a:cubicBezTo>
                      <a:pt x="37103" y="27639"/>
                      <a:pt x="33807" y="27164"/>
                      <a:pt x="29498" y="28094"/>
                    </a:cubicBezTo>
                    <a:cubicBezTo>
                      <a:pt x="27249" y="28579"/>
                      <a:pt x="24672" y="29456"/>
                      <a:pt x="21968" y="30671"/>
                    </a:cubicBezTo>
                    <a:cubicBezTo>
                      <a:pt x="21503" y="29879"/>
                      <a:pt x="20532" y="28294"/>
                      <a:pt x="19993" y="28136"/>
                    </a:cubicBezTo>
                    <a:cubicBezTo>
                      <a:pt x="19761" y="28073"/>
                      <a:pt x="19518" y="28030"/>
                      <a:pt x="19285" y="28030"/>
                    </a:cubicBezTo>
                    <a:cubicBezTo>
                      <a:pt x="21820" y="26467"/>
                      <a:pt x="24872" y="24693"/>
                      <a:pt x="27967" y="23161"/>
                    </a:cubicBezTo>
                    <a:cubicBezTo>
                      <a:pt x="33807" y="20268"/>
                      <a:pt x="41338" y="20574"/>
                      <a:pt x="44168" y="20817"/>
                    </a:cubicBezTo>
                    <a:cubicBezTo>
                      <a:pt x="44485" y="20901"/>
                      <a:pt x="44812" y="20933"/>
                      <a:pt x="45129" y="20912"/>
                    </a:cubicBezTo>
                    <a:lnTo>
                      <a:pt x="45319" y="20933"/>
                    </a:lnTo>
                    <a:cubicBezTo>
                      <a:pt x="49808" y="21524"/>
                      <a:pt x="45457" y="10699"/>
                      <a:pt x="44591" y="9104"/>
                    </a:cubicBezTo>
                    <a:cubicBezTo>
                      <a:pt x="43239" y="6633"/>
                      <a:pt x="41676" y="4563"/>
                      <a:pt x="40229" y="3221"/>
                    </a:cubicBezTo>
                    <a:cubicBezTo>
                      <a:pt x="39585" y="2619"/>
                      <a:pt x="35202" y="0"/>
                      <a:pt x="34631" y="2239"/>
                    </a:cubicBezTo>
                    <a:cubicBezTo>
                      <a:pt x="34631" y="2250"/>
                      <a:pt x="33438" y="6907"/>
                      <a:pt x="30238" y="12030"/>
                    </a:cubicBezTo>
                    <a:cubicBezTo>
                      <a:pt x="27143" y="16983"/>
                      <a:pt x="10794" y="27006"/>
                      <a:pt x="10171" y="27386"/>
                    </a:cubicBezTo>
                    <a:cubicBezTo>
                      <a:pt x="9685" y="27671"/>
                      <a:pt x="9516" y="28305"/>
                      <a:pt x="9801" y="28791"/>
                    </a:cubicBezTo>
                    <a:lnTo>
                      <a:pt x="11417" y="31558"/>
                    </a:lnTo>
                    <a:cubicBezTo>
                      <a:pt x="11100" y="31822"/>
                      <a:pt x="10805" y="32107"/>
                      <a:pt x="10519" y="32413"/>
                    </a:cubicBezTo>
                    <a:cubicBezTo>
                      <a:pt x="9611" y="33374"/>
                      <a:pt x="9083" y="34346"/>
                      <a:pt x="9073" y="35159"/>
                    </a:cubicBezTo>
                    <a:cubicBezTo>
                      <a:pt x="9073" y="35423"/>
                      <a:pt x="9284" y="35899"/>
                      <a:pt x="9579" y="36416"/>
                    </a:cubicBezTo>
                    <a:cubicBezTo>
                      <a:pt x="9801" y="36807"/>
                      <a:pt x="10086" y="37282"/>
                      <a:pt x="10298" y="37652"/>
                    </a:cubicBezTo>
                    <a:cubicBezTo>
                      <a:pt x="7700" y="39658"/>
                      <a:pt x="5524" y="41718"/>
                      <a:pt x="3919" y="43651"/>
                    </a:cubicBezTo>
                    <a:cubicBezTo>
                      <a:pt x="1099" y="47051"/>
                      <a:pt x="0" y="50199"/>
                      <a:pt x="1278" y="52301"/>
                    </a:cubicBezTo>
                    <a:cubicBezTo>
                      <a:pt x="1331" y="52385"/>
                      <a:pt x="1394" y="52459"/>
                      <a:pt x="1468" y="52533"/>
                    </a:cubicBezTo>
                    <a:cubicBezTo>
                      <a:pt x="1458" y="52734"/>
                      <a:pt x="1500" y="52934"/>
                      <a:pt x="1606" y="53103"/>
                    </a:cubicBezTo>
                    <a:lnTo>
                      <a:pt x="28558" y="98106"/>
                    </a:lnTo>
                    <a:cubicBezTo>
                      <a:pt x="28653" y="98275"/>
                      <a:pt x="28801" y="98401"/>
                      <a:pt x="28970" y="98496"/>
                    </a:cubicBezTo>
                    <a:lnTo>
                      <a:pt x="29034" y="98528"/>
                    </a:lnTo>
                    <a:cubicBezTo>
                      <a:pt x="29498" y="98877"/>
                      <a:pt x="30005" y="99162"/>
                      <a:pt x="30544" y="99373"/>
                    </a:cubicBezTo>
                    <a:cubicBezTo>
                      <a:pt x="31811" y="100017"/>
                      <a:pt x="33575" y="100207"/>
                      <a:pt x="35698" y="99964"/>
                    </a:cubicBezTo>
                    <a:cubicBezTo>
                      <a:pt x="36015" y="99943"/>
                      <a:pt x="36342" y="99901"/>
                      <a:pt x="36680" y="99859"/>
                    </a:cubicBezTo>
                    <a:cubicBezTo>
                      <a:pt x="39680" y="99415"/>
                      <a:pt x="43123" y="98180"/>
                      <a:pt x="46544" y="96500"/>
                    </a:cubicBezTo>
                    <a:cubicBezTo>
                      <a:pt x="48213" y="95708"/>
                      <a:pt x="49914" y="94779"/>
                      <a:pt x="51625" y="93754"/>
                    </a:cubicBezTo>
                    <a:lnTo>
                      <a:pt x="51709" y="93712"/>
                    </a:lnTo>
                    <a:lnTo>
                      <a:pt x="51730" y="93691"/>
                    </a:lnTo>
                    <a:lnTo>
                      <a:pt x="51730" y="93691"/>
                    </a:lnTo>
                    <a:lnTo>
                      <a:pt x="51730" y="93691"/>
                    </a:lnTo>
                    <a:cubicBezTo>
                      <a:pt x="56705" y="90670"/>
                      <a:pt x="60802" y="87217"/>
                      <a:pt x="63390" y="84091"/>
                    </a:cubicBezTo>
                    <a:cubicBezTo>
                      <a:pt x="66168" y="80732"/>
                      <a:pt x="67277" y="77606"/>
                      <a:pt x="66062" y="75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805;p34"/>
              <p:cNvSpPr/>
              <p:nvPr/>
            </p:nvSpPr>
            <p:spPr>
              <a:xfrm>
                <a:off x="4318100" y="1544825"/>
                <a:ext cx="1384900" cy="1444575"/>
              </a:xfrm>
              <a:custGeom>
                <a:avLst/>
                <a:gdLst/>
                <a:ahLst/>
                <a:cxnLst/>
                <a:rect l="l" t="t" r="r" b="b"/>
                <a:pathLst>
                  <a:path w="55396" h="57783" extrusionOk="0">
                    <a:moveTo>
                      <a:pt x="33607" y="497"/>
                    </a:moveTo>
                    <a:cubicBezTo>
                      <a:pt x="32298" y="1"/>
                      <a:pt x="30260" y="53"/>
                      <a:pt x="27767" y="592"/>
                    </a:cubicBezTo>
                    <a:cubicBezTo>
                      <a:pt x="23965" y="1416"/>
                      <a:pt x="19212" y="3391"/>
                      <a:pt x="14396" y="6306"/>
                    </a:cubicBezTo>
                    <a:lnTo>
                      <a:pt x="14365" y="6327"/>
                    </a:lnTo>
                    <a:cubicBezTo>
                      <a:pt x="9549" y="9263"/>
                      <a:pt x="5599" y="12579"/>
                      <a:pt x="3106" y="15579"/>
                    </a:cubicBezTo>
                    <a:cubicBezTo>
                      <a:pt x="1036" y="18082"/>
                      <a:pt x="1" y="20300"/>
                      <a:pt x="371" y="21778"/>
                    </a:cubicBezTo>
                    <a:lnTo>
                      <a:pt x="21937" y="57782"/>
                    </a:lnTo>
                    <a:cubicBezTo>
                      <a:pt x="22381" y="56262"/>
                      <a:pt x="23384" y="54561"/>
                      <a:pt x="24841" y="52797"/>
                    </a:cubicBezTo>
                    <a:cubicBezTo>
                      <a:pt x="27440" y="49661"/>
                      <a:pt x="31527" y="46218"/>
                      <a:pt x="36501" y="43197"/>
                    </a:cubicBezTo>
                    <a:lnTo>
                      <a:pt x="36533" y="43176"/>
                    </a:lnTo>
                    <a:cubicBezTo>
                      <a:pt x="41497" y="40155"/>
                      <a:pt x="46429" y="38117"/>
                      <a:pt x="50400" y="37262"/>
                    </a:cubicBezTo>
                    <a:cubicBezTo>
                      <a:pt x="51213" y="37082"/>
                      <a:pt x="52048" y="36955"/>
                      <a:pt x="52882" y="36881"/>
                    </a:cubicBezTo>
                    <a:cubicBezTo>
                      <a:pt x="53157" y="36955"/>
                      <a:pt x="53442" y="36924"/>
                      <a:pt x="53685" y="36776"/>
                    </a:cubicBezTo>
                    <a:lnTo>
                      <a:pt x="53716" y="36818"/>
                    </a:lnTo>
                    <a:cubicBezTo>
                      <a:pt x="54276" y="36797"/>
                      <a:pt x="54836" y="36818"/>
                      <a:pt x="55396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806;p34"/>
              <p:cNvSpPr/>
              <p:nvPr/>
            </p:nvSpPr>
            <p:spPr>
              <a:xfrm>
                <a:off x="5169100" y="2959275"/>
                <a:ext cx="509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627" extrusionOk="0">
                    <a:moveTo>
                      <a:pt x="2039" y="307"/>
                    </a:moveTo>
                    <a:cubicBezTo>
                      <a:pt x="1490" y="1627"/>
                      <a:pt x="1" y="391"/>
                      <a:pt x="1289" y="43"/>
                    </a:cubicBezTo>
                    <a:cubicBezTo>
                      <a:pt x="1416" y="11"/>
                      <a:pt x="1553" y="0"/>
                      <a:pt x="1690" y="11"/>
                    </a:cubicBezTo>
                    <a:cubicBezTo>
                      <a:pt x="1997" y="117"/>
                      <a:pt x="2039" y="307"/>
                      <a:pt x="2039" y="30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807;p34"/>
              <p:cNvSpPr/>
              <p:nvPr/>
            </p:nvSpPr>
            <p:spPr>
              <a:xfrm>
                <a:off x="4206150" y="1366075"/>
                <a:ext cx="930500" cy="676225"/>
              </a:xfrm>
              <a:custGeom>
                <a:avLst/>
                <a:gdLst/>
                <a:ahLst/>
                <a:cxnLst/>
                <a:rect l="l" t="t" r="r" b="b"/>
                <a:pathLst>
                  <a:path w="37220" h="27049" extrusionOk="0">
                    <a:moveTo>
                      <a:pt x="18241" y="12400"/>
                    </a:moveTo>
                    <a:cubicBezTo>
                      <a:pt x="23173" y="9411"/>
                      <a:pt x="28063" y="7383"/>
                      <a:pt x="31992" y="6538"/>
                    </a:cubicBezTo>
                    <a:cubicBezTo>
                      <a:pt x="34009" y="6095"/>
                      <a:pt x="35783" y="5968"/>
                      <a:pt x="37219" y="6190"/>
                    </a:cubicBezTo>
                    <a:lnTo>
                      <a:pt x="34822" y="2176"/>
                    </a:lnTo>
                    <a:cubicBezTo>
                      <a:pt x="34748" y="2049"/>
                      <a:pt x="34695" y="1912"/>
                      <a:pt x="34685" y="1775"/>
                    </a:cubicBezTo>
                    <a:cubicBezTo>
                      <a:pt x="34547" y="1690"/>
                      <a:pt x="34431" y="1574"/>
                      <a:pt x="34347" y="1437"/>
                    </a:cubicBezTo>
                    <a:cubicBezTo>
                      <a:pt x="33576" y="180"/>
                      <a:pt x="31083" y="1"/>
                      <a:pt x="27661" y="740"/>
                    </a:cubicBezTo>
                    <a:cubicBezTo>
                      <a:pt x="23901" y="1553"/>
                      <a:pt x="19191" y="3518"/>
                      <a:pt x="14417" y="6411"/>
                    </a:cubicBezTo>
                    <a:lnTo>
                      <a:pt x="14386" y="6433"/>
                    </a:lnTo>
                    <a:cubicBezTo>
                      <a:pt x="9612" y="9337"/>
                      <a:pt x="5694" y="12622"/>
                      <a:pt x="3233" y="15589"/>
                    </a:cubicBezTo>
                    <a:cubicBezTo>
                      <a:pt x="994" y="18293"/>
                      <a:pt x="1" y="20595"/>
                      <a:pt x="772" y="21863"/>
                    </a:cubicBezTo>
                    <a:cubicBezTo>
                      <a:pt x="867" y="22032"/>
                      <a:pt x="920" y="22232"/>
                      <a:pt x="920" y="22433"/>
                    </a:cubicBezTo>
                    <a:cubicBezTo>
                      <a:pt x="994" y="22507"/>
                      <a:pt x="1057" y="22581"/>
                      <a:pt x="1110" y="22676"/>
                    </a:cubicBezTo>
                    <a:lnTo>
                      <a:pt x="3729" y="27048"/>
                    </a:lnTo>
                    <a:cubicBezTo>
                      <a:pt x="4109" y="25528"/>
                      <a:pt x="5113" y="23774"/>
                      <a:pt x="6634" y="21947"/>
                    </a:cubicBezTo>
                    <a:cubicBezTo>
                      <a:pt x="9200" y="18842"/>
                      <a:pt x="13256" y="15431"/>
                      <a:pt x="18198" y="124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808;p34"/>
              <p:cNvSpPr/>
              <p:nvPr/>
            </p:nvSpPr>
            <p:spPr>
              <a:xfrm>
                <a:off x="4427675" y="1382175"/>
                <a:ext cx="224725" cy="160300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6412" extrusionOk="0">
                    <a:moveTo>
                      <a:pt x="4490" y="4004"/>
                    </a:moveTo>
                    <a:cubicBezTo>
                      <a:pt x="6000" y="3085"/>
                      <a:pt x="7510" y="2261"/>
                      <a:pt x="8989" y="1532"/>
                    </a:cubicBezTo>
                    <a:cubicBezTo>
                      <a:pt x="8725" y="951"/>
                      <a:pt x="8418" y="149"/>
                      <a:pt x="8281" y="106"/>
                    </a:cubicBezTo>
                    <a:cubicBezTo>
                      <a:pt x="7933" y="1"/>
                      <a:pt x="7310" y="85"/>
                      <a:pt x="6517" y="328"/>
                    </a:cubicBezTo>
                    <a:cubicBezTo>
                      <a:pt x="5482" y="666"/>
                      <a:pt x="4500" y="1120"/>
                      <a:pt x="3581" y="1691"/>
                    </a:cubicBezTo>
                    <a:cubicBezTo>
                      <a:pt x="2589" y="2282"/>
                      <a:pt x="1680" y="2990"/>
                      <a:pt x="878" y="3814"/>
                    </a:cubicBezTo>
                    <a:cubicBezTo>
                      <a:pt x="328" y="4405"/>
                      <a:pt x="1" y="4891"/>
                      <a:pt x="1" y="5176"/>
                    </a:cubicBezTo>
                    <a:cubicBezTo>
                      <a:pt x="1" y="5324"/>
                      <a:pt x="107" y="5155"/>
                      <a:pt x="244" y="5398"/>
                    </a:cubicBezTo>
                    <a:cubicBezTo>
                      <a:pt x="423" y="5715"/>
                      <a:pt x="635" y="6095"/>
                      <a:pt x="825" y="6412"/>
                    </a:cubicBezTo>
                    <a:cubicBezTo>
                      <a:pt x="1976" y="5598"/>
                      <a:pt x="3191" y="4796"/>
                      <a:pt x="4458" y="402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809;p34"/>
              <p:cNvSpPr/>
              <p:nvPr/>
            </p:nvSpPr>
            <p:spPr>
              <a:xfrm>
                <a:off x="4451450" y="826925"/>
                <a:ext cx="720575" cy="549750"/>
              </a:xfrm>
              <a:custGeom>
                <a:avLst/>
                <a:gdLst/>
                <a:ahLst/>
                <a:cxnLst/>
                <a:rect l="l" t="t" r="r" b="b"/>
                <a:pathLst>
                  <a:path w="28823" h="21990" extrusionOk="0">
                    <a:moveTo>
                      <a:pt x="14977" y="13508"/>
                    </a:moveTo>
                    <a:cubicBezTo>
                      <a:pt x="19539" y="11248"/>
                      <a:pt x="25021" y="10794"/>
                      <a:pt x="28823" y="10815"/>
                    </a:cubicBezTo>
                    <a:cubicBezTo>
                      <a:pt x="27524" y="9474"/>
                      <a:pt x="26161" y="7604"/>
                      <a:pt x="24968" y="5418"/>
                    </a:cubicBezTo>
                    <a:cubicBezTo>
                      <a:pt x="24007" y="3697"/>
                      <a:pt x="23257" y="1880"/>
                      <a:pt x="22708" y="0"/>
                    </a:cubicBezTo>
                    <a:cubicBezTo>
                      <a:pt x="21905" y="1838"/>
                      <a:pt x="20965" y="3612"/>
                      <a:pt x="19909" y="5323"/>
                    </a:cubicBezTo>
                    <a:cubicBezTo>
                      <a:pt x="16941" y="10065"/>
                      <a:pt x="3539" y="18609"/>
                      <a:pt x="1" y="20817"/>
                    </a:cubicBezTo>
                    <a:lnTo>
                      <a:pt x="687" y="21989"/>
                    </a:lnTo>
                    <a:cubicBezTo>
                      <a:pt x="2926" y="20468"/>
                      <a:pt x="8893" y="16518"/>
                      <a:pt x="14977" y="135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810;p34"/>
              <p:cNvSpPr/>
              <p:nvPr/>
            </p:nvSpPr>
            <p:spPr>
              <a:xfrm>
                <a:off x="5055300" y="713900"/>
                <a:ext cx="228950" cy="387900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15516" extrusionOk="0">
                    <a:moveTo>
                      <a:pt x="8914" y="13034"/>
                    </a:moveTo>
                    <a:cubicBezTo>
                      <a:pt x="8598" y="11302"/>
                      <a:pt x="7784" y="9094"/>
                      <a:pt x="6538" y="6813"/>
                    </a:cubicBezTo>
                    <a:lnTo>
                      <a:pt x="6538" y="6813"/>
                    </a:lnTo>
                    <a:cubicBezTo>
                      <a:pt x="5292" y="4532"/>
                      <a:pt x="3877" y="2652"/>
                      <a:pt x="2588" y="1448"/>
                    </a:cubicBezTo>
                    <a:cubicBezTo>
                      <a:pt x="1553" y="497"/>
                      <a:pt x="740" y="1"/>
                      <a:pt x="381" y="191"/>
                    </a:cubicBezTo>
                    <a:cubicBezTo>
                      <a:pt x="32" y="392"/>
                      <a:pt x="1" y="1342"/>
                      <a:pt x="254" y="2726"/>
                    </a:cubicBezTo>
                    <a:cubicBezTo>
                      <a:pt x="560" y="4458"/>
                      <a:pt x="1374" y="6665"/>
                      <a:pt x="2630" y="8946"/>
                    </a:cubicBezTo>
                    <a:cubicBezTo>
                      <a:pt x="3877" y="11238"/>
                      <a:pt x="5292" y="13108"/>
                      <a:pt x="6580" y="14312"/>
                    </a:cubicBezTo>
                    <a:cubicBezTo>
                      <a:pt x="6760" y="14481"/>
                      <a:pt x="8207" y="15463"/>
                      <a:pt x="8291" y="15431"/>
                    </a:cubicBezTo>
                    <a:cubicBezTo>
                      <a:pt x="8291" y="15452"/>
                      <a:pt x="8291" y="15473"/>
                      <a:pt x="8291" y="15494"/>
                    </a:cubicBezTo>
                    <a:cubicBezTo>
                      <a:pt x="8481" y="15516"/>
                      <a:pt x="9157" y="14375"/>
                      <a:pt x="8914" y="130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811;p34"/>
              <p:cNvSpPr/>
              <p:nvPr/>
            </p:nvSpPr>
            <p:spPr>
              <a:xfrm>
                <a:off x="4898475" y="2511725"/>
                <a:ext cx="862350" cy="573250"/>
              </a:xfrm>
              <a:custGeom>
                <a:avLst/>
                <a:gdLst/>
                <a:ahLst/>
                <a:cxnLst/>
                <a:rect l="l" t="t" r="r" b="b"/>
                <a:pathLst>
                  <a:path w="34494" h="22930" extrusionOk="0">
                    <a:moveTo>
                      <a:pt x="27608" y="603"/>
                    </a:moveTo>
                    <a:lnTo>
                      <a:pt x="27608" y="603"/>
                    </a:lnTo>
                    <a:cubicBezTo>
                      <a:pt x="23858" y="1416"/>
                      <a:pt x="19148" y="3370"/>
                      <a:pt x="14374" y="6264"/>
                    </a:cubicBezTo>
                    <a:lnTo>
                      <a:pt x="14353" y="6274"/>
                    </a:lnTo>
                    <a:cubicBezTo>
                      <a:pt x="9579" y="9179"/>
                      <a:pt x="5672" y="12463"/>
                      <a:pt x="3221" y="15431"/>
                    </a:cubicBezTo>
                    <a:cubicBezTo>
                      <a:pt x="1003" y="18103"/>
                      <a:pt x="0" y="20395"/>
                      <a:pt x="739" y="21662"/>
                    </a:cubicBezTo>
                    <a:lnTo>
                      <a:pt x="760" y="21694"/>
                    </a:lnTo>
                    <a:lnTo>
                      <a:pt x="760" y="21694"/>
                    </a:lnTo>
                    <a:lnTo>
                      <a:pt x="760" y="21694"/>
                    </a:lnTo>
                    <a:cubicBezTo>
                      <a:pt x="887" y="21916"/>
                      <a:pt x="1067" y="22095"/>
                      <a:pt x="1289" y="22243"/>
                    </a:cubicBezTo>
                    <a:cubicBezTo>
                      <a:pt x="2144" y="22602"/>
                      <a:pt x="3559" y="22930"/>
                      <a:pt x="5756" y="22697"/>
                    </a:cubicBezTo>
                    <a:cubicBezTo>
                      <a:pt x="6284" y="22623"/>
                      <a:pt x="6844" y="22528"/>
                      <a:pt x="7435" y="22402"/>
                    </a:cubicBezTo>
                    <a:cubicBezTo>
                      <a:pt x="9759" y="21895"/>
                      <a:pt x="12452" y="20955"/>
                      <a:pt x="15282" y="19635"/>
                    </a:cubicBezTo>
                    <a:cubicBezTo>
                      <a:pt x="16286" y="19149"/>
                      <a:pt x="17300" y="18631"/>
                      <a:pt x="18292" y="18071"/>
                    </a:cubicBezTo>
                    <a:cubicBezTo>
                      <a:pt x="22887" y="15505"/>
                      <a:pt x="27227" y="12284"/>
                      <a:pt x="30068" y="9379"/>
                    </a:cubicBezTo>
                    <a:cubicBezTo>
                      <a:pt x="31843" y="7563"/>
                      <a:pt x="33142" y="5820"/>
                      <a:pt x="33818" y="4310"/>
                    </a:cubicBezTo>
                    <a:cubicBezTo>
                      <a:pt x="34367" y="3064"/>
                      <a:pt x="34494" y="2039"/>
                      <a:pt x="34082" y="1353"/>
                    </a:cubicBezTo>
                    <a:lnTo>
                      <a:pt x="34082" y="1353"/>
                    </a:lnTo>
                    <a:lnTo>
                      <a:pt x="34082" y="1353"/>
                    </a:lnTo>
                    <a:lnTo>
                      <a:pt x="33691" y="708"/>
                    </a:lnTo>
                    <a:cubicBezTo>
                      <a:pt x="32561" y="11"/>
                      <a:pt x="30385" y="1"/>
                      <a:pt x="27608" y="6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812;p34"/>
              <p:cNvSpPr/>
              <p:nvPr/>
            </p:nvSpPr>
            <p:spPr>
              <a:xfrm>
                <a:off x="4490275" y="1886500"/>
                <a:ext cx="199900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7996" h="8017" extrusionOk="0">
                    <a:moveTo>
                      <a:pt x="6094" y="7108"/>
                    </a:moveTo>
                    <a:cubicBezTo>
                      <a:pt x="7298" y="6453"/>
                      <a:pt x="7995" y="5123"/>
                      <a:pt x="7837" y="3750"/>
                    </a:cubicBezTo>
                    <a:cubicBezTo>
                      <a:pt x="7689" y="2377"/>
                      <a:pt x="6728" y="1236"/>
                      <a:pt x="5408" y="845"/>
                    </a:cubicBezTo>
                    <a:cubicBezTo>
                      <a:pt x="2493" y="0"/>
                      <a:pt x="0" y="3095"/>
                      <a:pt x="1458" y="5767"/>
                    </a:cubicBezTo>
                    <a:cubicBezTo>
                      <a:pt x="2366" y="7414"/>
                      <a:pt x="4436" y="8016"/>
                      <a:pt x="6094" y="7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813;p34"/>
              <p:cNvSpPr/>
              <p:nvPr/>
            </p:nvSpPr>
            <p:spPr>
              <a:xfrm>
                <a:off x="4466500" y="1939025"/>
                <a:ext cx="832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1491" extrusionOk="0">
                    <a:moveTo>
                      <a:pt x="560" y="1173"/>
                    </a:moveTo>
                    <a:cubicBezTo>
                      <a:pt x="698" y="1247"/>
                      <a:pt x="835" y="1311"/>
                      <a:pt x="983" y="1353"/>
                    </a:cubicBezTo>
                    <a:cubicBezTo>
                      <a:pt x="1268" y="1448"/>
                      <a:pt x="1574" y="1490"/>
                      <a:pt x="1870" y="1458"/>
                    </a:cubicBezTo>
                    <a:lnTo>
                      <a:pt x="1891" y="1458"/>
                    </a:lnTo>
                    <a:lnTo>
                      <a:pt x="1902" y="1458"/>
                    </a:lnTo>
                    <a:lnTo>
                      <a:pt x="1954" y="1448"/>
                    </a:lnTo>
                    <a:cubicBezTo>
                      <a:pt x="2271" y="1395"/>
                      <a:pt x="2567" y="1237"/>
                      <a:pt x="2789" y="1015"/>
                    </a:cubicBezTo>
                    <a:cubicBezTo>
                      <a:pt x="2884" y="920"/>
                      <a:pt x="2958" y="814"/>
                      <a:pt x="3032" y="709"/>
                    </a:cubicBezTo>
                    <a:cubicBezTo>
                      <a:pt x="3084" y="614"/>
                      <a:pt x="3327" y="96"/>
                      <a:pt x="3137" y="33"/>
                    </a:cubicBezTo>
                    <a:cubicBezTo>
                      <a:pt x="3000" y="1"/>
                      <a:pt x="2799" y="371"/>
                      <a:pt x="2704" y="487"/>
                    </a:cubicBezTo>
                    <a:cubicBezTo>
                      <a:pt x="2641" y="561"/>
                      <a:pt x="2578" y="635"/>
                      <a:pt x="2493" y="698"/>
                    </a:cubicBezTo>
                    <a:cubicBezTo>
                      <a:pt x="2324" y="856"/>
                      <a:pt x="2113" y="951"/>
                      <a:pt x="1880" y="994"/>
                    </a:cubicBezTo>
                    <a:cubicBezTo>
                      <a:pt x="1870" y="994"/>
                      <a:pt x="1849" y="994"/>
                      <a:pt x="1838" y="994"/>
                    </a:cubicBezTo>
                    <a:lnTo>
                      <a:pt x="1828" y="994"/>
                    </a:lnTo>
                    <a:lnTo>
                      <a:pt x="1817" y="994"/>
                    </a:lnTo>
                    <a:cubicBezTo>
                      <a:pt x="1574" y="1015"/>
                      <a:pt x="1331" y="994"/>
                      <a:pt x="1109" y="930"/>
                    </a:cubicBezTo>
                    <a:cubicBezTo>
                      <a:pt x="972" y="899"/>
                      <a:pt x="845" y="856"/>
                      <a:pt x="729" y="814"/>
                    </a:cubicBezTo>
                    <a:cubicBezTo>
                      <a:pt x="592" y="761"/>
                      <a:pt x="201" y="561"/>
                      <a:pt x="106" y="687"/>
                    </a:cubicBezTo>
                    <a:cubicBezTo>
                      <a:pt x="1" y="846"/>
                      <a:pt x="476" y="1120"/>
                      <a:pt x="560" y="11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814;p34"/>
              <p:cNvSpPr/>
              <p:nvPr/>
            </p:nvSpPr>
            <p:spPr>
              <a:xfrm>
                <a:off x="4464650" y="1944050"/>
                <a:ext cx="869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251" extrusionOk="0">
                    <a:moveTo>
                      <a:pt x="740" y="2197"/>
                    </a:moveTo>
                    <a:cubicBezTo>
                      <a:pt x="919" y="2240"/>
                      <a:pt x="1110" y="2250"/>
                      <a:pt x="1289" y="2240"/>
                    </a:cubicBezTo>
                    <a:cubicBezTo>
                      <a:pt x="1616" y="2208"/>
                      <a:pt x="1944" y="2113"/>
                      <a:pt x="2229" y="1944"/>
                    </a:cubicBezTo>
                    <a:lnTo>
                      <a:pt x="2240" y="1933"/>
                    </a:lnTo>
                    <a:lnTo>
                      <a:pt x="2250" y="1923"/>
                    </a:lnTo>
                    <a:cubicBezTo>
                      <a:pt x="2271" y="1912"/>
                      <a:pt x="2345" y="1859"/>
                      <a:pt x="2356" y="1859"/>
                    </a:cubicBezTo>
                    <a:cubicBezTo>
                      <a:pt x="2652" y="1638"/>
                      <a:pt x="2894" y="1363"/>
                      <a:pt x="3074" y="1046"/>
                    </a:cubicBezTo>
                    <a:cubicBezTo>
                      <a:pt x="3137" y="951"/>
                      <a:pt x="3190" y="846"/>
                      <a:pt x="3232" y="750"/>
                    </a:cubicBezTo>
                    <a:cubicBezTo>
                      <a:pt x="3264" y="655"/>
                      <a:pt x="3475" y="75"/>
                      <a:pt x="3275" y="32"/>
                    </a:cubicBezTo>
                    <a:cubicBezTo>
                      <a:pt x="3127" y="1"/>
                      <a:pt x="2947" y="455"/>
                      <a:pt x="2873" y="582"/>
                    </a:cubicBezTo>
                    <a:cubicBezTo>
                      <a:pt x="2831" y="666"/>
                      <a:pt x="2778" y="750"/>
                      <a:pt x="2725" y="824"/>
                    </a:cubicBezTo>
                    <a:cubicBezTo>
                      <a:pt x="2556" y="1088"/>
                      <a:pt x="2345" y="1300"/>
                      <a:pt x="2092" y="1479"/>
                    </a:cubicBezTo>
                    <a:cubicBezTo>
                      <a:pt x="2060" y="1500"/>
                      <a:pt x="2039" y="1511"/>
                      <a:pt x="2007" y="1532"/>
                    </a:cubicBezTo>
                    <a:lnTo>
                      <a:pt x="1997" y="1543"/>
                    </a:lnTo>
                    <a:lnTo>
                      <a:pt x="1986" y="1543"/>
                    </a:lnTo>
                    <a:cubicBezTo>
                      <a:pt x="1764" y="1680"/>
                      <a:pt x="1511" y="1775"/>
                      <a:pt x="1247" y="1807"/>
                    </a:cubicBezTo>
                    <a:cubicBezTo>
                      <a:pt x="1099" y="1817"/>
                      <a:pt x="951" y="1828"/>
                      <a:pt x="793" y="1817"/>
                    </a:cubicBezTo>
                    <a:cubicBezTo>
                      <a:pt x="645" y="1796"/>
                      <a:pt x="148" y="1680"/>
                      <a:pt x="85" y="1817"/>
                    </a:cubicBezTo>
                    <a:cubicBezTo>
                      <a:pt x="1" y="2007"/>
                      <a:pt x="645" y="2187"/>
                      <a:pt x="740" y="21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815;p34"/>
              <p:cNvSpPr/>
              <p:nvPr/>
            </p:nvSpPr>
            <p:spPr>
              <a:xfrm>
                <a:off x="4704925" y="1868275"/>
                <a:ext cx="176125" cy="146025"/>
              </a:xfrm>
              <a:custGeom>
                <a:avLst/>
                <a:gdLst/>
                <a:ahLst/>
                <a:cxnLst/>
                <a:rect l="l" t="t" r="r" b="b"/>
                <a:pathLst>
                  <a:path w="7045" h="5841" extrusionOk="0">
                    <a:moveTo>
                      <a:pt x="2176" y="3106"/>
                    </a:moveTo>
                    <a:cubicBezTo>
                      <a:pt x="1722" y="3106"/>
                      <a:pt x="1321" y="3053"/>
                      <a:pt x="951" y="3190"/>
                    </a:cubicBezTo>
                    <a:cubicBezTo>
                      <a:pt x="1" y="3539"/>
                      <a:pt x="729" y="4732"/>
                      <a:pt x="1342" y="5112"/>
                    </a:cubicBezTo>
                    <a:cubicBezTo>
                      <a:pt x="2482" y="5820"/>
                      <a:pt x="3919" y="5841"/>
                      <a:pt x="5070" y="5165"/>
                    </a:cubicBezTo>
                    <a:cubicBezTo>
                      <a:pt x="6263" y="4552"/>
                      <a:pt x="7024" y="3327"/>
                      <a:pt x="7045" y="1986"/>
                    </a:cubicBezTo>
                    <a:cubicBezTo>
                      <a:pt x="7045" y="1257"/>
                      <a:pt x="6443" y="0"/>
                      <a:pt x="5630" y="624"/>
                    </a:cubicBezTo>
                    <a:cubicBezTo>
                      <a:pt x="5313" y="856"/>
                      <a:pt x="5144" y="1236"/>
                      <a:pt x="4901" y="1606"/>
                    </a:cubicBezTo>
                    <a:cubicBezTo>
                      <a:pt x="4616" y="2071"/>
                      <a:pt x="4204" y="2451"/>
                      <a:pt x="3718" y="2694"/>
                    </a:cubicBezTo>
                    <a:cubicBezTo>
                      <a:pt x="3253" y="2968"/>
                      <a:pt x="2715" y="3116"/>
                      <a:pt x="2176" y="3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816;p34"/>
              <p:cNvSpPr/>
              <p:nvPr/>
            </p:nvSpPr>
            <p:spPr>
              <a:xfrm>
                <a:off x="4474950" y="1948275"/>
                <a:ext cx="68950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884" extrusionOk="0">
                    <a:moveTo>
                      <a:pt x="761" y="2842"/>
                    </a:moveTo>
                    <a:cubicBezTo>
                      <a:pt x="940" y="2821"/>
                      <a:pt x="1131" y="2778"/>
                      <a:pt x="1300" y="2715"/>
                    </a:cubicBezTo>
                    <a:cubicBezTo>
                      <a:pt x="1606" y="2588"/>
                      <a:pt x="1880" y="2398"/>
                      <a:pt x="2102" y="2155"/>
                    </a:cubicBezTo>
                    <a:lnTo>
                      <a:pt x="2113" y="2145"/>
                    </a:lnTo>
                    <a:lnTo>
                      <a:pt x="2123" y="2134"/>
                    </a:lnTo>
                    <a:cubicBezTo>
                      <a:pt x="2144" y="2113"/>
                      <a:pt x="2197" y="2050"/>
                      <a:pt x="2197" y="2039"/>
                    </a:cubicBezTo>
                    <a:cubicBezTo>
                      <a:pt x="2419" y="1743"/>
                      <a:pt x="2577" y="1405"/>
                      <a:pt x="2662" y="1057"/>
                    </a:cubicBezTo>
                    <a:cubicBezTo>
                      <a:pt x="2683" y="941"/>
                      <a:pt x="2704" y="835"/>
                      <a:pt x="2715" y="719"/>
                    </a:cubicBezTo>
                    <a:cubicBezTo>
                      <a:pt x="2725" y="613"/>
                      <a:pt x="2757" y="1"/>
                      <a:pt x="2546" y="22"/>
                    </a:cubicBezTo>
                    <a:cubicBezTo>
                      <a:pt x="2387" y="43"/>
                      <a:pt x="2356" y="518"/>
                      <a:pt x="2324" y="666"/>
                    </a:cubicBezTo>
                    <a:cubicBezTo>
                      <a:pt x="2303" y="761"/>
                      <a:pt x="2282" y="856"/>
                      <a:pt x="2250" y="951"/>
                    </a:cubicBezTo>
                    <a:cubicBezTo>
                      <a:pt x="2166" y="1236"/>
                      <a:pt x="2028" y="1511"/>
                      <a:pt x="1838" y="1754"/>
                    </a:cubicBezTo>
                    <a:cubicBezTo>
                      <a:pt x="1817" y="1785"/>
                      <a:pt x="1796" y="1807"/>
                      <a:pt x="1775" y="1828"/>
                    </a:cubicBezTo>
                    <a:lnTo>
                      <a:pt x="1764" y="1838"/>
                    </a:lnTo>
                    <a:lnTo>
                      <a:pt x="1754" y="1849"/>
                    </a:lnTo>
                    <a:cubicBezTo>
                      <a:pt x="1585" y="2050"/>
                      <a:pt x="1373" y="2208"/>
                      <a:pt x="1131" y="2314"/>
                    </a:cubicBezTo>
                    <a:cubicBezTo>
                      <a:pt x="993" y="2377"/>
                      <a:pt x="845" y="2430"/>
                      <a:pt x="698" y="2461"/>
                    </a:cubicBezTo>
                    <a:cubicBezTo>
                      <a:pt x="560" y="2493"/>
                      <a:pt x="43" y="2525"/>
                      <a:pt x="22" y="2673"/>
                    </a:cubicBezTo>
                    <a:cubicBezTo>
                      <a:pt x="0" y="2884"/>
                      <a:pt x="666" y="2852"/>
                      <a:pt x="76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817;p34"/>
              <p:cNvSpPr/>
              <p:nvPr/>
            </p:nvSpPr>
            <p:spPr>
              <a:xfrm>
                <a:off x="4539375" y="1926625"/>
                <a:ext cx="776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842" extrusionOk="0">
                    <a:moveTo>
                      <a:pt x="2166" y="2525"/>
                    </a:moveTo>
                    <a:cubicBezTo>
                      <a:pt x="3106" y="2007"/>
                      <a:pt x="2958" y="603"/>
                      <a:pt x="1923" y="307"/>
                    </a:cubicBezTo>
                    <a:cubicBezTo>
                      <a:pt x="888" y="1"/>
                      <a:pt x="0" y="1099"/>
                      <a:pt x="518" y="2049"/>
                    </a:cubicBezTo>
                    <a:cubicBezTo>
                      <a:pt x="845" y="2630"/>
                      <a:pt x="1574" y="2842"/>
                      <a:pt x="2166" y="25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818;p34"/>
              <p:cNvSpPr/>
              <p:nvPr/>
            </p:nvSpPr>
            <p:spPr>
              <a:xfrm>
                <a:off x="4858325" y="1697975"/>
                <a:ext cx="194625" cy="194625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7785" extrusionOk="0">
                    <a:moveTo>
                      <a:pt x="5535" y="6886"/>
                    </a:moveTo>
                    <a:cubicBezTo>
                      <a:pt x="7182" y="5978"/>
                      <a:pt x="7784" y="3908"/>
                      <a:pt x="6887" y="2250"/>
                    </a:cubicBezTo>
                    <a:cubicBezTo>
                      <a:pt x="5978" y="602"/>
                      <a:pt x="3898" y="0"/>
                      <a:pt x="2250" y="909"/>
                    </a:cubicBezTo>
                    <a:cubicBezTo>
                      <a:pt x="603" y="1817"/>
                      <a:pt x="1" y="3887"/>
                      <a:pt x="898" y="5535"/>
                    </a:cubicBezTo>
                    <a:cubicBezTo>
                      <a:pt x="1807" y="7182"/>
                      <a:pt x="3887" y="7784"/>
                      <a:pt x="5535" y="68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819;p34"/>
              <p:cNvSpPr/>
              <p:nvPr/>
            </p:nvSpPr>
            <p:spPr>
              <a:xfrm>
                <a:off x="4942550" y="1665750"/>
                <a:ext cx="610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483" extrusionOk="0">
                    <a:moveTo>
                      <a:pt x="2409" y="645"/>
                    </a:moveTo>
                    <a:cubicBezTo>
                      <a:pt x="2398" y="804"/>
                      <a:pt x="2377" y="951"/>
                      <a:pt x="2335" y="1099"/>
                    </a:cubicBezTo>
                    <a:cubicBezTo>
                      <a:pt x="2261" y="1395"/>
                      <a:pt x="2124" y="1670"/>
                      <a:pt x="1944" y="1902"/>
                    </a:cubicBezTo>
                    <a:lnTo>
                      <a:pt x="1934" y="1912"/>
                    </a:lnTo>
                    <a:cubicBezTo>
                      <a:pt x="1923" y="1912"/>
                      <a:pt x="1923" y="1923"/>
                      <a:pt x="1923" y="1923"/>
                    </a:cubicBezTo>
                    <a:cubicBezTo>
                      <a:pt x="1912" y="1934"/>
                      <a:pt x="1891" y="1965"/>
                      <a:pt x="1881" y="1965"/>
                    </a:cubicBezTo>
                    <a:cubicBezTo>
                      <a:pt x="1670" y="2208"/>
                      <a:pt x="1384" y="2367"/>
                      <a:pt x="1068" y="2441"/>
                    </a:cubicBezTo>
                    <a:cubicBezTo>
                      <a:pt x="941" y="2462"/>
                      <a:pt x="803" y="2483"/>
                      <a:pt x="677" y="2472"/>
                    </a:cubicBezTo>
                    <a:cubicBezTo>
                      <a:pt x="571" y="2472"/>
                      <a:pt x="1" y="2398"/>
                      <a:pt x="54" y="2208"/>
                    </a:cubicBezTo>
                    <a:cubicBezTo>
                      <a:pt x="96" y="2071"/>
                      <a:pt x="518" y="2103"/>
                      <a:pt x="666" y="2081"/>
                    </a:cubicBezTo>
                    <a:cubicBezTo>
                      <a:pt x="761" y="2071"/>
                      <a:pt x="867" y="2050"/>
                      <a:pt x="962" y="2029"/>
                    </a:cubicBezTo>
                    <a:cubicBezTo>
                      <a:pt x="1184" y="1965"/>
                      <a:pt x="1384" y="1828"/>
                      <a:pt x="1532" y="1659"/>
                    </a:cubicBezTo>
                    <a:cubicBezTo>
                      <a:pt x="1532" y="1659"/>
                      <a:pt x="1553" y="1627"/>
                      <a:pt x="1564" y="1627"/>
                    </a:cubicBezTo>
                    <a:lnTo>
                      <a:pt x="1564" y="1627"/>
                    </a:lnTo>
                    <a:lnTo>
                      <a:pt x="1564" y="1617"/>
                    </a:lnTo>
                    <a:cubicBezTo>
                      <a:pt x="1722" y="1427"/>
                      <a:pt x="1838" y="1215"/>
                      <a:pt x="1912" y="983"/>
                    </a:cubicBezTo>
                    <a:cubicBezTo>
                      <a:pt x="1955" y="856"/>
                      <a:pt x="1986" y="730"/>
                      <a:pt x="2018" y="592"/>
                    </a:cubicBezTo>
                    <a:cubicBezTo>
                      <a:pt x="2050" y="466"/>
                      <a:pt x="2092" y="22"/>
                      <a:pt x="2240" y="11"/>
                    </a:cubicBezTo>
                    <a:cubicBezTo>
                      <a:pt x="2440" y="1"/>
                      <a:pt x="2419" y="550"/>
                      <a:pt x="2409" y="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820;p34"/>
              <p:cNvSpPr/>
              <p:nvPr/>
            </p:nvSpPr>
            <p:spPr>
              <a:xfrm>
                <a:off x="4945725" y="1681075"/>
                <a:ext cx="87675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2145" extrusionOk="0">
                    <a:moveTo>
                      <a:pt x="3264" y="782"/>
                    </a:moveTo>
                    <a:cubicBezTo>
                      <a:pt x="3201" y="951"/>
                      <a:pt x="3116" y="1120"/>
                      <a:pt x="3000" y="1268"/>
                    </a:cubicBezTo>
                    <a:cubicBezTo>
                      <a:pt x="2799" y="1532"/>
                      <a:pt x="2546" y="1743"/>
                      <a:pt x="2250" y="1901"/>
                    </a:cubicBezTo>
                    <a:lnTo>
                      <a:pt x="2240" y="1901"/>
                    </a:lnTo>
                    <a:lnTo>
                      <a:pt x="2229" y="1901"/>
                    </a:lnTo>
                    <a:cubicBezTo>
                      <a:pt x="2197" y="1912"/>
                      <a:pt x="2123" y="1944"/>
                      <a:pt x="2113" y="1954"/>
                    </a:cubicBezTo>
                    <a:cubicBezTo>
                      <a:pt x="1775" y="2081"/>
                      <a:pt x="1405" y="2144"/>
                      <a:pt x="1046" y="2134"/>
                    </a:cubicBezTo>
                    <a:cubicBezTo>
                      <a:pt x="930" y="2123"/>
                      <a:pt x="814" y="2113"/>
                      <a:pt x="698" y="2092"/>
                    </a:cubicBezTo>
                    <a:cubicBezTo>
                      <a:pt x="603" y="2070"/>
                      <a:pt x="1" y="1944"/>
                      <a:pt x="74" y="1743"/>
                    </a:cubicBezTo>
                    <a:cubicBezTo>
                      <a:pt x="138" y="1606"/>
                      <a:pt x="603" y="1701"/>
                      <a:pt x="750" y="1701"/>
                    </a:cubicBezTo>
                    <a:cubicBezTo>
                      <a:pt x="845" y="1701"/>
                      <a:pt x="941" y="1711"/>
                      <a:pt x="1046" y="1701"/>
                    </a:cubicBezTo>
                    <a:cubicBezTo>
                      <a:pt x="1352" y="1701"/>
                      <a:pt x="1648" y="1637"/>
                      <a:pt x="1933" y="1521"/>
                    </a:cubicBezTo>
                    <a:cubicBezTo>
                      <a:pt x="1965" y="1511"/>
                      <a:pt x="1997" y="1490"/>
                      <a:pt x="2028" y="1479"/>
                    </a:cubicBezTo>
                    <a:cubicBezTo>
                      <a:pt x="2028" y="1479"/>
                      <a:pt x="2028" y="1479"/>
                      <a:pt x="2039" y="1479"/>
                    </a:cubicBezTo>
                    <a:lnTo>
                      <a:pt x="2049" y="1479"/>
                    </a:lnTo>
                    <a:cubicBezTo>
                      <a:pt x="2282" y="1363"/>
                      <a:pt x="2493" y="1204"/>
                      <a:pt x="2662" y="1004"/>
                    </a:cubicBezTo>
                    <a:cubicBezTo>
                      <a:pt x="2757" y="877"/>
                      <a:pt x="2842" y="750"/>
                      <a:pt x="2915" y="624"/>
                    </a:cubicBezTo>
                    <a:cubicBezTo>
                      <a:pt x="2979" y="486"/>
                      <a:pt x="3158" y="0"/>
                      <a:pt x="3296" y="22"/>
                    </a:cubicBezTo>
                    <a:cubicBezTo>
                      <a:pt x="3507" y="53"/>
                      <a:pt x="3306" y="687"/>
                      <a:pt x="32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821;p34"/>
              <p:cNvSpPr/>
              <p:nvPr/>
            </p:nvSpPr>
            <p:spPr>
              <a:xfrm>
                <a:off x="4952075" y="1701400"/>
                <a:ext cx="977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1585" extrusionOk="0">
                    <a:moveTo>
                      <a:pt x="3464" y="782"/>
                    </a:moveTo>
                    <a:cubicBezTo>
                      <a:pt x="3348" y="919"/>
                      <a:pt x="3211" y="1057"/>
                      <a:pt x="3063" y="1162"/>
                    </a:cubicBezTo>
                    <a:cubicBezTo>
                      <a:pt x="2799" y="1353"/>
                      <a:pt x="2493" y="1490"/>
                      <a:pt x="2165" y="1543"/>
                    </a:cubicBezTo>
                    <a:lnTo>
                      <a:pt x="2144" y="1543"/>
                    </a:lnTo>
                    <a:lnTo>
                      <a:pt x="2133" y="1543"/>
                    </a:lnTo>
                    <a:cubicBezTo>
                      <a:pt x="2112" y="1543"/>
                      <a:pt x="2017" y="1553"/>
                      <a:pt x="2007" y="1553"/>
                    </a:cubicBezTo>
                    <a:cubicBezTo>
                      <a:pt x="1648" y="1585"/>
                      <a:pt x="1278" y="1532"/>
                      <a:pt x="940" y="1405"/>
                    </a:cubicBezTo>
                    <a:cubicBezTo>
                      <a:pt x="824" y="1374"/>
                      <a:pt x="729" y="1331"/>
                      <a:pt x="623" y="1279"/>
                    </a:cubicBezTo>
                    <a:cubicBezTo>
                      <a:pt x="539" y="1226"/>
                      <a:pt x="0" y="930"/>
                      <a:pt x="127" y="761"/>
                    </a:cubicBezTo>
                    <a:cubicBezTo>
                      <a:pt x="222" y="645"/>
                      <a:pt x="655" y="867"/>
                      <a:pt x="782" y="919"/>
                    </a:cubicBezTo>
                    <a:cubicBezTo>
                      <a:pt x="877" y="951"/>
                      <a:pt x="972" y="983"/>
                      <a:pt x="1067" y="1015"/>
                    </a:cubicBezTo>
                    <a:cubicBezTo>
                      <a:pt x="1362" y="1099"/>
                      <a:pt x="1669" y="1120"/>
                      <a:pt x="1975" y="1099"/>
                    </a:cubicBezTo>
                    <a:cubicBezTo>
                      <a:pt x="1986" y="1099"/>
                      <a:pt x="2049" y="1088"/>
                      <a:pt x="2070" y="1078"/>
                    </a:cubicBezTo>
                    <a:lnTo>
                      <a:pt x="2081" y="1078"/>
                    </a:lnTo>
                    <a:lnTo>
                      <a:pt x="2091" y="1078"/>
                    </a:lnTo>
                    <a:cubicBezTo>
                      <a:pt x="2355" y="1046"/>
                      <a:pt x="2598" y="951"/>
                      <a:pt x="2820" y="803"/>
                    </a:cubicBezTo>
                    <a:cubicBezTo>
                      <a:pt x="2947" y="719"/>
                      <a:pt x="3063" y="624"/>
                      <a:pt x="3168" y="518"/>
                    </a:cubicBezTo>
                    <a:cubicBezTo>
                      <a:pt x="3274" y="413"/>
                      <a:pt x="3580" y="1"/>
                      <a:pt x="3718" y="53"/>
                    </a:cubicBezTo>
                    <a:cubicBezTo>
                      <a:pt x="3908" y="148"/>
                      <a:pt x="3528" y="698"/>
                      <a:pt x="34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822;p34"/>
              <p:cNvSpPr/>
              <p:nvPr/>
            </p:nvSpPr>
            <p:spPr>
              <a:xfrm>
                <a:off x="4911125" y="1727550"/>
                <a:ext cx="6895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768" extrusionOk="0">
                    <a:moveTo>
                      <a:pt x="1965" y="2450"/>
                    </a:moveTo>
                    <a:cubicBezTo>
                      <a:pt x="2546" y="2123"/>
                      <a:pt x="2758" y="1384"/>
                      <a:pt x="2441" y="803"/>
                    </a:cubicBezTo>
                    <a:cubicBezTo>
                      <a:pt x="2124" y="211"/>
                      <a:pt x="1385" y="0"/>
                      <a:pt x="793" y="328"/>
                    </a:cubicBezTo>
                    <a:cubicBezTo>
                      <a:pt x="212" y="644"/>
                      <a:pt x="1" y="1384"/>
                      <a:pt x="318" y="1965"/>
                    </a:cubicBezTo>
                    <a:cubicBezTo>
                      <a:pt x="635" y="2556"/>
                      <a:pt x="1374" y="2767"/>
                      <a:pt x="1965" y="24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823;p34"/>
              <p:cNvSpPr/>
              <p:nvPr/>
            </p:nvSpPr>
            <p:spPr>
              <a:xfrm>
                <a:off x="4586100" y="2061275"/>
                <a:ext cx="1690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32" extrusionOk="0">
                    <a:moveTo>
                      <a:pt x="3824" y="2969"/>
                    </a:moveTo>
                    <a:cubicBezTo>
                      <a:pt x="5546" y="2029"/>
                      <a:pt x="6760" y="888"/>
                      <a:pt x="6517" y="444"/>
                    </a:cubicBezTo>
                    <a:cubicBezTo>
                      <a:pt x="6274" y="1"/>
                      <a:pt x="4669" y="413"/>
                      <a:pt x="2937" y="1363"/>
                    </a:cubicBezTo>
                    <a:cubicBezTo>
                      <a:pt x="1215" y="2303"/>
                      <a:pt x="1" y="3444"/>
                      <a:pt x="244" y="3888"/>
                    </a:cubicBezTo>
                    <a:cubicBezTo>
                      <a:pt x="487" y="4331"/>
                      <a:pt x="2092" y="3919"/>
                      <a:pt x="3824" y="29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824;p34"/>
              <p:cNvSpPr/>
              <p:nvPr/>
            </p:nvSpPr>
            <p:spPr>
              <a:xfrm>
                <a:off x="4940175" y="1867225"/>
                <a:ext cx="16902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20" extrusionOk="0">
                    <a:moveTo>
                      <a:pt x="3824" y="2968"/>
                    </a:moveTo>
                    <a:cubicBezTo>
                      <a:pt x="5545" y="2017"/>
                      <a:pt x="6760" y="887"/>
                      <a:pt x="6517" y="444"/>
                    </a:cubicBezTo>
                    <a:cubicBezTo>
                      <a:pt x="6274" y="0"/>
                      <a:pt x="4669" y="412"/>
                      <a:pt x="2937" y="1352"/>
                    </a:cubicBezTo>
                    <a:cubicBezTo>
                      <a:pt x="1215" y="2303"/>
                      <a:pt x="1" y="3433"/>
                      <a:pt x="254" y="3876"/>
                    </a:cubicBezTo>
                    <a:cubicBezTo>
                      <a:pt x="497" y="4320"/>
                      <a:pt x="2102" y="3919"/>
                      <a:pt x="3824" y="2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825;p34"/>
              <p:cNvSpPr/>
              <p:nvPr/>
            </p:nvSpPr>
            <p:spPr>
              <a:xfrm>
                <a:off x="5000125" y="419775"/>
                <a:ext cx="6815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4268" extrusionOk="0">
                    <a:moveTo>
                      <a:pt x="1521" y="4267"/>
                    </a:moveTo>
                    <a:lnTo>
                      <a:pt x="2229" y="4214"/>
                    </a:lnTo>
                    <a:lnTo>
                      <a:pt x="2725" y="0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826;p34"/>
              <p:cNvSpPr/>
              <p:nvPr/>
            </p:nvSpPr>
            <p:spPr>
              <a:xfrm>
                <a:off x="5506000" y="1174125"/>
                <a:ext cx="112775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3359" extrusionOk="0">
                    <a:moveTo>
                      <a:pt x="4511" y="919"/>
                    </a:moveTo>
                    <a:lnTo>
                      <a:pt x="349" y="0"/>
                    </a:lnTo>
                    <a:lnTo>
                      <a:pt x="1" y="624"/>
                    </a:lnTo>
                    <a:lnTo>
                      <a:pt x="3264" y="33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827;p34"/>
              <p:cNvSpPr/>
              <p:nvPr/>
            </p:nvSpPr>
            <p:spPr>
              <a:xfrm>
                <a:off x="5452950" y="1382975"/>
                <a:ext cx="231575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9263" h="8418" extrusionOk="0">
                    <a:moveTo>
                      <a:pt x="3063" y="5144"/>
                    </a:moveTo>
                    <a:cubicBezTo>
                      <a:pt x="3823" y="5017"/>
                      <a:pt x="4932" y="4901"/>
                      <a:pt x="5323" y="5387"/>
                    </a:cubicBezTo>
                    <a:cubicBezTo>
                      <a:pt x="5830" y="5999"/>
                      <a:pt x="5492" y="7320"/>
                      <a:pt x="5101" y="8006"/>
                    </a:cubicBezTo>
                    <a:cubicBezTo>
                      <a:pt x="4953" y="8270"/>
                      <a:pt x="7963" y="8376"/>
                      <a:pt x="8375" y="8418"/>
                    </a:cubicBezTo>
                    <a:cubicBezTo>
                      <a:pt x="9262" y="3686"/>
                      <a:pt x="8080" y="2419"/>
                      <a:pt x="3834" y="2989"/>
                    </a:cubicBezTo>
                    <a:cubicBezTo>
                      <a:pt x="1943" y="3243"/>
                      <a:pt x="3623" y="1"/>
                      <a:pt x="3126" y="85"/>
                    </a:cubicBezTo>
                    <a:lnTo>
                      <a:pt x="11" y="666"/>
                    </a:lnTo>
                    <a:cubicBezTo>
                      <a:pt x="137" y="2789"/>
                      <a:pt x="0" y="5693"/>
                      <a:pt x="3063" y="5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828;p34"/>
              <p:cNvSpPr/>
              <p:nvPr/>
            </p:nvSpPr>
            <p:spPr>
              <a:xfrm>
                <a:off x="4595350" y="487900"/>
                <a:ext cx="235550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9833" extrusionOk="0">
                    <a:moveTo>
                      <a:pt x="4236" y="6601"/>
                    </a:moveTo>
                    <a:cubicBezTo>
                      <a:pt x="4246" y="5798"/>
                      <a:pt x="4172" y="4647"/>
                      <a:pt x="3613" y="4320"/>
                    </a:cubicBezTo>
                    <a:cubicBezTo>
                      <a:pt x="2905" y="3897"/>
                      <a:pt x="1606" y="4457"/>
                      <a:pt x="962" y="4975"/>
                    </a:cubicBezTo>
                    <a:cubicBezTo>
                      <a:pt x="719" y="5175"/>
                      <a:pt x="117" y="2102"/>
                      <a:pt x="1" y="1679"/>
                    </a:cubicBezTo>
                    <a:cubicBezTo>
                      <a:pt x="4711" y="0"/>
                      <a:pt x="6211" y="1014"/>
                      <a:pt x="6316" y="5460"/>
                    </a:cubicBezTo>
                    <a:cubicBezTo>
                      <a:pt x="6358" y="7446"/>
                      <a:pt x="9421" y="5196"/>
                      <a:pt x="9411" y="5703"/>
                    </a:cubicBezTo>
                    <a:lnTo>
                      <a:pt x="9326" y="9009"/>
                    </a:lnTo>
                    <a:cubicBezTo>
                      <a:pt x="7129" y="9231"/>
                      <a:pt x="4162" y="9833"/>
                      <a:pt x="4236" y="6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829;p34"/>
              <p:cNvSpPr/>
              <p:nvPr/>
            </p:nvSpPr>
            <p:spPr>
              <a:xfrm>
                <a:off x="4990075" y="1544825"/>
                <a:ext cx="712925" cy="950825"/>
              </a:xfrm>
              <a:custGeom>
                <a:avLst/>
                <a:gdLst/>
                <a:ahLst/>
                <a:cxnLst/>
                <a:rect l="l" t="t" r="r" b="b"/>
                <a:pathLst>
                  <a:path w="28517" h="38033" extrusionOk="0">
                    <a:moveTo>
                      <a:pt x="6728" y="497"/>
                    </a:moveTo>
                    <a:cubicBezTo>
                      <a:pt x="5419" y="1"/>
                      <a:pt x="3381" y="53"/>
                      <a:pt x="888" y="592"/>
                    </a:cubicBezTo>
                    <a:cubicBezTo>
                      <a:pt x="603" y="655"/>
                      <a:pt x="297" y="729"/>
                      <a:pt x="1" y="803"/>
                    </a:cubicBezTo>
                    <a:cubicBezTo>
                      <a:pt x="11893" y="15621"/>
                      <a:pt x="18008" y="30471"/>
                      <a:pt x="20670" y="38033"/>
                    </a:cubicBezTo>
                    <a:cubicBezTo>
                      <a:pt x="21662" y="37716"/>
                      <a:pt x="22613" y="37462"/>
                      <a:pt x="23521" y="37262"/>
                    </a:cubicBezTo>
                    <a:cubicBezTo>
                      <a:pt x="24356" y="37082"/>
                      <a:pt x="25200" y="36945"/>
                      <a:pt x="26056" y="36871"/>
                    </a:cubicBezTo>
                    <a:cubicBezTo>
                      <a:pt x="26309" y="36913"/>
                      <a:pt x="26573" y="36860"/>
                      <a:pt x="26774" y="36702"/>
                    </a:cubicBezTo>
                    <a:cubicBezTo>
                      <a:pt x="26795" y="36744"/>
                      <a:pt x="26816" y="36786"/>
                      <a:pt x="26837" y="36818"/>
                    </a:cubicBezTo>
                    <a:cubicBezTo>
                      <a:pt x="27397" y="36797"/>
                      <a:pt x="27957" y="36807"/>
                      <a:pt x="28517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830;p34"/>
              <p:cNvSpPr/>
              <p:nvPr/>
            </p:nvSpPr>
            <p:spPr>
              <a:xfrm>
                <a:off x="4845650" y="1366075"/>
                <a:ext cx="291000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11640" h="6898" extrusionOk="0">
                    <a:moveTo>
                      <a:pt x="6412" y="6538"/>
                    </a:moveTo>
                    <a:cubicBezTo>
                      <a:pt x="8429" y="6095"/>
                      <a:pt x="10203" y="5978"/>
                      <a:pt x="11639" y="6190"/>
                    </a:cubicBezTo>
                    <a:lnTo>
                      <a:pt x="9242" y="2176"/>
                    </a:lnTo>
                    <a:cubicBezTo>
                      <a:pt x="9168" y="2049"/>
                      <a:pt x="9115" y="1912"/>
                      <a:pt x="9105" y="1775"/>
                    </a:cubicBezTo>
                    <a:cubicBezTo>
                      <a:pt x="8967" y="1690"/>
                      <a:pt x="8851" y="1574"/>
                      <a:pt x="8767" y="1437"/>
                    </a:cubicBezTo>
                    <a:cubicBezTo>
                      <a:pt x="7996" y="180"/>
                      <a:pt x="5503" y="1"/>
                      <a:pt x="2081" y="740"/>
                    </a:cubicBezTo>
                    <a:cubicBezTo>
                      <a:pt x="1416" y="888"/>
                      <a:pt x="719" y="1067"/>
                      <a:pt x="1" y="1279"/>
                    </a:cubicBezTo>
                    <a:cubicBezTo>
                      <a:pt x="1733" y="3137"/>
                      <a:pt x="3380" y="5017"/>
                      <a:pt x="4922" y="6897"/>
                    </a:cubicBezTo>
                    <a:cubicBezTo>
                      <a:pt x="5429" y="6760"/>
                      <a:pt x="5926" y="6633"/>
                      <a:pt x="6412" y="6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831;p34"/>
              <p:cNvSpPr/>
              <p:nvPr/>
            </p:nvSpPr>
            <p:spPr>
              <a:xfrm>
                <a:off x="5007775" y="2586200"/>
                <a:ext cx="600700" cy="434100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17364" extrusionOk="0">
                    <a:moveTo>
                      <a:pt x="19666" y="560"/>
                    </a:moveTo>
                    <a:cubicBezTo>
                      <a:pt x="14892" y="1880"/>
                      <a:pt x="9379" y="5101"/>
                      <a:pt x="5514" y="8301"/>
                    </a:cubicBezTo>
                    <a:cubicBezTo>
                      <a:pt x="4267" y="9305"/>
                      <a:pt x="3116" y="10424"/>
                      <a:pt x="2071" y="11639"/>
                    </a:cubicBezTo>
                    <a:cubicBezTo>
                      <a:pt x="1067" y="12843"/>
                      <a:pt x="412" y="13878"/>
                      <a:pt x="169" y="14733"/>
                    </a:cubicBezTo>
                    <a:cubicBezTo>
                      <a:pt x="0" y="15304"/>
                      <a:pt x="22" y="15811"/>
                      <a:pt x="233" y="16233"/>
                    </a:cubicBezTo>
                    <a:cubicBezTo>
                      <a:pt x="444" y="16656"/>
                      <a:pt x="856" y="16993"/>
                      <a:pt x="1458" y="17162"/>
                    </a:cubicBezTo>
                    <a:cubicBezTo>
                      <a:pt x="2176" y="17363"/>
                      <a:pt x="3232" y="17353"/>
                      <a:pt x="4658" y="17099"/>
                    </a:cubicBezTo>
                    <a:lnTo>
                      <a:pt x="4679" y="17099"/>
                    </a:lnTo>
                    <a:cubicBezTo>
                      <a:pt x="4890" y="17057"/>
                      <a:pt x="5102" y="17015"/>
                      <a:pt x="5281" y="16972"/>
                    </a:cubicBezTo>
                    <a:cubicBezTo>
                      <a:pt x="5471" y="16930"/>
                      <a:pt x="5693" y="16867"/>
                      <a:pt x="5925" y="16803"/>
                    </a:cubicBezTo>
                    <a:cubicBezTo>
                      <a:pt x="6675" y="16603"/>
                      <a:pt x="6580" y="15832"/>
                      <a:pt x="6242" y="15895"/>
                    </a:cubicBezTo>
                    <a:cubicBezTo>
                      <a:pt x="2567" y="16529"/>
                      <a:pt x="2187" y="16096"/>
                      <a:pt x="1838" y="15990"/>
                    </a:cubicBezTo>
                    <a:cubicBezTo>
                      <a:pt x="719" y="15642"/>
                      <a:pt x="1099" y="14353"/>
                      <a:pt x="2736" y="12399"/>
                    </a:cubicBezTo>
                    <a:cubicBezTo>
                      <a:pt x="6390" y="8058"/>
                      <a:pt x="14649" y="2883"/>
                      <a:pt x="19898" y="1436"/>
                    </a:cubicBezTo>
                    <a:cubicBezTo>
                      <a:pt x="20542" y="1257"/>
                      <a:pt x="21187" y="1120"/>
                      <a:pt x="21842" y="1025"/>
                    </a:cubicBezTo>
                    <a:cubicBezTo>
                      <a:pt x="22306" y="951"/>
                      <a:pt x="22781" y="930"/>
                      <a:pt x="23257" y="961"/>
                    </a:cubicBezTo>
                    <a:cubicBezTo>
                      <a:pt x="23595" y="993"/>
                      <a:pt x="23964" y="1056"/>
                      <a:pt x="23996" y="718"/>
                    </a:cubicBezTo>
                    <a:cubicBezTo>
                      <a:pt x="24028" y="380"/>
                      <a:pt x="23774" y="74"/>
                      <a:pt x="23436" y="53"/>
                    </a:cubicBezTo>
                    <a:cubicBezTo>
                      <a:pt x="22877" y="0"/>
                      <a:pt x="22306" y="21"/>
                      <a:pt x="21746" y="106"/>
                    </a:cubicBezTo>
                    <a:cubicBezTo>
                      <a:pt x="21049" y="211"/>
                      <a:pt x="20352" y="359"/>
                      <a:pt x="19666" y="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" name="Google Shape;832;p34"/>
            <p:cNvSpPr/>
            <p:nvPr/>
          </p:nvSpPr>
          <p:spPr>
            <a:xfrm rot="1799873" flipH="1">
              <a:off x="6621857" y="505842"/>
              <a:ext cx="158570" cy="312316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833;p34"/>
            <p:cNvSpPr/>
            <p:nvPr/>
          </p:nvSpPr>
          <p:spPr>
            <a:xfrm rot="3647851" flipH="1">
              <a:off x="6774260" y="658244"/>
              <a:ext cx="158568" cy="312311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834;p34"/>
            <p:cNvSpPr/>
            <p:nvPr/>
          </p:nvSpPr>
          <p:spPr>
            <a:xfrm rot="7517873" flipH="1">
              <a:off x="6940653" y="1039359"/>
              <a:ext cx="158574" cy="31232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835;p34"/>
            <p:cNvSpPr/>
            <p:nvPr/>
          </p:nvSpPr>
          <p:spPr>
            <a:xfrm rot="6003560" flipH="1">
              <a:off x="6940658" y="910960"/>
              <a:ext cx="158572" cy="312319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836;p34"/>
            <p:cNvSpPr/>
            <p:nvPr/>
          </p:nvSpPr>
          <p:spPr>
            <a:xfrm rot="5400000" flipH="1">
              <a:off x="6896861" y="786064"/>
              <a:ext cx="158569" cy="31231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76832" y="-244279"/>
            <a:ext cx="3672415" cy="5337431"/>
            <a:chOff x="4074119" y="-193931"/>
            <a:chExt cx="3672415" cy="5337431"/>
          </a:xfrm>
        </p:grpSpPr>
        <p:sp>
          <p:nvSpPr>
            <p:cNvPr id="262" name="Rectangle 261"/>
            <p:cNvSpPr/>
            <p:nvPr/>
          </p:nvSpPr>
          <p:spPr>
            <a:xfrm>
              <a:off x="4523715" y="325271"/>
              <a:ext cx="2988527" cy="47370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074119" y="-193931"/>
              <a:ext cx="3672415" cy="53374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44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u</a:t>
              </a:r>
              <a:endParaRPr lang="en-US" sz="3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6924782" y="1375080"/>
              <a:ext cx="441789" cy="43151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6394" y="-214866"/>
            <a:ext cx="3672415" cy="5337431"/>
            <a:chOff x="693329" y="-253054"/>
            <a:chExt cx="3672415" cy="5337431"/>
          </a:xfrm>
        </p:grpSpPr>
        <p:sp>
          <p:nvSpPr>
            <p:cNvPr id="266" name="Rectangle 265"/>
            <p:cNvSpPr/>
            <p:nvPr/>
          </p:nvSpPr>
          <p:spPr>
            <a:xfrm>
              <a:off x="1101596" y="241738"/>
              <a:ext cx="2988527" cy="47370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693329" y="-253054"/>
              <a:ext cx="3672415" cy="53374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44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vant" panose="020B7200000000000000" pitchFamily="34" charset="0"/>
                </a:rPr>
                <a:t>u</a:t>
              </a:r>
              <a:endParaRPr lang="en-US" sz="3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endParaRPr>
            </a:p>
          </p:txBody>
        </p:sp>
      </p:grp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60376" y="-163825"/>
            <a:ext cx="609600" cy="609600"/>
          </a:xfrm>
          <a:prstGeom prst="rect">
            <a:avLst/>
          </a:prstGeom>
        </p:spPr>
      </p:pic>
      <p:pic>
        <p:nvPicPr>
          <p:cNvPr id="3" name="15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566" y="715132"/>
            <a:ext cx="609600" cy="609600"/>
          </a:xfrm>
          <a:prstGeom prst="rect">
            <a:avLst/>
          </a:prstGeom>
        </p:spPr>
      </p:pic>
      <p:pic>
        <p:nvPicPr>
          <p:cNvPr id="4" name="15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83739" y="159408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2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35"/>
          <p:cNvGrpSpPr/>
          <p:nvPr/>
        </p:nvGrpSpPr>
        <p:grpSpPr>
          <a:xfrm rot="1135046">
            <a:off x="7916111" y="85296"/>
            <a:ext cx="1188672" cy="1153375"/>
            <a:chOff x="1592975" y="2799100"/>
            <a:chExt cx="2439275" cy="2315850"/>
          </a:xfrm>
        </p:grpSpPr>
        <p:sp>
          <p:nvSpPr>
            <p:cNvPr id="844" name="Google Shape;844;p35"/>
            <p:cNvSpPr/>
            <p:nvPr/>
          </p:nvSpPr>
          <p:spPr>
            <a:xfrm>
              <a:off x="2793000" y="4687125"/>
              <a:ext cx="102600" cy="427825"/>
            </a:xfrm>
            <a:custGeom>
              <a:avLst/>
              <a:gdLst/>
              <a:ahLst/>
              <a:cxnLst/>
              <a:rect l="l" t="t" r="r" b="b"/>
              <a:pathLst>
                <a:path w="4104" h="17113" extrusionOk="0">
                  <a:moveTo>
                    <a:pt x="1535" y="15212"/>
                  </a:moveTo>
                  <a:cubicBezTo>
                    <a:pt x="2335" y="10975"/>
                    <a:pt x="1368" y="4104"/>
                    <a:pt x="0" y="1"/>
                  </a:cubicBezTo>
                  <a:cubicBezTo>
                    <a:pt x="3103" y="3170"/>
                    <a:pt x="4103" y="11509"/>
                    <a:pt x="3570" y="15845"/>
                  </a:cubicBezTo>
                  <a:cubicBezTo>
                    <a:pt x="3103" y="17113"/>
                    <a:pt x="1168" y="16513"/>
                    <a:pt x="1535" y="15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1969075" y="3241925"/>
              <a:ext cx="1569475" cy="1390200"/>
            </a:xfrm>
            <a:custGeom>
              <a:avLst/>
              <a:gdLst/>
              <a:ahLst/>
              <a:cxnLst/>
              <a:rect l="l" t="t" r="r" b="b"/>
              <a:pathLst>
                <a:path w="62779" h="55608" extrusionOk="0">
                  <a:moveTo>
                    <a:pt x="22383" y="7639"/>
                  </a:moveTo>
                  <a:cubicBezTo>
                    <a:pt x="22450" y="7973"/>
                    <a:pt x="22517" y="8307"/>
                    <a:pt x="22583" y="8640"/>
                  </a:cubicBezTo>
                  <a:cubicBezTo>
                    <a:pt x="23017" y="10742"/>
                    <a:pt x="23384" y="12576"/>
                    <a:pt x="23284" y="14077"/>
                  </a:cubicBezTo>
                  <a:cubicBezTo>
                    <a:pt x="23150" y="16246"/>
                    <a:pt x="22183" y="17547"/>
                    <a:pt x="19481" y="17413"/>
                  </a:cubicBezTo>
                  <a:cubicBezTo>
                    <a:pt x="16779" y="17246"/>
                    <a:pt x="13577" y="16446"/>
                    <a:pt x="11075" y="15745"/>
                  </a:cubicBezTo>
                  <a:cubicBezTo>
                    <a:pt x="13444" y="18014"/>
                    <a:pt x="16145" y="21216"/>
                    <a:pt x="15745" y="23618"/>
                  </a:cubicBezTo>
                  <a:cubicBezTo>
                    <a:pt x="15312" y="26053"/>
                    <a:pt x="11209" y="27053"/>
                    <a:pt x="7706" y="27420"/>
                  </a:cubicBezTo>
                  <a:cubicBezTo>
                    <a:pt x="8540" y="27821"/>
                    <a:pt x="9307" y="28254"/>
                    <a:pt x="10041" y="28788"/>
                  </a:cubicBezTo>
                  <a:cubicBezTo>
                    <a:pt x="11909" y="30089"/>
                    <a:pt x="13377" y="31823"/>
                    <a:pt x="13377" y="33992"/>
                  </a:cubicBezTo>
                  <a:cubicBezTo>
                    <a:pt x="13377" y="34492"/>
                    <a:pt x="13310" y="34992"/>
                    <a:pt x="13177" y="35459"/>
                  </a:cubicBezTo>
                  <a:cubicBezTo>
                    <a:pt x="12710" y="37027"/>
                    <a:pt x="12109" y="38528"/>
                    <a:pt x="11409" y="39963"/>
                  </a:cubicBezTo>
                  <a:cubicBezTo>
                    <a:pt x="14344" y="39229"/>
                    <a:pt x="19148" y="38628"/>
                    <a:pt x="20916" y="41697"/>
                  </a:cubicBezTo>
                  <a:cubicBezTo>
                    <a:pt x="22250" y="44032"/>
                    <a:pt x="22750" y="47168"/>
                    <a:pt x="22917" y="49469"/>
                  </a:cubicBezTo>
                  <a:cubicBezTo>
                    <a:pt x="24485" y="47234"/>
                    <a:pt x="27120" y="44699"/>
                    <a:pt x="30256" y="46000"/>
                  </a:cubicBezTo>
                  <a:cubicBezTo>
                    <a:pt x="33158" y="47201"/>
                    <a:pt x="34825" y="49936"/>
                    <a:pt x="35693" y="51938"/>
                  </a:cubicBezTo>
                  <a:cubicBezTo>
                    <a:pt x="37127" y="48602"/>
                    <a:pt x="40163" y="42898"/>
                    <a:pt x="43932" y="43532"/>
                  </a:cubicBezTo>
                  <a:cubicBezTo>
                    <a:pt x="46300" y="43999"/>
                    <a:pt x="48635" y="44766"/>
                    <a:pt x="50837" y="45767"/>
                  </a:cubicBezTo>
                  <a:cubicBezTo>
                    <a:pt x="48569" y="42231"/>
                    <a:pt x="46000" y="36460"/>
                    <a:pt x="51204" y="33691"/>
                  </a:cubicBezTo>
                  <a:cubicBezTo>
                    <a:pt x="52505" y="32958"/>
                    <a:pt x="53872" y="32324"/>
                    <a:pt x="55273" y="31790"/>
                  </a:cubicBezTo>
                  <a:cubicBezTo>
                    <a:pt x="50470" y="31090"/>
                    <a:pt x="45066" y="29155"/>
                    <a:pt x="47801" y="23951"/>
                  </a:cubicBezTo>
                  <a:cubicBezTo>
                    <a:pt x="48869" y="21883"/>
                    <a:pt x="50170" y="19982"/>
                    <a:pt x="51738" y="18280"/>
                  </a:cubicBezTo>
                  <a:cubicBezTo>
                    <a:pt x="47868" y="18714"/>
                    <a:pt x="42865" y="18214"/>
                    <a:pt x="44599" y="12510"/>
                  </a:cubicBezTo>
                  <a:cubicBezTo>
                    <a:pt x="45033" y="11142"/>
                    <a:pt x="45433" y="9974"/>
                    <a:pt x="45767" y="9007"/>
                  </a:cubicBezTo>
                  <a:cubicBezTo>
                    <a:pt x="43231" y="11042"/>
                    <a:pt x="39796" y="12877"/>
                    <a:pt x="36660" y="11442"/>
                  </a:cubicBezTo>
                  <a:cubicBezTo>
                    <a:pt x="34759" y="10608"/>
                    <a:pt x="33291" y="9040"/>
                    <a:pt x="32557" y="7106"/>
                  </a:cubicBezTo>
                  <a:cubicBezTo>
                    <a:pt x="31256" y="11642"/>
                    <a:pt x="28454" y="15979"/>
                    <a:pt x="22383" y="7639"/>
                  </a:cubicBezTo>
                  <a:close/>
                  <a:moveTo>
                    <a:pt x="20849" y="8974"/>
                  </a:moveTo>
                  <a:lnTo>
                    <a:pt x="20849" y="8974"/>
                  </a:lnTo>
                  <a:cubicBezTo>
                    <a:pt x="20482" y="7273"/>
                    <a:pt x="20215" y="5571"/>
                    <a:pt x="20015" y="3837"/>
                  </a:cubicBezTo>
                  <a:cubicBezTo>
                    <a:pt x="19848" y="2869"/>
                    <a:pt x="21149" y="2402"/>
                    <a:pt x="21649" y="3270"/>
                  </a:cubicBezTo>
                  <a:cubicBezTo>
                    <a:pt x="29755" y="16879"/>
                    <a:pt x="31490" y="4170"/>
                    <a:pt x="31723" y="1635"/>
                  </a:cubicBezTo>
                  <a:cubicBezTo>
                    <a:pt x="31723" y="1368"/>
                    <a:pt x="31757" y="1202"/>
                    <a:pt x="31757" y="1202"/>
                  </a:cubicBezTo>
                  <a:cubicBezTo>
                    <a:pt x="31890" y="1"/>
                    <a:pt x="33658" y="201"/>
                    <a:pt x="33525" y="1402"/>
                  </a:cubicBezTo>
                  <a:cubicBezTo>
                    <a:pt x="33525" y="1435"/>
                    <a:pt x="33525" y="1602"/>
                    <a:pt x="33491" y="1802"/>
                  </a:cubicBezTo>
                  <a:cubicBezTo>
                    <a:pt x="33391" y="3236"/>
                    <a:pt x="33424" y="8006"/>
                    <a:pt x="37394" y="9808"/>
                  </a:cubicBezTo>
                  <a:cubicBezTo>
                    <a:pt x="41597" y="11742"/>
                    <a:pt x="47134" y="5371"/>
                    <a:pt x="48068" y="4237"/>
                  </a:cubicBezTo>
                  <a:lnTo>
                    <a:pt x="48168" y="4104"/>
                  </a:lnTo>
                  <a:lnTo>
                    <a:pt x="48235" y="4037"/>
                  </a:lnTo>
                  <a:lnTo>
                    <a:pt x="48235" y="4037"/>
                  </a:lnTo>
                  <a:cubicBezTo>
                    <a:pt x="48268" y="3970"/>
                    <a:pt x="48335" y="3903"/>
                    <a:pt x="48435" y="3870"/>
                  </a:cubicBezTo>
                  <a:cubicBezTo>
                    <a:pt x="49269" y="3270"/>
                    <a:pt x="50270" y="4337"/>
                    <a:pt x="49603" y="5138"/>
                  </a:cubicBezTo>
                  <a:lnTo>
                    <a:pt x="49603" y="5138"/>
                  </a:lnTo>
                  <a:cubicBezTo>
                    <a:pt x="49603" y="5138"/>
                    <a:pt x="49403" y="5405"/>
                    <a:pt x="49036" y="5838"/>
                  </a:cubicBezTo>
                  <a:cubicBezTo>
                    <a:pt x="48569" y="6605"/>
                    <a:pt x="47668" y="8473"/>
                    <a:pt x="46300" y="12977"/>
                  </a:cubicBezTo>
                  <a:cubicBezTo>
                    <a:pt x="44666" y="18280"/>
                    <a:pt x="53439" y="16279"/>
                    <a:pt x="55073" y="15879"/>
                  </a:cubicBezTo>
                  <a:cubicBezTo>
                    <a:pt x="55173" y="15812"/>
                    <a:pt x="55307" y="15779"/>
                    <a:pt x="55440" y="15779"/>
                  </a:cubicBezTo>
                  <a:cubicBezTo>
                    <a:pt x="56608" y="15612"/>
                    <a:pt x="56875" y="17346"/>
                    <a:pt x="55707" y="17513"/>
                  </a:cubicBezTo>
                  <a:lnTo>
                    <a:pt x="55340" y="17613"/>
                  </a:lnTo>
                  <a:cubicBezTo>
                    <a:pt x="54573" y="17914"/>
                    <a:pt x="52338" y="19181"/>
                    <a:pt x="49403" y="24752"/>
                  </a:cubicBezTo>
                  <a:cubicBezTo>
                    <a:pt x="46667" y="29955"/>
                    <a:pt x="57542" y="30389"/>
                    <a:pt x="60711" y="30389"/>
                  </a:cubicBezTo>
                  <a:cubicBezTo>
                    <a:pt x="61044" y="30356"/>
                    <a:pt x="61378" y="30356"/>
                    <a:pt x="61678" y="30389"/>
                  </a:cubicBezTo>
                  <a:cubicBezTo>
                    <a:pt x="62779" y="30556"/>
                    <a:pt x="62679" y="32157"/>
                    <a:pt x="61578" y="32157"/>
                  </a:cubicBezTo>
                  <a:lnTo>
                    <a:pt x="60577" y="32157"/>
                  </a:lnTo>
                  <a:cubicBezTo>
                    <a:pt x="59310" y="32290"/>
                    <a:pt x="56541" y="32824"/>
                    <a:pt x="52038" y="35226"/>
                  </a:cubicBezTo>
                  <a:cubicBezTo>
                    <a:pt x="46267" y="38328"/>
                    <a:pt x="54406" y="47535"/>
                    <a:pt x="54406" y="47568"/>
                  </a:cubicBezTo>
                  <a:lnTo>
                    <a:pt x="54406" y="47568"/>
                  </a:lnTo>
                  <a:cubicBezTo>
                    <a:pt x="55073" y="48335"/>
                    <a:pt x="54173" y="49403"/>
                    <a:pt x="53305" y="48936"/>
                  </a:cubicBezTo>
                  <a:cubicBezTo>
                    <a:pt x="53305" y="48936"/>
                    <a:pt x="48035" y="46000"/>
                    <a:pt x="43665" y="45266"/>
                  </a:cubicBezTo>
                  <a:cubicBezTo>
                    <a:pt x="39896" y="44633"/>
                    <a:pt x="36527" y="54740"/>
                    <a:pt x="36493" y="54773"/>
                  </a:cubicBezTo>
                  <a:lnTo>
                    <a:pt x="36493" y="54773"/>
                  </a:lnTo>
                  <a:cubicBezTo>
                    <a:pt x="36226" y="55607"/>
                    <a:pt x="34992" y="55574"/>
                    <a:pt x="34792" y="54707"/>
                  </a:cubicBezTo>
                  <a:cubicBezTo>
                    <a:pt x="34792" y="54707"/>
                    <a:pt x="33558" y="49269"/>
                    <a:pt x="29622" y="47601"/>
                  </a:cubicBezTo>
                  <a:cubicBezTo>
                    <a:pt x="26153" y="46167"/>
                    <a:pt x="23184" y="52338"/>
                    <a:pt x="22950" y="52839"/>
                  </a:cubicBezTo>
                  <a:cubicBezTo>
                    <a:pt x="22550" y="53739"/>
                    <a:pt x="21182" y="53439"/>
                    <a:pt x="21216" y="52472"/>
                  </a:cubicBezTo>
                  <a:cubicBezTo>
                    <a:pt x="21216" y="52472"/>
                    <a:pt x="21516" y="46234"/>
                    <a:pt x="19381" y="42564"/>
                  </a:cubicBezTo>
                  <a:cubicBezTo>
                    <a:pt x="17513" y="39295"/>
                    <a:pt x="9641" y="42331"/>
                    <a:pt x="9607" y="42331"/>
                  </a:cubicBezTo>
                  <a:lnTo>
                    <a:pt x="9607" y="42331"/>
                  </a:lnTo>
                  <a:cubicBezTo>
                    <a:pt x="8640" y="42698"/>
                    <a:pt x="7940" y="41397"/>
                    <a:pt x="8774" y="40797"/>
                  </a:cubicBezTo>
                  <a:cubicBezTo>
                    <a:pt x="8774" y="40797"/>
                    <a:pt x="9908" y="40063"/>
                    <a:pt x="11475" y="34926"/>
                  </a:cubicBezTo>
                  <a:cubicBezTo>
                    <a:pt x="11576" y="34625"/>
                    <a:pt x="11609" y="34292"/>
                    <a:pt x="11609" y="33958"/>
                  </a:cubicBezTo>
                  <a:cubicBezTo>
                    <a:pt x="11609" y="32491"/>
                    <a:pt x="10475" y="31190"/>
                    <a:pt x="9040" y="30222"/>
                  </a:cubicBezTo>
                  <a:cubicBezTo>
                    <a:pt x="7139" y="28888"/>
                    <a:pt x="2602" y="27287"/>
                    <a:pt x="1" y="25919"/>
                  </a:cubicBezTo>
                  <a:cubicBezTo>
                    <a:pt x="3670" y="25853"/>
                    <a:pt x="13544" y="25953"/>
                    <a:pt x="14011" y="23284"/>
                  </a:cubicBezTo>
                  <a:cubicBezTo>
                    <a:pt x="14478" y="20349"/>
                    <a:pt x="7306" y="14711"/>
                    <a:pt x="6672" y="14244"/>
                  </a:cubicBezTo>
                  <a:cubicBezTo>
                    <a:pt x="5838" y="13644"/>
                    <a:pt x="6505" y="12309"/>
                    <a:pt x="7506" y="12676"/>
                  </a:cubicBezTo>
                  <a:cubicBezTo>
                    <a:pt x="7506" y="12676"/>
                    <a:pt x="14611" y="15345"/>
                    <a:pt x="19581" y="15612"/>
                  </a:cubicBezTo>
                  <a:cubicBezTo>
                    <a:pt x="20949" y="15712"/>
                    <a:pt x="21449" y="15045"/>
                    <a:pt x="21516" y="13944"/>
                  </a:cubicBezTo>
                  <a:cubicBezTo>
                    <a:pt x="21583" y="12710"/>
                    <a:pt x="21249" y="10942"/>
                    <a:pt x="20849" y="89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3255825" y="3057625"/>
              <a:ext cx="557100" cy="348625"/>
            </a:xfrm>
            <a:custGeom>
              <a:avLst/>
              <a:gdLst/>
              <a:ahLst/>
              <a:cxnLst/>
              <a:rect l="l" t="t" r="r" b="b"/>
              <a:pathLst>
                <a:path w="22284" h="13945" extrusionOk="0">
                  <a:moveTo>
                    <a:pt x="20782" y="2202"/>
                  </a:moveTo>
                  <a:cubicBezTo>
                    <a:pt x="12843" y="2970"/>
                    <a:pt x="5605" y="8207"/>
                    <a:pt x="301" y="13944"/>
                  </a:cubicBezTo>
                  <a:cubicBezTo>
                    <a:pt x="1" y="12510"/>
                    <a:pt x="5538" y="7606"/>
                    <a:pt x="6539" y="6772"/>
                  </a:cubicBezTo>
                  <a:cubicBezTo>
                    <a:pt x="11209" y="2936"/>
                    <a:pt x="14845" y="935"/>
                    <a:pt x="20782" y="101"/>
                  </a:cubicBezTo>
                  <a:cubicBezTo>
                    <a:pt x="22283" y="1"/>
                    <a:pt x="22283" y="2302"/>
                    <a:pt x="20782" y="2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2632875" y="2799100"/>
              <a:ext cx="155975" cy="396150"/>
            </a:xfrm>
            <a:custGeom>
              <a:avLst/>
              <a:gdLst/>
              <a:ahLst/>
              <a:cxnLst/>
              <a:rect l="l" t="t" r="r" b="b"/>
              <a:pathLst>
                <a:path w="6239" h="15846" extrusionOk="0">
                  <a:moveTo>
                    <a:pt x="2436" y="1102"/>
                  </a:moveTo>
                  <a:cubicBezTo>
                    <a:pt x="5772" y="6672"/>
                    <a:pt x="6205" y="9374"/>
                    <a:pt x="6239" y="15846"/>
                  </a:cubicBezTo>
                  <a:cubicBezTo>
                    <a:pt x="3737" y="9308"/>
                    <a:pt x="5205" y="8741"/>
                    <a:pt x="701" y="2269"/>
                  </a:cubicBezTo>
                  <a:cubicBezTo>
                    <a:pt x="1" y="1135"/>
                    <a:pt x="1635" y="1"/>
                    <a:pt x="2436" y="1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2045800" y="2910850"/>
              <a:ext cx="416150" cy="342775"/>
            </a:xfrm>
            <a:custGeom>
              <a:avLst/>
              <a:gdLst/>
              <a:ahLst/>
              <a:cxnLst/>
              <a:rect l="l" t="t" r="r" b="b"/>
              <a:pathLst>
                <a:path w="16646" h="13711" extrusionOk="0">
                  <a:moveTo>
                    <a:pt x="2069" y="501"/>
                  </a:moveTo>
                  <a:cubicBezTo>
                    <a:pt x="8140" y="3370"/>
                    <a:pt x="13210" y="7940"/>
                    <a:pt x="16646" y="13711"/>
                  </a:cubicBezTo>
                  <a:cubicBezTo>
                    <a:pt x="10975" y="8907"/>
                    <a:pt x="9040" y="5638"/>
                    <a:pt x="1401" y="2503"/>
                  </a:cubicBezTo>
                  <a:cubicBezTo>
                    <a:pt x="0" y="2102"/>
                    <a:pt x="701" y="1"/>
                    <a:pt x="2069" y="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1729750" y="4346875"/>
              <a:ext cx="392800" cy="255225"/>
            </a:xfrm>
            <a:custGeom>
              <a:avLst/>
              <a:gdLst/>
              <a:ahLst/>
              <a:cxnLst/>
              <a:rect l="l" t="t" r="r" b="b"/>
              <a:pathLst>
                <a:path w="15712" h="10209" extrusionOk="0">
                  <a:moveTo>
                    <a:pt x="901" y="7873"/>
                  </a:moveTo>
                  <a:cubicBezTo>
                    <a:pt x="4070" y="5238"/>
                    <a:pt x="9407" y="1602"/>
                    <a:pt x="13310" y="435"/>
                  </a:cubicBezTo>
                  <a:lnTo>
                    <a:pt x="15711" y="1"/>
                  </a:lnTo>
                  <a:cubicBezTo>
                    <a:pt x="10441" y="2870"/>
                    <a:pt x="6672" y="5305"/>
                    <a:pt x="2368" y="9374"/>
                  </a:cubicBezTo>
                  <a:cubicBezTo>
                    <a:pt x="1334" y="10208"/>
                    <a:pt x="0" y="8807"/>
                    <a:pt x="901" y="78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1592975" y="3950775"/>
              <a:ext cx="507900" cy="120100"/>
            </a:xfrm>
            <a:custGeom>
              <a:avLst/>
              <a:gdLst/>
              <a:ahLst/>
              <a:cxnLst/>
              <a:rect l="l" t="t" r="r" b="b"/>
              <a:pathLst>
                <a:path w="20316" h="4804" extrusionOk="0">
                  <a:moveTo>
                    <a:pt x="1402" y="2302"/>
                  </a:moveTo>
                  <a:cubicBezTo>
                    <a:pt x="7406" y="768"/>
                    <a:pt x="14344" y="0"/>
                    <a:pt x="20315" y="2035"/>
                  </a:cubicBezTo>
                  <a:cubicBezTo>
                    <a:pt x="12543" y="2435"/>
                    <a:pt x="10141" y="1735"/>
                    <a:pt x="2069" y="4303"/>
                  </a:cubicBezTo>
                  <a:cubicBezTo>
                    <a:pt x="701" y="4804"/>
                    <a:pt x="1" y="2702"/>
                    <a:pt x="1402" y="2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1708050" y="3419550"/>
              <a:ext cx="399475" cy="146800"/>
            </a:xfrm>
            <a:custGeom>
              <a:avLst/>
              <a:gdLst/>
              <a:ahLst/>
              <a:cxnLst/>
              <a:rect l="l" t="t" r="r" b="b"/>
              <a:pathLst>
                <a:path w="15979" h="5872" extrusionOk="0">
                  <a:moveTo>
                    <a:pt x="1335" y="1"/>
                  </a:moveTo>
                  <a:cubicBezTo>
                    <a:pt x="5071" y="301"/>
                    <a:pt x="11909" y="2069"/>
                    <a:pt x="14711" y="4471"/>
                  </a:cubicBezTo>
                  <a:lnTo>
                    <a:pt x="15979" y="5872"/>
                  </a:lnTo>
                  <a:cubicBezTo>
                    <a:pt x="11342" y="3603"/>
                    <a:pt x="6572" y="2202"/>
                    <a:pt x="1368" y="2136"/>
                  </a:cubicBezTo>
                  <a:cubicBezTo>
                    <a:pt x="34" y="2069"/>
                    <a:pt x="1" y="10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3474325" y="3596350"/>
              <a:ext cx="557925" cy="135950"/>
            </a:xfrm>
            <a:custGeom>
              <a:avLst/>
              <a:gdLst/>
              <a:ahLst/>
              <a:cxnLst/>
              <a:rect l="l" t="t" r="r" b="b"/>
              <a:pathLst>
                <a:path w="22317" h="5438" extrusionOk="0">
                  <a:moveTo>
                    <a:pt x="20982" y="3536"/>
                  </a:moveTo>
                  <a:cubicBezTo>
                    <a:pt x="14811" y="3470"/>
                    <a:pt x="7973" y="3236"/>
                    <a:pt x="0" y="5438"/>
                  </a:cubicBezTo>
                  <a:cubicBezTo>
                    <a:pt x="10708" y="0"/>
                    <a:pt x="16212" y="1635"/>
                    <a:pt x="20915" y="1435"/>
                  </a:cubicBezTo>
                  <a:cubicBezTo>
                    <a:pt x="22249" y="1468"/>
                    <a:pt x="22316" y="3436"/>
                    <a:pt x="20982" y="3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3455975" y="4101700"/>
              <a:ext cx="504550" cy="275225"/>
            </a:xfrm>
            <a:custGeom>
              <a:avLst/>
              <a:gdLst/>
              <a:ahLst/>
              <a:cxnLst/>
              <a:rect l="l" t="t" r="r" b="b"/>
              <a:pathLst>
                <a:path w="20182" h="11009" extrusionOk="0">
                  <a:moveTo>
                    <a:pt x="17846" y="10208"/>
                  </a:moveTo>
                  <a:cubicBezTo>
                    <a:pt x="13577" y="7073"/>
                    <a:pt x="5438" y="2836"/>
                    <a:pt x="0" y="2903"/>
                  </a:cubicBezTo>
                  <a:cubicBezTo>
                    <a:pt x="2902" y="1"/>
                    <a:pt x="16345" y="6706"/>
                    <a:pt x="19214" y="8607"/>
                  </a:cubicBezTo>
                  <a:cubicBezTo>
                    <a:pt x="20181" y="9508"/>
                    <a:pt x="18914" y="11009"/>
                    <a:pt x="17846" y="10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3294200" y="4486975"/>
              <a:ext cx="317750" cy="349450"/>
            </a:xfrm>
            <a:custGeom>
              <a:avLst/>
              <a:gdLst/>
              <a:ahLst/>
              <a:cxnLst/>
              <a:rect l="l" t="t" r="r" b="b"/>
              <a:pathLst>
                <a:path w="12710" h="13978" extrusionOk="0">
                  <a:moveTo>
                    <a:pt x="10307" y="12743"/>
                  </a:moveTo>
                  <a:cubicBezTo>
                    <a:pt x="7572" y="6339"/>
                    <a:pt x="4937" y="4504"/>
                    <a:pt x="0" y="1"/>
                  </a:cubicBezTo>
                  <a:cubicBezTo>
                    <a:pt x="5771" y="2369"/>
                    <a:pt x="9507" y="6472"/>
                    <a:pt x="12276" y="11976"/>
                  </a:cubicBezTo>
                  <a:cubicBezTo>
                    <a:pt x="12709" y="13244"/>
                    <a:pt x="10841" y="13978"/>
                    <a:pt x="10307" y="12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2199250" y="4577875"/>
              <a:ext cx="242700" cy="299425"/>
            </a:xfrm>
            <a:custGeom>
              <a:avLst/>
              <a:gdLst/>
              <a:ahLst/>
              <a:cxnLst/>
              <a:rect l="l" t="t" r="r" b="b"/>
              <a:pathLst>
                <a:path w="9708" h="11977" extrusionOk="0">
                  <a:moveTo>
                    <a:pt x="501" y="9908"/>
                  </a:moveTo>
                  <a:cubicBezTo>
                    <a:pt x="3036" y="6139"/>
                    <a:pt x="6138" y="2770"/>
                    <a:pt x="9707" y="1"/>
                  </a:cubicBezTo>
                  <a:cubicBezTo>
                    <a:pt x="7672" y="3870"/>
                    <a:pt x="4503" y="7039"/>
                    <a:pt x="2369" y="10875"/>
                  </a:cubicBezTo>
                  <a:cubicBezTo>
                    <a:pt x="1668" y="11976"/>
                    <a:pt x="0" y="11109"/>
                    <a:pt x="501" y="9908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1934875" y="4377750"/>
              <a:ext cx="232700" cy="220175"/>
            </a:xfrm>
            <a:custGeom>
              <a:avLst/>
              <a:gdLst/>
              <a:ahLst/>
              <a:cxnLst/>
              <a:rect l="l" t="t" r="r" b="b"/>
              <a:pathLst>
                <a:path w="9308" h="8807" extrusionOk="0">
                  <a:moveTo>
                    <a:pt x="935" y="6305"/>
                  </a:moveTo>
                  <a:cubicBezTo>
                    <a:pt x="3704" y="3469"/>
                    <a:pt x="5538" y="1435"/>
                    <a:pt x="9308" y="0"/>
                  </a:cubicBezTo>
                  <a:cubicBezTo>
                    <a:pt x="6906" y="2569"/>
                    <a:pt x="4804" y="4804"/>
                    <a:pt x="2603" y="7606"/>
                  </a:cubicBezTo>
                  <a:cubicBezTo>
                    <a:pt x="1769" y="8807"/>
                    <a:pt x="1" y="7439"/>
                    <a:pt x="935" y="6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1784775" y="3556325"/>
              <a:ext cx="335275" cy="74250"/>
            </a:xfrm>
            <a:custGeom>
              <a:avLst/>
              <a:gdLst/>
              <a:ahLst/>
              <a:cxnLst/>
              <a:rect l="l" t="t" r="r" b="b"/>
              <a:pathLst>
                <a:path w="13411" h="2970" extrusionOk="0">
                  <a:moveTo>
                    <a:pt x="1402" y="501"/>
                  </a:moveTo>
                  <a:cubicBezTo>
                    <a:pt x="6372" y="0"/>
                    <a:pt x="9107" y="167"/>
                    <a:pt x="13410" y="2969"/>
                  </a:cubicBezTo>
                  <a:cubicBezTo>
                    <a:pt x="7940" y="2035"/>
                    <a:pt x="7306" y="1535"/>
                    <a:pt x="1802" y="2535"/>
                  </a:cubicBezTo>
                  <a:cubicBezTo>
                    <a:pt x="401" y="2802"/>
                    <a:pt x="1" y="701"/>
                    <a:pt x="1402" y="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2090825" y="3123500"/>
              <a:ext cx="276900" cy="158475"/>
            </a:xfrm>
            <a:custGeom>
              <a:avLst/>
              <a:gdLst/>
              <a:ahLst/>
              <a:cxnLst/>
              <a:rect l="l" t="t" r="r" b="b"/>
              <a:pathLst>
                <a:path w="11076" h="6339" extrusionOk="0">
                  <a:moveTo>
                    <a:pt x="2269" y="701"/>
                  </a:moveTo>
                  <a:cubicBezTo>
                    <a:pt x="3003" y="1068"/>
                    <a:pt x="11075" y="4804"/>
                    <a:pt x="10442" y="6339"/>
                  </a:cubicBezTo>
                  <a:cubicBezTo>
                    <a:pt x="7206" y="4871"/>
                    <a:pt x="4938" y="3904"/>
                    <a:pt x="1435" y="2636"/>
                  </a:cubicBezTo>
                  <a:cubicBezTo>
                    <a:pt x="1" y="2136"/>
                    <a:pt x="935" y="1"/>
                    <a:pt x="2269" y="7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2875550" y="2964225"/>
              <a:ext cx="52575" cy="242700"/>
            </a:xfrm>
            <a:custGeom>
              <a:avLst/>
              <a:gdLst/>
              <a:ahLst/>
              <a:cxnLst/>
              <a:rect l="l" t="t" r="r" b="b"/>
              <a:pathLst>
                <a:path w="2103" h="9708" extrusionOk="0">
                  <a:moveTo>
                    <a:pt x="2102" y="1402"/>
                  </a:moveTo>
                  <a:cubicBezTo>
                    <a:pt x="1902" y="4671"/>
                    <a:pt x="1869" y="6472"/>
                    <a:pt x="1068" y="9708"/>
                  </a:cubicBezTo>
                  <a:cubicBezTo>
                    <a:pt x="234" y="6472"/>
                    <a:pt x="234" y="4671"/>
                    <a:pt x="1" y="1402"/>
                  </a:cubicBezTo>
                  <a:cubicBezTo>
                    <a:pt x="1" y="1"/>
                    <a:pt x="2102" y="1"/>
                    <a:pt x="2102" y="1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3240825" y="3263600"/>
              <a:ext cx="291900" cy="251875"/>
            </a:xfrm>
            <a:custGeom>
              <a:avLst/>
              <a:gdLst/>
              <a:ahLst/>
              <a:cxnLst/>
              <a:rect l="l" t="t" r="r" b="b"/>
              <a:pathLst>
                <a:path w="11676" h="10075" extrusionOk="0">
                  <a:moveTo>
                    <a:pt x="10541" y="2503"/>
                  </a:moveTo>
                  <a:cubicBezTo>
                    <a:pt x="6872" y="4971"/>
                    <a:pt x="3469" y="7306"/>
                    <a:pt x="0" y="10075"/>
                  </a:cubicBezTo>
                  <a:lnTo>
                    <a:pt x="1201" y="7973"/>
                  </a:lnTo>
                  <a:cubicBezTo>
                    <a:pt x="2635" y="6172"/>
                    <a:pt x="7305" y="2403"/>
                    <a:pt x="9374" y="768"/>
                  </a:cubicBezTo>
                  <a:cubicBezTo>
                    <a:pt x="10508" y="1"/>
                    <a:pt x="11675" y="1702"/>
                    <a:pt x="10541" y="2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3309200" y="3730625"/>
              <a:ext cx="346950" cy="81725"/>
            </a:xfrm>
            <a:custGeom>
              <a:avLst/>
              <a:gdLst/>
              <a:ahLst/>
              <a:cxnLst/>
              <a:rect l="l" t="t" r="r" b="b"/>
              <a:pathLst>
                <a:path w="13878" h="3269" extrusionOk="0">
                  <a:moveTo>
                    <a:pt x="12576" y="2068"/>
                  </a:moveTo>
                  <a:cubicBezTo>
                    <a:pt x="8106" y="2335"/>
                    <a:pt x="4537" y="3136"/>
                    <a:pt x="1" y="3269"/>
                  </a:cubicBezTo>
                  <a:cubicBezTo>
                    <a:pt x="4070" y="1635"/>
                    <a:pt x="8340" y="500"/>
                    <a:pt x="12710" y="0"/>
                  </a:cubicBezTo>
                  <a:cubicBezTo>
                    <a:pt x="13877" y="234"/>
                    <a:pt x="13810" y="1968"/>
                    <a:pt x="12576" y="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3361750" y="4219300"/>
              <a:ext cx="265200" cy="85925"/>
            </a:xfrm>
            <a:custGeom>
              <a:avLst/>
              <a:gdLst/>
              <a:ahLst/>
              <a:cxnLst/>
              <a:rect l="l" t="t" r="r" b="b"/>
              <a:pathLst>
                <a:path w="10608" h="3437" extrusionOk="0">
                  <a:moveTo>
                    <a:pt x="8840" y="3169"/>
                  </a:moveTo>
                  <a:cubicBezTo>
                    <a:pt x="5838" y="2435"/>
                    <a:pt x="2902" y="1535"/>
                    <a:pt x="0" y="467"/>
                  </a:cubicBezTo>
                  <a:cubicBezTo>
                    <a:pt x="3469" y="0"/>
                    <a:pt x="5771" y="634"/>
                    <a:pt x="9207" y="1101"/>
                  </a:cubicBezTo>
                  <a:cubicBezTo>
                    <a:pt x="10608" y="1335"/>
                    <a:pt x="10241" y="3436"/>
                    <a:pt x="8840" y="3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2161725" y="3418725"/>
              <a:ext cx="1189200" cy="1121650"/>
            </a:xfrm>
            <a:custGeom>
              <a:avLst/>
              <a:gdLst/>
              <a:ahLst/>
              <a:cxnLst/>
              <a:rect l="l" t="t" r="r" b="b"/>
              <a:pathLst>
                <a:path w="47568" h="44866" extrusionOk="0">
                  <a:moveTo>
                    <a:pt x="24851" y="0"/>
                  </a:moveTo>
                  <a:cubicBezTo>
                    <a:pt x="23550" y="4570"/>
                    <a:pt x="20748" y="8907"/>
                    <a:pt x="14677" y="567"/>
                  </a:cubicBezTo>
                  <a:cubicBezTo>
                    <a:pt x="14744" y="901"/>
                    <a:pt x="14811" y="1235"/>
                    <a:pt x="14877" y="1568"/>
                  </a:cubicBezTo>
                  <a:cubicBezTo>
                    <a:pt x="15311" y="3670"/>
                    <a:pt x="15678" y="5504"/>
                    <a:pt x="15578" y="7005"/>
                  </a:cubicBezTo>
                  <a:cubicBezTo>
                    <a:pt x="15444" y="9174"/>
                    <a:pt x="14477" y="10475"/>
                    <a:pt x="11775" y="10341"/>
                  </a:cubicBezTo>
                  <a:cubicBezTo>
                    <a:pt x="9073" y="10174"/>
                    <a:pt x="5871" y="9374"/>
                    <a:pt x="3369" y="8673"/>
                  </a:cubicBezTo>
                  <a:cubicBezTo>
                    <a:pt x="5738" y="10942"/>
                    <a:pt x="8439" y="14144"/>
                    <a:pt x="8039" y="16546"/>
                  </a:cubicBezTo>
                  <a:cubicBezTo>
                    <a:pt x="7606" y="18981"/>
                    <a:pt x="3503" y="19981"/>
                    <a:pt x="0" y="20348"/>
                  </a:cubicBezTo>
                  <a:cubicBezTo>
                    <a:pt x="834" y="20749"/>
                    <a:pt x="1601" y="21182"/>
                    <a:pt x="2335" y="21716"/>
                  </a:cubicBezTo>
                  <a:cubicBezTo>
                    <a:pt x="4203" y="23017"/>
                    <a:pt x="5671" y="24751"/>
                    <a:pt x="5671" y="26920"/>
                  </a:cubicBezTo>
                  <a:cubicBezTo>
                    <a:pt x="5671" y="27420"/>
                    <a:pt x="5604" y="27920"/>
                    <a:pt x="5471" y="28387"/>
                  </a:cubicBezTo>
                  <a:cubicBezTo>
                    <a:pt x="5004" y="29955"/>
                    <a:pt x="4403" y="31456"/>
                    <a:pt x="3703" y="32891"/>
                  </a:cubicBezTo>
                  <a:cubicBezTo>
                    <a:pt x="6638" y="32157"/>
                    <a:pt x="11442" y="31556"/>
                    <a:pt x="13210" y="34625"/>
                  </a:cubicBezTo>
                  <a:cubicBezTo>
                    <a:pt x="14544" y="36960"/>
                    <a:pt x="15044" y="40096"/>
                    <a:pt x="15211" y="42397"/>
                  </a:cubicBezTo>
                  <a:cubicBezTo>
                    <a:pt x="16779" y="40162"/>
                    <a:pt x="19414" y="37627"/>
                    <a:pt x="22550" y="38928"/>
                  </a:cubicBezTo>
                  <a:cubicBezTo>
                    <a:pt x="25452" y="40129"/>
                    <a:pt x="27119" y="42864"/>
                    <a:pt x="27987" y="44866"/>
                  </a:cubicBezTo>
                  <a:cubicBezTo>
                    <a:pt x="29421" y="41530"/>
                    <a:pt x="32457" y="35826"/>
                    <a:pt x="36226" y="36460"/>
                  </a:cubicBezTo>
                  <a:cubicBezTo>
                    <a:pt x="38594" y="36927"/>
                    <a:pt x="40929" y="37694"/>
                    <a:pt x="43131" y="38695"/>
                  </a:cubicBezTo>
                  <a:cubicBezTo>
                    <a:pt x="40863" y="35159"/>
                    <a:pt x="38294" y="29388"/>
                    <a:pt x="43498" y="26619"/>
                  </a:cubicBezTo>
                  <a:cubicBezTo>
                    <a:pt x="44799" y="25886"/>
                    <a:pt x="46166" y="25252"/>
                    <a:pt x="47567" y="24718"/>
                  </a:cubicBezTo>
                  <a:cubicBezTo>
                    <a:pt x="42764" y="24018"/>
                    <a:pt x="37360" y="22083"/>
                    <a:pt x="40095" y="16879"/>
                  </a:cubicBezTo>
                  <a:cubicBezTo>
                    <a:pt x="41163" y="14811"/>
                    <a:pt x="42464" y="12910"/>
                    <a:pt x="44032" y="11208"/>
                  </a:cubicBezTo>
                  <a:cubicBezTo>
                    <a:pt x="40162" y="11642"/>
                    <a:pt x="35159" y="11142"/>
                    <a:pt x="36893" y="5438"/>
                  </a:cubicBezTo>
                  <a:cubicBezTo>
                    <a:pt x="37327" y="4070"/>
                    <a:pt x="37727" y="2902"/>
                    <a:pt x="38061" y="1935"/>
                  </a:cubicBezTo>
                  <a:cubicBezTo>
                    <a:pt x="35525" y="3970"/>
                    <a:pt x="32090" y="5805"/>
                    <a:pt x="28954" y="4370"/>
                  </a:cubicBezTo>
                  <a:cubicBezTo>
                    <a:pt x="27053" y="3536"/>
                    <a:pt x="25585" y="1968"/>
                    <a:pt x="248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2340175" y="3587175"/>
              <a:ext cx="833125" cy="824775"/>
            </a:xfrm>
            <a:custGeom>
              <a:avLst/>
              <a:gdLst/>
              <a:ahLst/>
              <a:cxnLst/>
              <a:rect l="l" t="t" r="r" b="b"/>
              <a:pathLst>
                <a:path w="33325" h="32991" extrusionOk="0">
                  <a:moveTo>
                    <a:pt x="17380" y="1"/>
                  </a:moveTo>
                  <a:cubicBezTo>
                    <a:pt x="16479" y="3170"/>
                    <a:pt x="14511" y="6205"/>
                    <a:pt x="10308" y="401"/>
                  </a:cubicBezTo>
                  <a:lnTo>
                    <a:pt x="10441" y="1101"/>
                  </a:lnTo>
                  <a:cubicBezTo>
                    <a:pt x="10708" y="2536"/>
                    <a:pt x="10975" y="3870"/>
                    <a:pt x="10908" y="4904"/>
                  </a:cubicBezTo>
                  <a:cubicBezTo>
                    <a:pt x="10842" y="6405"/>
                    <a:pt x="10141" y="7339"/>
                    <a:pt x="8240" y="7239"/>
                  </a:cubicBezTo>
                  <a:cubicBezTo>
                    <a:pt x="5971" y="6972"/>
                    <a:pt x="3737" y="6539"/>
                    <a:pt x="1535" y="5905"/>
                  </a:cubicBezTo>
                  <a:cubicBezTo>
                    <a:pt x="3203" y="7506"/>
                    <a:pt x="5905" y="9874"/>
                    <a:pt x="5638" y="11542"/>
                  </a:cubicBezTo>
                  <a:cubicBezTo>
                    <a:pt x="5371" y="13210"/>
                    <a:pt x="2469" y="13944"/>
                    <a:pt x="1" y="14244"/>
                  </a:cubicBezTo>
                  <a:cubicBezTo>
                    <a:pt x="568" y="14511"/>
                    <a:pt x="1135" y="14811"/>
                    <a:pt x="1668" y="15178"/>
                  </a:cubicBezTo>
                  <a:cubicBezTo>
                    <a:pt x="8073" y="19681"/>
                    <a:pt x="1168" y="21883"/>
                    <a:pt x="201" y="23784"/>
                  </a:cubicBezTo>
                  <a:cubicBezTo>
                    <a:pt x="9107" y="21616"/>
                    <a:pt x="8640" y="28955"/>
                    <a:pt x="8907" y="32691"/>
                  </a:cubicBezTo>
                  <a:cubicBezTo>
                    <a:pt x="10041" y="31123"/>
                    <a:pt x="13610" y="26319"/>
                    <a:pt x="15812" y="27253"/>
                  </a:cubicBezTo>
                  <a:cubicBezTo>
                    <a:pt x="17813" y="28087"/>
                    <a:pt x="19915" y="31590"/>
                    <a:pt x="20515" y="32991"/>
                  </a:cubicBezTo>
                  <a:cubicBezTo>
                    <a:pt x="23784" y="25452"/>
                    <a:pt x="22183" y="24518"/>
                    <a:pt x="30222" y="27120"/>
                  </a:cubicBezTo>
                  <a:cubicBezTo>
                    <a:pt x="28621" y="24618"/>
                    <a:pt x="26820" y="20582"/>
                    <a:pt x="30489" y="18647"/>
                  </a:cubicBezTo>
                  <a:cubicBezTo>
                    <a:pt x="31390" y="18147"/>
                    <a:pt x="32357" y="17680"/>
                    <a:pt x="33324" y="17313"/>
                  </a:cubicBezTo>
                  <a:cubicBezTo>
                    <a:pt x="29955" y="16813"/>
                    <a:pt x="26186" y="15478"/>
                    <a:pt x="28121" y="11809"/>
                  </a:cubicBezTo>
                  <a:cubicBezTo>
                    <a:pt x="28821" y="10375"/>
                    <a:pt x="29755" y="9040"/>
                    <a:pt x="30823" y="7840"/>
                  </a:cubicBezTo>
                  <a:cubicBezTo>
                    <a:pt x="28121" y="8140"/>
                    <a:pt x="24618" y="7806"/>
                    <a:pt x="25819" y="3803"/>
                  </a:cubicBezTo>
                  <a:cubicBezTo>
                    <a:pt x="26119" y="2836"/>
                    <a:pt x="26386" y="2035"/>
                    <a:pt x="26653" y="1335"/>
                  </a:cubicBezTo>
                  <a:cubicBezTo>
                    <a:pt x="24885" y="2769"/>
                    <a:pt x="22450" y="4070"/>
                    <a:pt x="20282" y="3069"/>
                  </a:cubicBezTo>
                  <a:cubicBezTo>
                    <a:pt x="18947" y="2469"/>
                    <a:pt x="17913" y="1368"/>
                    <a:pt x="173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2547000" y="3852375"/>
              <a:ext cx="166800" cy="105925"/>
            </a:xfrm>
            <a:custGeom>
              <a:avLst/>
              <a:gdLst/>
              <a:ahLst/>
              <a:cxnLst/>
              <a:rect l="l" t="t" r="r" b="b"/>
              <a:pathLst>
                <a:path w="6672" h="4237" extrusionOk="0">
                  <a:moveTo>
                    <a:pt x="1301" y="3403"/>
                  </a:moveTo>
                  <a:cubicBezTo>
                    <a:pt x="1301" y="4237"/>
                    <a:pt x="67" y="4237"/>
                    <a:pt x="67" y="3403"/>
                  </a:cubicBezTo>
                  <a:cubicBezTo>
                    <a:pt x="0" y="1535"/>
                    <a:pt x="1468" y="0"/>
                    <a:pt x="3336" y="0"/>
                  </a:cubicBezTo>
                  <a:cubicBezTo>
                    <a:pt x="5170" y="0"/>
                    <a:pt x="6672" y="1535"/>
                    <a:pt x="6605" y="3403"/>
                  </a:cubicBezTo>
                  <a:cubicBezTo>
                    <a:pt x="6605" y="4237"/>
                    <a:pt x="5337" y="4237"/>
                    <a:pt x="5337" y="3403"/>
                  </a:cubicBezTo>
                  <a:cubicBezTo>
                    <a:pt x="5337" y="701"/>
                    <a:pt x="1301" y="701"/>
                    <a:pt x="1301" y="3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2481950" y="4007475"/>
              <a:ext cx="139275" cy="35875"/>
            </a:xfrm>
            <a:custGeom>
              <a:avLst/>
              <a:gdLst/>
              <a:ahLst/>
              <a:cxnLst/>
              <a:rect l="l" t="t" r="r" b="b"/>
              <a:pathLst>
                <a:path w="5571" h="1435" extrusionOk="0">
                  <a:moveTo>
                    <a:pt x="2802" y="1435"/>
                  </a:moveTo>
                  <a:cubicBezTo>
                    <a:pt x="4303" y="1435"/>
                    <a:pt x="5571" y="1135"/>
                    <a:pt x="5571" y="734"/>
                  </a:cubicBezTo>
                  <a:cubicBezTo>
                    <a:pt x="5571" y="334"/>
                    <a:pt x="4303" y="1"/>
                    <a:pt x="2802" y="1"/>
                  </a:cubicBezTo>
                  <a:cubicBezTo>
                    <a:pt x="1268" y="1"/>
                    <a:pt x="0" y="334"/>
                    <a:pt x="0" y="734"/>
                  </a:cubicBezTo>
                  <a:cubicBezTo>
                    <a:pt x="0" y="1135"/>
                    <a:pt x="1268" y="1435"/>
                    <a:pt x="2802" y="14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2894750" y="4007475"/>
              <a:ext cx="139275" cy="35875"/>
            </a:xfrm>
            <a:custGeom>
              <a:avLst/>
              <a:gdLst/>
              <a:ahLst/>
              <a:cxnLst/>
              <a:rect l="l" t="t" r="r" b="b"/>
              <a:pathLst>
                <a:path w="5571" h="1435" extrusionOk="0">
                  <a:moveTo>
                    <a:pt x="2802" y="1435"/>
                  </a:moveTo>
                  <a:cubicBezTo>
                    <a:pt x="4303" y="1435"/>
                    <a:pt x="5571" y="1135"/>
                    <a:pt x="5571" y="734"/>
                  </a:cubicBezTo>
                  <a:cubicBezTo>
                    <a:pt x="5571" y="334"/>
                    <a:pt x="4303" y="1"/>
                    <a:pt x="2802" y="1"/>
                  </a:cubicBezTo>
                  <a:cubicBezTo>
                    <a:pt x="1268" y="1"/>
                    <a:pt x="0" y="334"/>
                    <a:pt x="0" y="734"/>
                  </a:cubicBezTo>
                  <a:cubicBezTo>
                    <a:pt x="0" y="1135"/>
                    <a:pt x="1268" y="1435"/>
                    <a:pt x="2802" y="14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2817175" y="3852375"/>
              <a:ext cx="166825" cy="105925"/>
            </a:xfrm>
            <a:custGeom>
              <a:avLst/>
              <a:gdLst/>
              <a:ahLst/>
              <a:cxnLst/>
              <a:rect l="l" t="t" r="r" b="b"/>
              <a:pathLst>
                <a:path w="6673" h="4237" extrusionOk="0">
                  <a:moveTo>
                    <a:pt x="1302" y="3403"/>
                  </a:moveTo>
                  <a:cubicBezTo>
                    <a:pt x="1302" y="4237"/>
                    <a:pt x="68" y="4237"/>
                    <a:pt x="68" y="3403"/>
                  </a:cubicBezTo>
                  <a:cubicBezTo>
                    <a:pt x="1" y="1535"/>
                    <a:pt x="1469" y="0"/>
                    <a:pt x="3337" y="0"/>
                  </a:cubicBezTo>
                  <a:cubicBezTo>
                    <a:pt x="5205" y="0"/>
                    <a:pt x="6672" y="1535"/>
                    <a:pt x="6606" y="3403"/>
                  </a:cubicBezTo>
                  <a:cubicBezTo>
                    <a:pt x="6606" y="4237"/>
                    <a:pt x="5371" y="4237"/>
                    <a:pt x="5371" y="3403"/>
                  </a:cubicBezTo>
                  <a:cubicBezTo>
                    <a:pt x="5371" y="701"/>
                    <a:pt x="1302" y="701"/>
                    <a:pt x="1302" y="3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2669575" y="4000800"/>
              <a:ext cx="170150" cy="104275"/>
            </a:xfrm>
            <a:custGeom>
              <a:avLst/>
              <a:gdLst/>
              <a:ahLst/>
              <a:cxnLst/>
              <a:rect l="l" t="t" r="r" b="b"/>
              <a:pathLst>
                <a:path w="6806" h="4171" extrusionOk="0">
                  <a:moveTo>
                    <a:pt x="1969" y="635"/>
                  </a:moveTo>
                  <a:cubicBezTo>
                    <a:pt x="1668" y="401"/>
                    <a:pt x="1302" y="234"/>
                    <a:pt x="935" y="134"/>
                  </a:cubicBezTo>
                  <a:cubicBezTo>
                    <a:pt x="1" y="1"/>
                    <a:pt x="67" y="1302"/>
                    <a:pt x="401" y="1902"/>
                  </a:cubicBezTo>
                  <a:cubicBezTo>
                    <a:pt x="1769" y="4170"/>
                    <a:pt x="5071" y="4170"/>
                    <a:pt x="6439" y="1902"/>
                  </a:cubicBezTo>
                  <a:cubicBezTo>
                    <a:pt x="6739" y="1302"/>
                    <a:pt x="6805" y="1"/>
                    <a:pt x="5871" y="134"/>
                  </a:cubicBezTo>
                  <a:cubicBezTo>
                    <a:pt x="5505" y="234"/>
                    <a:pt x="5171" y="401"/>
                    <a:pt x="4871" y="635"/>
                  </a:cubicBezTo>
                  <a:cubicBezTo>
                    <a:pt x="3970" y="1102"/>
                    <a:pt x="2869" y="1102"/>
                    <a:pt x="1969" y="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3046525" y="4662125"/>
              <a:ext cx="194325" cy="234350"/>
            </a:xfrm>
            <a:custGeom>
              <a:avLst/>
              <a:gdLst/>
              <a:ahLst/>
              <a:cxnLst/>
              <a:rect l="l" t="t" r="r" b="b"/>
              <a:pathLst>
                <a:path w="7773" h="9374" extrusionOk="0">
                  <a:moveTo>
                    <a:pt x="2535" y="4670"/>
                  </a:moveTo>
                  <a:cubicBezTo>
                    <a:pt x="3136" y="4870"/>
                    <a:pt x="4003" y="5270"/>
                    <a:pt x="4103" y="5804"/>
                  </a:cubicBezTo>
                  <a:cubicBezTo>
                    <a:pt x="4203" y="6505"/>
                    <a:pt x="3402" y="7339"/>
                    <a:pt x="2802" y="7672"/>
                  </a:cubicBezTo>
                  <a:cubicBezTo>
                    <a:pt x="2602" y="7806"/>
                    <a:pt x="4803" y="9173"/>
                    <a:pt x="5104" y="9373"/>
                  </a:cubicBezTo>
                  <a:cubicBezTo>
                    <a:pt x="7772" y="6238"/>
                    <a:pt x="7439" y="4770"/>
                    <a:pt x="4003" y="3402"/>
                  </a:cubicBezTo>
                  <a:cubicBezTo>
                    <a:pt x="2502" y="2769"/>
                    <a:pt x="5137" y="1067"/>
                    <a:pt x="4737" y="934"/>
                  </a:cubicBezTo>
                  <a:lnTo>
                    <a:pt x="2135" y="0"/>
                  </a:lnTo>
                  <a:cubicBezTo>
                    <a:pt x="1334" y="1668"/>
                    <a:pt x="0" y="3769"/>
                    <a:pt x="2535" y="4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2036625" y="4632925"/>
              <a:ext cx="94250" cy="102600"/>
            </a:xfrm>
            <a:custGeom>
              <a:avLst/>
              <a:gdLst/>
              <a:ahLst/>
              <a:cxnLst/>
              <a:rect l="l" t="t" r="r" b="b"/>
              <a:pathLst>
                <a:path w="3770" h="4104" extrusionOk="0">
                  <a:moveTo>
                    <a:pt x="2836" y="1"/>
                  </a:moveTo>
                  <a:lnTo>
                    <a:pt x="1" y="2302"/>
                  </a:lnTo>
                  <a:lnTo>
                    <a:pt x="1735" y="4103"/>
                  </a:lnTo>
                  <a:lnTo>
                    <a:pt x="3770" y="12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3606925" y="3858200"/>
              <a:ext cx="254350" cy="170975"/>
            </a:xfrm>
            <a:custGeom>
              <a:avLst/>
              <a:gdLst/>
              <a:ahLst/>
              <a:cxnLst/>
              <a:rect l="l" t="t" r="r" b="b"/>
              <a:pathLst>
                <a:path w="10174" h="6839" extrusionOk="0">
                  <a:moveTo>
                    <a:pt x="4670" y="4704"/>
                  </a:moveTo>
                  <a:cubicBezTo>
                    <a:pt x="5104" y="4204"/>
                    <a:pt x="5804" y="3503"/>
                    <a:pt x="6371" y="3603"/>
                  </a:cubicBezTo>
                  <a:cubicBezTo>
                    <a:pt x="7072" y="3737"/>
                    <a:pt x="7572" y="4837"/>
                    <a:pt x="7672" y="5538"/>
                  </a:cubicBezTo>
                  <a:cubicBezTo>
                    <a:pt x="7739" y="5805"/>
                    <a:pt x="9874" y="4170"/>
                    <a:pt x="10174" y="3970"/>
                  </a:cubicBezTo>
                  <a:cubicBezTo>
                    <a:pt x="8106" y="201"/>
                    <a:pt x="6571" y="1"/>
                    <a:pt x="3970" y="2803"/>
                  </a:cubicBezTo>
                  <a:cubicBezTo>
                    <a:pt x="2802" y="4037"/>
                    <a:pt x="2135" y="835"/>
                    <a:pt x="1835" y="1202"/>
                  </a:cubicBezTo>
                  <a:lnTo>
                    <a:pt x="0" y="3370"/>
                  </a:lnTo>
                  <a:cubicBezTo>
                    <a:pt x="1301" y="4737"/>
                    <a:pt x="2835" y="6839"/>
                    <a:pt x="4670" y="47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1764775" y="3673900"/>
              <a:ext cx="245200" cy="173500"/>
            </a:xfrm>
            <a:custGeom>
              <a:avLst/>
              <a:gdLst/>
              <a:ahLst/>
              <a:cxnLst/>
              <a:rect l="l" t="t" r="r" b="b"/>
              <a:pathLst>
                <a:path w="9808" h="6940" extrusionOk="0">
                  <a:moveTo>
                    <a:pt x="4603" y="4737"/>
                  </a:moveTo>
                  <a:cubicBezTo>
                    <a:pt x="4970" y="4170"/>
                    <a:pt x="5571" y="3437"/>
                    <a:pt x="6104" y="3470"/>
                  </a:cubicBezTo>
                  <a:cubicBezTo>
                    <a:pt x="6805" y="3537"/>
                    <a:pt x="7405" y="4537"/>
                    <a:pt x="7606" y="5171"/>
                  </a:cubicBezTo>
                  <a:cubicBezTo>
                    <a:pt x="7672" y="5438"/>
                    <a:pt x="9540" y="3637"/>
                    <a:pt x="9807" y="3403"/>
                  </a:cubicBezTo>
                  <a:cubicBezTo>
                    <a:pt x="7405" y="34"/>
                    <a:pt x="5904" y="1"/>
                    <a:pt x="3736" y="2970"/>
                  </a:cubicBezTo>
                  <a:cubicBezTo>
                    <a:pt x="2769" y="4304"/>
                    <a:pt x="1768" y="1302"/>
                    <a:pt x="1535" y="1669"/>
                  </a:cubicBezTo>
                  <a:lnTo>
                    <a:pt x="0" y="3970"/>
                  </a:lnTo>
                  <a:cubicBezTo>
                    <a:pt x="1401" y="5138"/>
                    <a:pt x="3136" y="6939"/>
                    <a:pt x="4603" y="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3665300" y="4325400"/>
              <a:ext cx="71725" cy="63025"/>
            </a:xfrm>
            <a:custGeom>
              <a:avLst/>
              <a:gdLst/>
              <a:ahLst/>
              <a:cxnLst/>
              <a:rect l="l" t="t" r="r" b="b"/>
              <a:pathLst>
                <a:path w="2869" h="2521" extrusionOk="0">
                  <a:moveTo>
                    <a:pt x="1443" y="0"/>
                  </a:moveTo>
                  <a:cubicBezTo>
                    <a:pt x="947" y="0"/>
                    <a:pt x="471" y="309"/>
                    <a:pt x="267" y="793"/>
                  </a:cubicBezTo>
                  <a:cubicBezTo>
                    <a:pt x="0" y="1460"/>
                    <a:pt x="334" y="2194"/>
                    <a:pt x="1001" y="2428"/>
                  </a:cubicBezTo>
                  <a:cubicBezTo>
                    <a:pt x="1150" y="2491"/>
                    <a:pt x="1306" y="2520"/>
                    <a:pt x="1459" y="2520"/>
                  </a:cubicBezTo>
                  <a:cubicBezTo>
                    <a:pt x="1955" y="2520"/>
                    <a:pt x="2431" y="2211"/>
                    <a:pt x="2635" y="1727"/>
                  </a:cubicBezTo>
                  <a:cubicBezTo>
                    <a:pt x="2869" y="1060"/>
                    <a:pt x="2569" y="326"/>
                    <a:pt x="1901" y="93"/>
                  </a:cubicBezTo>
                  <a:cubicBezTo>
                    <a:pt x="1752" y="30"/>
                    <a:pt x="1596" y="0"/>
                    <a:pt x="1443" y="0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3605250" y="3187925"/>
              <a:ext cx="71750" cy="63500"/>
            </a:xfrm>
            <a:custGeom>
              <a:avLst/>
              <a:gdLst/>
              <a:ahLst/>
              <a:cxnLst/>
              <a:rect l="l" t="t" r="r" b="b"/>
              <a:pathLst>
                <a:path w="2870" h="2540" extrusionOk="0">
                  <a:moveTo>
                    <a:pt x="1433" y="0"/>
                  </a:moveTo>
                  <a:cubicBezTo>
                    <a:pt x="930" y="0"/>
                    <a:pt x="471" y="316"/>
                    <a:pt x="267" y="826"/>
                  </a:cubicBezTo>
                  <a:cubicBezTo>
                    <a:pt x="0" y="1460"/>
                    <a:pt x="334" y="2194"/>
                    <a:pt x="968" y="2461"/>
                  </a:cubicBezTo>
                  <a:cubicBezTo>
                    <a:pt x="1119" y="2514"/>
                    <a:pt x="1274" y="2539"/>
                    <a:pt x="1425" y="2539"/>
                  </a:cubicBezTo>
                  <a:cubicBezTo>
                    <a:pt x="1942" y="2539"/>
                    <a:pt x="2422" y="2243"/>
                    <a:pt x="2602" y="1727"/>
                  </a:cubicBezTo>
                  <a:cubicBezTo>
                    <a:pt x="2869" y="1093"/>
                    <a:pt x="2535" y="359"/>
                    <a:pt x="1902" y="93"/>
                  </a:cubicBezTo>
                  <a:cubicBezTo>
                    <a:pt x="1745" y="30"/>
                    <a:pt x="1587" y="0"/>
                    <a:pt x="1433" y="0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2573675" y="3074850"/>
              <a:ext cx="70900" cy="63150"/>
            </a:xfrm>
            <a:custGeom>
              <a:avLst/>
              <a:gdLst/>
              <a:ahLst/>
              <a:cxnLst/>
              <a:rect l="l" t="t" r="r" b="b"/>
              <a:pathLst>
                <a:path w="2836" h="2526" extrusionOk="0">
                  <a:moveTo>
                    <a:pt x="1428" y="0"/>
                  </a:moveTo>
                  <a:cubicBezTo>
                    <a:pt x="926" y="0"/>
                    <a:pt x="440" y="297"/>
                    <a:pt x="234" y="813"/>
                  </a:cubicBezTo>
                  <a:cubicBezTo>
                    <a:pt x="1" y="1447"/>
                    <a:pt x="301" y="2180"/>
                    <a:pt x="968" y="2447"/>
                  </a:cubicBezTo>
                  <a:cubicBezTo>
                    <a:pt x="1112" y="2500"/>
                    <a:pt x="1260" y="2526"/>
                    <a:pt x="1408" y="2526"/>
                  </a:cubicBezTo>
                  <a:cubicBezTo>
                    <a:pt x="1911" y="2526"/>
                    <a:pt x="2396" y="2229"/>
                    <a:pt x="2602" y="1713"/>
                  </a:cubicBezTo>
                  <a:cubicBezTo>
                    <a:pt x="2836" y="1080"/>
                    <a:pt x="2536" y="346"/>
                    <a:pt x="1869" y="79"/>
                  </a:cubicBezTo>
                  <a:cubicBezTo>
                    <a:pt x="1725" y="26"/>
                    <a:pt x="1576" y="0"/>
                    <a:pt x="1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2215925" y="4438625"/>
              <a:ext cx="55900" cy="49725"/>
            </a:xfrm>
            <a:custGeom>
              <a:avLst/>
              <a:gdLst/>
              <a:ahLst/>
              <a:cxnLst/>
              <a:rect l="l" t="t" r="r" b="b"/>
              <a:pathLst>
                <a:path w="2236" h="1989" extrusionOk="0">
                  <a:moveTo>
                    <a:pt x="1122" y="0"/>
                  </a:moveTo>
                  <a:cubicBezTo>
                    <a:pt x="729" y="0"/>
                    <a:pt x="355" y="247"/>
                    <a:pt x="200" y="634"/>
                  </a:cubicBezTo>
                  <a:cubicBezTo>
                    <a:pt x="0" y="1134"/>
                    <a:pt x="267" y="1735"/>
                    <a:pt x="768" y="1935"/>
                  </a:cubicBezTo>
                  <a:cubicBezTo>
                    <a:pt x="876" y="1971"/>
                    <a:pt x="987" y="1988"/>
                    <a:pt x="1097" y="1988"/>
                  </a:cubicBezTo>
                  <a:cubicBezTo>
                    <a:pt x="1496" y="1988"/>
                    <a:pt x="1878" y="1760"/>
                    <a:pt x="2035" y="1368"/>
                  </a:cubicBezTo>
                  <a:cubicBezTo>
                    <a:pt x="2235" y="834"/>
                    <a:pt x="2002" y="267"/>
                    <a:pt x="1468" y="67"/>
                  </a:cubicBezTo>
                  <a:cubicBezTo>
                    <a:pt x="1354" y="22"/>
                    <a:pt x="1237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3074025" y="4483350"/>
              <a:ext cx="71750" cy="63175"/>
            </a:xfrm>
            <a:custGeom>
              <a:avLst/>
              <a:gdLst/>
              <a:ahLst/>
              <a:cxnLst/>
              <a:rect l="l" t="t" r="r" b="b"/>
              <a:pathLst>
                <a:path w="2870" h="2527" extrusionOk="0">
                  <a:moveTo>
                    <a:pt x="1462" y="1"/>
                  </a:moveTo>
                  <a:cubicBezTo>
                    <a:pt x="960" y="1"/>
                    <a:pt x="474" y="297"/>
                    <a:pt x="268" y="813"/>
                  </a:cubicBezTo>
                  <a:cubicBezTo>
                    <a:pt x="1" y="1447"/>
                    <a:pt x="334" y="2181"/>
                    <a:pt x="968" y="2448"/>
                  </a:cubicBezTo>
                  <a:cubicBezTo>
                    <a:pt x="1119" y="2501"/>
                    <a:pt x="1274" y="2526"/>
                    <a:pt x="1426" y="2526"/>
                  </a:cubicBezTo>
                  <a:cubicBezTo>
                    <a:pt x="1944" y="2526"/>
                    <a:pt x="2430" y="2230"/>
                    <a:pt x="2636" y="1714"/>
                  </a:cubicBezTo>
                  <a:cubicBezTo>
                    <a:pt x="2870" y="1080"/>
                    <a:pt x="2536" y="346"/>
                    <a:pt x="1902" y="79"/>
                  </a:cubicBezTo>
                  <a:cubicBezTo>
                    <a:pt x="1758" y="26"/>
                    <a:pt x="1610" y="1"/>
                    <a:pt x="1462" y="1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2984800" y="4495200"/>
              <a:ext cx="55900" cy="49350"/>
            </a:xfrm>
            <a:custGeom>
              <a:avLst/>
              <a:gdLst/>
              <a:ahLst/>
              <a:cxnLst/>
              <a:rect l="l" t="t" r="r" b="b"/>
              <a:pathLst>
                <a:path w="2236" h="1974" extrusionOk="0">
                  <a:moveTo>
                    <a:pt x="1099" y="1"/>
                  </a:moveTo>
                  <a:cubicBezTo>
                    <a:pt x="715" y="1"/>
                    <a:pt x="352" y="227"/>
                    <a:pt x="201" y="606"/>
                  </a:cubicBezTo>
                  <a:cubicBezTo>
                    <a:pt x="1" y="1140"/>
                    <a:pt x="234" y="1707"/>
                    <a:pt x="734" y="1907"/>
                  </a:cubicBezTo>
                  <a:cubicBezTo>
                    <a:pt x="856" y="1952"/>
                    <a:pt x="979" y="1974"/>
                    <a:pt x="1099" y="1974"/>
                  </a:cubicBezTo>
                  <a:cubicBezTo>
                    <a:pt x="1507" y="1974"/>
                    <a:pt x="1881" y="1727"/>
                    <a:pt x="2035" y="1340"/>
                  </a:cubicBezTo>
                  <a:cubicBezTo>
                    <a:pt x="2236" y="840"/>
                    <a:pt x="1969" y="239"/>
                    <a:pt x="1468" y="72"/>
                  </a:cubicBezTo>
                  <a:cubicBezTo>
                    <a:pt x="1347" y="24"/>
                    <a:pt x="1222" y="1"/>
                    <a:pt x="1099" y="1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3108225" y="3106000"/>
              <a:ext cx="155975" cy="216000"/>
            </a:xfrm>
            <a:custGeom>
              <a:avLst/>
              <a:gdLst/>
              <a:ahLst/>
              <a:cxnLst/>
              <a:rect l="l" t="t" r="r" b="b"/>
              <a:pathLst>
                <a:path w="6239" h="8640" extrusionOk="0">
                  <a:moveTo>
                    <a:pt x="5037" y="2469"/>
                  </a:moveTo>
                  <a:cubicBezTo>
                    <a:pt x="4370" y="3336"/>
                    <a:pt x="3670" y="4370"/>
                    <a:pt x="2936" y="5371"/>
                  </a:cubicBezTo>
                  <a:cubicBezTo>
                    <a:pt x="1768" y="7072"/>
                    <a:pt x="701" y="8573"/>
                    <a:pt x="334" y="8640"/>
                  </a:cubicBezTo>
                  <a:cubicBezTo>
                    <a:pt x="0" y="7606"/>
                    <a:pt x="1368" y="5204"/>
                    <a:pt x="2869" y="3203"/>
                  </a:cubicBezTo>
                  <a:cubicBezTo>
                    <a:pt x="4170" y="1435"/>
                    <a:pt x="5604" y="0"/>
                    <a:pt x="6105" y="34"/>
                  </a:cubicBezTo>
                  <a:cubicBezTo>
                    <a:pt x="6238" y="734"/>
                    <a:pt x="6105" y="1035"/>
                    <a:pt x="5037" y="2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3156600" y="2975075"/>
              <a:ext cx="93425" cy="98425"/>
            </a:xfrm>
            <a:custGeom>
              <a:avLst/>
              <a:gdLst/>
              <a:ahLst/>
              <a:cxnLst/>
              <a:rect l="l" t="t" r="r" b="b"/>
              <a:pathLst>
                <a:path w="3737" h="3937" extrusionOk="0">
                  <a:moveTo>
                    <a:pt x="0" y="3303"/>
                  </a:moveTo>
                  <a:lnTo>
                    <a:pt x="1601" y="0"/>
                  </a:lnTo>
                  <a:lnTo>
                    <a:pt x="3736" y="1301"/>
                  </a:lnTo>
                  <a:lnTo>
                    <a:pt x="1368" y="39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2" name="Google Shape;882;p35"/>
          <p:cNvSpPr/>
          <p:nvPr/>
        </p:nvSpPr>
        <p:spPr>
          <a:xfrm>
            <a:off x="831698" y="1766300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35"/>
          <p:cNvSpPr/>
          <p:nvPr/>
        </p:nvSpPr>
        <p:spPr>
          <a:xfrm>
            <a:off x="7755187" y="2066791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5"/>
          <p:cNvSpPr/>
          <p:nvPr/>
        </p:nvSpPr>
        <p:spPr>
          <a:xfrm>
            <a:off x="2257197" y="477595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5" name="Google Shape;885;p35"/>
          <p:cNvGrpSpPr/>
          <p:nvPr/>
        </p:nvGrpSpPr>
        <p:grpSpPr>
          <a:xfrm>
            <a:off x="149297" y="3847171"/>
            <a:ext cx="1306866" cy="1227332"/>
            <a:chOff x="3921300" y="2963400"/>
            <a:chExt cx="2043150" cy="2014800"/>
          </a:xfrm>
        </p:grpSpPr>
        <p:sp>
          <p:nvSpPr>
            <p:cNvPr id="886" name="Google Shape;886;p35"/>
            <p:cNvSpPr/>
            <p:nvPr/>
          </p:nvSpPr>
          <p:spPr>
            <a:xfrm>
              <a:off x="4940375" y="3054300"/>
              <a:ext cx="67575" cy="40875"/>
            </a:xfrm>
            <a:custGeom>
              <a:avLst/>
              <a:gdLst/>
              <a:ahLst/>
              <a:cxnLst/>
              <a:rect l="l" t="t" r="r" b="b"/>
              <a:pathLst>
                <a:path w="2703" h="1635" extrusionOk="0">
                  <a:moveTo>
                    <a:pt x="1901" y="1101"/>
                  </a:moveTo>
                  <a:cubicBezTo>
                    <a:pt x="1568" y="901"/>
                    <a:pt x="1268" y="934"/>
                    <a:pt x="934" y="701"/>
                  </a:cubicBezTo>
                  <a:cubicBezTo>
                    <a:pt x="334" y="301"/>
                    <a:pt x="100" y="0"/>
                    <a:pt x="0" y="34"/>
                  </a:cubicBezTo>
                  <a:cubicBezTo>
                    <a:pt x="0" y="401"/>
                    <a:pt x="400" y="768"/>
                    <a:pt x="1101" y="1235"/>
                  </a:cubicBezTo>
                  <a:cubicBezTo>
                    <a:pt x="1568" y="1535"/>
                    <a:pt x="2135" y="1635"/>
                    <a:pt x="2702" y="1535"/>
                  </a:cubicBezTo>
                  <a:cubicBezTo>
                    <a:pt x="2635" y="1301"/>
                    <a:pt x="2402" y="1435"/>
                    <a:pt x="1901" y="1101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519950" y="3027600"/>
              <a:ext cx="98425" cy="93425"/>
            </a:xfrm>
            <a:custGeom>
              <a:avLst/>
              <a:gdLst/>
              <a:ahLst/>
              <a:cxnLst/>
              <a:rect l="l" t="t" r="r" b="b"/>
              <a:pathLst>
                <a:path w="3937" h="3737" extrusionOk="0">
                  <a:moveTo>
                    <a:pt x="601" y="3737"/>
                  </a:moveTo>
                  <a:lnTo>
                    <a:pt x="3936" y="2169"/>
                  </a:lnTo>
                  <a:lnTo>
                    <a:pt x="2669" y="1"/>
                  </a:lnTo>
                  <a:lnTo>
                    <a:pt x="0" y="23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647650" y="3076800"/>
              <a:ext cx="1316800" cy="1253425"/>
            </a:xfrm>
            <a:custGeom>
              <a:avLst/>
              <a:gdLst/>
              <a:ahLst/>
              <a:cxnLst/>
              <a:rect l="l" t="t" r="r" b="b"/>
              <a:pathLst>
                <a:path w="52672" h="50137" extrusionOk="0">
                  <a:moveTo>
                    <a:pt x="35526" y="14478"/>
                  </a:moveTo>
                  <a:cubicBezTo>
                    <a:pt x="38428" y="14978"/>
                    <a:pt x="40897" y="15379"/>
                    <a:pt x="42965" y="15712"/>
                  </a:cubicBezTo>
                  <a:cubicBezTo>
                    <a:pt x="48702" y="16613"/>
                    <a:pt x="51571" y="17080"/>
                    <a:pt x="52138" y="18748"/>
                  </a:cubicBezTo>
                  <a:cubicBezTo>
                    <a:pt x="52672" y="20449"/>
                    <a:pt x="50637" y="22517"/>
                    <a:pt x="46501" y="26587"/>
                  </a:cubicBezTo>
                  <a:cubicBezTo>
                    <a:pt x="45033" y="28088"/>
                    <a:pt x="43265" y="29856"/>
                    <a:pt x="41230" y="31957"/>
                  </a:cubicBezTo>
                  <a:cubicBezTo>
                    <a:pt x="41630" y="34893"/>
                    <a:pt x="41997" y="37361"/>
                    <a:pt x="42331" y="39429"/>
                  </a:cubicBezTo>
                  <a:cubicBezTo>
                    <a:pt x="43265" y="45167"/>
                    <a:pt x="43699" y="48035"/>
                    <a:pt x="42264" y="49069"/>
                  </a:cubicBezTo>
                  <a:cubicBezTo>
                    <a:pt x="40830" y="50137"/>
                    <a:pt x="38261" y="48803"/>
                    <a:pt x="33091" y="46167"/>
                  </a:cubicBezTo>
                  <a:cubicBezTo>
                    <a:pt x="31256" y="45233"/>
                    <a:pt x="29055" y="44066"/>
                    <a:pt x="26353" y="42798"/>
                  </a:cubicBezTo>
                  <a:cubicBezTo>
                    <a:pt x="23651" y="44099"/>
                    <a:pt x="21449" y="45233"/>
                    <a:pt x="19581" y="46167"/>
                  </a:cubicBezTo>
                  <a:cubicBezTo>
                    <a:pt x="14411" y="48803"/>
                    <a:pt x="11843" y="50137"/>
                    <a:pt x="10408" y="49069"/>
                  </a:cubicBezTo>
                  <a:cubicBezTo>
                    <a:pt x="9007" y="48035"/>
                    <a:pt x="9441" y="45167"/>
                    <a:pt x="10341" y="39429"/>
                  </a:cubicBezTo>
                  <a:cubicBezTo>
                    <a:pt x="10675" y="37361"/>
                    <a:pt x="11075" y="34893"/>
                    <a:pt x="11476" y="31957"/>
                  </a:cubicBezTo>
                  <a:cubicBezTo>
                    <a:pt x="9441" y="29856"/>
                    <a:pt x="7673" y="28088"/>
                    <a:pt x="6172" y="26587"/>
                  </a:cubicBezTo>
                  <a:cubicBezTo>
                    <a:pt x="2069" y="22484"/>
                    <a:pt x="1" y="20449"/>
                    <a:pt x="568" y="18748"/>
                  </a:cubicBezTo>
                  <a:cubicBezTo>
                    <a:pt x="1102" y="17080"/>
                    <a:pt x="3970" y="16613"/>
                    <a:pt x="9708" y="15712"/>
                  </a:cubicBezTo>
                  <a:cubicBezTo>
                    <a:pt x="11809" y="15379"/>
                    <a:pt x="14278" y="14978"/>
                    <a:pt x="17146" y="14478"/>
                  </a:cubicBezTo>
                  <a:cubicBezTo>
                    <a:pt x="18547" y="11843"/>
                    <a:pt x="19681" y="9608"/>
                    <a:pt x="20649" y="7773"/>
                  </a:cubicBezTo>
                  <a:cubicBezTo>
                    <a:pt x="23284" y="2603"/>
                    <a:pt x="24585" y="1"/>
                    <a:pt x="26353" y="1"/>
                  </a:cubicBezTo>
                  <a:cubicBezTo>
                    <a:pt x="28121" y="1"/>
                    <a:pt x="29455" y="2603"/>
                    <a:pt x="32090" y="7773"/>
                  </a:cubicBezTo>
                  <a:cubicBezTo>
                    <a:pt x="32991" y="9641"/>
                    <a:pt x="34125" y="11876"/>
                    <a:pt x="35526" y="144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3921300" y="3803175"/>
              <a:ext cx="775575" cy="1175025"/>
            </a:xfrm>
            <a:custGeom>
              <a:avLst/>
              <a:gdLst/>
              <a:ahLst/>
              <a:cxnLst/>
              <a:rect l="l" t="t" r="r" b="b"/>
              <a:pathLst>
                <a:path w="31023" h="47001" extrusionOk="0">
                  <a:moveTo>
                    <a:pt x="29121" y="601"/>
                  </a:moveTo>
                  <a:cubicBezTo>
                    <a:pt x="30089" y="0"/>
                    <a:pt x="31023" y="1401"/>
                    <a:pt x="30122" y="2068"/>
                  </a:cubicBezTo>
                  <a:cubicBezTo>
                    <a:pt x="23784" y="6338"/>
                    <a:pt x="17913" y="13043"/>
                    <a:pt x="13110" y="20515"/>
                  </a:cubicBezTo>
                  <a:cubicBezTo>
                    <a:pt x="7840" y="28687"/>
                    <a:pt x="3870" y="37827"/>
                    <a:pt x="2002" y="45833"/>
                  </a:cubicBezTo>
                  <a:cubicBezTo>
                    <a:pt x="1735" y="47000"/>
                    <a:pt x="1" y="46567"/>
                    <a:pt x="268" y="45433"/>
                  </a:cubicBezTo>
                  <a:cubicBezTo>
                    <a:pt x="2169" y="37227"/>
                    <a:pt x="6238" y="27887"/>
                    <a:pt x="11609" y="19547"/>
                  </a:cubicBezTo>
                  <a:cubicBezTo>
                    <a:pt x="16546" y="11875"/>
                    <a:pt x="22583" y="5037"/>
                    <a:pt x="29121" y="6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4194825" y="3980800"/>
              <a:ext cx="572950" cy="607950"/>
            </a:xfrm>
            <a:custGeom>
              <a:avLst/>
              <a:gdLst/>
              <a:ahLst/>
              <a:cxnLst/>
              <a:rect l="l" t="t" r="r" b="b"/>
              <a:pathLst>
                <a:path w="22918" h="24318" extrusionOk="0">
                  <a:moveTo>
                    <a:pt x="21683" y="2402"/>
                  </a:moveTo>
                  <a:cubicBezTo>
                    <a:pt x="13043" y="6271"/>
                    <a:pt x="5972" y="14010"/>
                    <a:pt x="1302" y="22049"/>
                  </a:cubicBezTo>
                  <a:lnTo>
                    <a:pt x="1" y="24318"/>
                  </a:lnTo>
                  <a:cubicBezTo>
                    <a:pt x="3003" y="14410"/>
                    <a:pt x="11676" y="4904"/>
                    <a:pt x="20982" y="400"/>
                  </a:cubicBezTo>
                  <a:cubicBezTo>
                    <a:pt x="22250" y="0"/>
                    <a:pt x="22917" y="1902"/>
                    <a:pt x="21683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4164800" y="3764800"/>
              <a:ext cx="432000" cy="508725"/>
            </a:xfrm>
            <a:custGeom>
              <a:avLst/>
              <a:gdLst/>
              <a:ahLst/>
              <a:cxnLst/>
              <a:rect l="l" t="t" r="r" b="b"/>
              <a:pathLst>
                <a:path w="17280" h="20349" extrusionOk="0">
                  <a:moveTo>
                    <a:pt x="16246" y="301"/>
                  </a:moveTo>
                  <a:cubicBezTo>
                    <a:pt x="16780" y="1"/>
                    <a:pt x="17280" y="668"/>
                    <a:pt x="16880" y="1135"/>
                  </a:cubicBezTo>
                  <a:cubicBezTo>
                    <a:pt x="13878" y="3436"/>
                    <a:pt x="11109" y="6105"/>
                    <a:pt x="8674" y="9040"/>
                  </a:cubicBezTo>
                  <a:cubicBezTo>
                    <a:pt x="5905" y="12410"/>
                    <a:pt x="3403" y="16012"/>
                    <a:pt x="1202" y="19815"/>
                  </a:cubicBezTo>
                  <a:cubicBezTo>
                    <a:pt x="835" y="20349"/>
                    <a:pt x="1" y="19882"/>
                    <a:pt x="301" y="19281"/>
                  </a:cubicBezTo>
                  <a:cubicBezTo>
                    <a:pt x="2503" y="15412"/>
                    <a:pt x="5038" y="11776"/>
                    <a:pt x="7873" y="8373"/>
                  </a:cubicBezTo>
                  <a:cubicBezTo>
                    <a:pt x="10342" y="5371"/>
                    <a:pt x="13144" y="2669"/>
                    <a:pt x="16246" y="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4697700" y="3121000"/>
              <a:ext cx="1215875" cy="1156700"/>
            </a:xfrm>
            <a:custGeom>
              <a:avLst/>
              <a:gdLst/>
              <a:ahLst/>
              <a:cxnLst/>
              <a:rect l="l" t="t" r="r" b="b"/>
              <a:pathLst>
                <a:path w="48635" h="46268" extrusionOk="0">
                  <a:moveTo>
                    <a:pt x="39462" y="44599"/>
                  </a:moveTo>
                  <a:cubicBezTo>
                    <a:pt x="39528" y="43065"/>
                    <a:pt x="38961" y="40196"/>
                    <a:pt x="38594" y="37928"/>
                  </a:cubicBezTo>
                  <a:cubicBezTo>
                    <a:pt x="38227" y="35693"/>
                    <a:pt x="37827" y="33125"/>
                    <a:pt x="37394" y="30022"/>
                  </a:cubicBezTo>
                  <a:cubicBezTo>
                    <a:pt x="37360" y="29756"/>
                    <a:pt x="37427" y="29455"/>
                    <a:pt x="37627" y="29255"/>
                  </a:cubicBezTo>
                  <a:cubicBezTo>
                    <a:pt x="39795" y="26987"/>
                    <a:pt x="41697" y="25086"/>
                    <a:pt x="43264" y="23551"/>
                  </a:cubicBezTo>
                  <a:cubicBezTo>
                    <a:pt x="46867" y="19948"/>
                    <a:pt x="48635" y="18181"/>
                    <a:pt x="48435" y="17513"/>
                  </a:cubicBezTo>
                  <a:cubicBezTo>
                    <a:pt x="48235" y="16846"/>
                    <a:pt x="45733" y="16446"/>
                    <a:pt x="40696" y="15679"/>
                  </a:cubicBezTo>
                  <a:cubicBezTo>
                    <a:pt x="38528" y="15345"/>
                    <a:pt x="35926" y="14912"/>
                    <a:pt x="32857" y="14378"/>
                  </a:cubicBezTo>
                  <a:cubicBezTo>
                    <a:pt x="32557" y="14344"/>
                    <a:pt x="32290" y="14144"/>
                    <a:pt x="32156" y="13911"/>
                  </a:cubicBezTo>
                  <a:cubicBezTo>
                    <a:pt x="30689" y="11142"/>
                    <a:pt x="29488" y="8774"/>
                    <a:pt x="28454" y="6772"/>
                  </a:cubicBezTo>
                  <a:cubicBezTo>
                    <a:pt x="26186" y="2269"/>
                    <a:pt x="25018" y="1"/>
                    <a:pt x="24318" y="1"/>
                  </a:cubicBezTo>
                  <a:cubicBezTo>
                    <a:pt x="23650" y="1"/>
                    <a:pt x="22483" y="2269"/>
                    <a:pt x="20181" y="6772"/>
                  </a:cubicBezTo>
                  <a:cubicBezTo>
                    <a:pt x="19181" y="8774"/>
                    <a:pt x="17980" y="11142"/>
                    <a:pt x="16512" y="13911"/>
                  </a:cubicBezTo>
                  <a:lnTo>
                    <a:pt x="16512" y="13911"/>
                  </a:lnTo>
                  <a:cubicBezTo>
                    <a:pt x="16379" y="14144"/>
                    <a:pt x="16145" y="14311"/>
                    <a:pt x="15878" y="14344"/>
                  </a:cubicBezTo>
                  <a:cubicBezTo>
                    <a:pt x="12776" y="14912"/>
                    <a:pt x="10141" y="15345"/>
                    <a:pt x="7939" y="15679"/>
                  </a:cubicBezTo>
                  <a:cubicBezTo>
                    <a:pt x="6038" y="15979"/>
                    <a:pt x="2735" y="16446"/>
                    <a:pt x="1134" y="16913"/>
                  </a:cubicBezTo>
                  <a:cubicBezTo>
                    <a:pt x="1068" y="16946"/>
                    <a:pt x="1001" y="16980"/>
                    <a:pt x="968" y="16980"/>
                  </a:cubicBezTo>
                  <a:cubicBezTo>
                    <a:pt x="534" y="17146"/>
                    <a:pt x="267" y="17313"/>
                    <a:pt x="234" y="17513"/>
                  </a:cubicBezTo>
                  <a:cubicBezTo>
                    <a:pt x="0" y="18147"/>
                    <a:pt x="1801" y="19948"/>
                    <a:pt x="5404" y="23551"/>
                  </a:cubicBezTo>
                  <a:cubicBezTo>
                    <a:pt x="6972" y="25119"/>
                    <a:pt x="8840" y="26987"/>
                    <a:pt x="11008" y="29255"/>
                  </a:cubicBezTo>
                  <a:cubicBezTo>
                    <a:pt x="11208" y="29455"/>
                    <a:pt x="11308" y="29722"/>
                    <a:pt x="11275" y="29989"/>
                  </a:cubicBezTo>
                  <a:cubicBezTo>
                    <a:pt x="10841" y="33091"/>
                    <a:pt x="10441" y="35726"/>
                    <a:pt x="10074" y="37928"/>
                  </a:cubicBezTo>
                  <a:cubicBezTo>
                    <a:pt x="9273" y="42932"/>
                    <a:pt x="8873" y="45433"/>
                    <a:pt x="9440" y="45834"/>
                  </a:cubicBezTo>
                  <a:cubicBezTo>
                    <a:pt x="9974" y="46267"/>
                    <a:pt x="12242" y="45100"/>
                    <a:pt x="16779" y="42798"/>
                  </a:cubicBezTo>
                  <a:cubicBezTo>
                    <a:pt x="18747" y="41764"/>
                    <a:pt x="21149" y="40530"/>
                    <a:pt x="23917" y="39196"/>
                  </a:cubicBezTo>
                  <a:lnTo>
                    <a:pt x="23917" y="39196"/>
                  </a:lnTo>
                  <a:cubicBezTo>
                    <a:pt x="24184" y="39096"/>
                    <a:pt x="24451" y="39096"/>
                    <a:pt x="24718" y="39196"/>
                  </a:cubicBezTo>
                  <a:cubicBezTo>
                    <a:pt x="27486" y="40530"/>
                    <a:pt x="29888" y="41764"/>
                    <a:pt x="31890" y="42798"/>
                  </a:cubicBezTo>
                  <a:cubicBezTo>
                    <a:pt x="36393" y="45100"/>
                    <a:pt x="38661" y="46267"/>
                    <a:pt x="39228" y="45834"/>
                  </a:cubicBezTo>
                  <a:cubicBezTo>
                    <a:pt x="39428" y="45700"/>
                    <a:pt x="39495" y="45300"/>
                    <a:pt x="39462" y="445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139675" y="3560500"/>
              <a:ext cx="136800" cy="85900"/>
            </a:xfrm>
            <a:custGeom>
              <a:avLst/>
              <a:gdLst/>
              <a:ahLst/>
              <a:cxnLst/>
              <a:rect l="l" t="t" r="r" b="b"/>
              <a:pathLst>
                <a:path w="5472" h="3436" extrusionOk="0">
                  <a:moveTo>
                    <a:pt x="1035" y="2735"/>
                  </a:moveTo>
                  <a:cubicBezTo>
                    <a:pt x="1035" y="3436"/>
                    <a:pt x="0" y="3436"/>
                    <a:pt x="0" y="2735"/>
                  </a:cubicBezTo>
                  <a:cubicBezTo>
                    <a:pt x="0" y="1201"/>
                    <a:pt x="1235" y="0"/>
                    <a:pt x="2736" y="0"/>
                  </a:cubicBezTo>
                  <a:cubicBezTo>
                    <a:pt x="4237" y="0"/>
                    <a:pt x="5471" y="1201"/>
                    <a:pt x="5471" y="2735"/>
                  </a:cubicBezTo>
                  <a:cubicBezTo>
                    <a:pt x="5471" y="3436"/>
                    <a:pt x="4437" y="3436"/>
                    <a:pt x="4437" y="2735"/>
                  </a:cubicBezTo>
                  <a:cubicBezTo>
                    <a:pt x="4537" y="367"/>
                    <a:pt x="934" y="367"/>
                    <a:pt x="1035" y="27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084625" y="3688075"/>
              <a:ext cx="115950" cy="29225"/>
            </a:xfrm>
            <a:custGeom>
              <a:avLst/>
              <a:gdLst/>
              <a:ahLst/>
              <a:cxnLst/>
              <a:rect l="l" t="t" r="r" b="b"/>
              <a:pathLst>
                <a:path w="4638" h="1169" extrusionOk="0">
                  <a:moveTo>
                    <a:pt x="2303" y="1"/>
                  </a:moveTo>
                  <a:cubicBezTo>
                    <a:pt x="1035" y="1"/>
                    <a:pt x="1" y="268"/>
                    <a:pt x="1" y="568"/>
                  </a:cubicBezTo>
                  <a:cubicBezTo>
                    <a:pt x="1" y="901"/>
                    <a:pt x="1035" y="1168"/>
                    <a:pt x="2303" y="1168"/>
                  </a:cubicBezTo>
                  <a:cubicBezTo>
                    <a:pt x="3603" y="1168"/>
                    <a:pt x="4638" y="901"/>
                    <a:pt x="4638" y="568"/>
                  </a:cubicBezTo>
                  <a:cubicBezTo>
                    <a:pt x="4638" y="268"/>
                    <a:pt x="3603" y="1"/>
                    <a:pt x="2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429050" y="3688075"/>
              <a:ext cx="115950" cy="29225"/>
            </a:xfrm>
            <a:custGeom>
              <a:avLst/>
              <a:gdLst/>
              <a:ahLst/>
              <a:cxnLst/>
              <a:rect l="l" t="t" r="r" b="b"/>
              <a:pathLst>
                <a:path w="4638" h="1169" extrusionOk="0">
                  <a:moveTo>
                    <a:pt x="2335" y="1"/>
                  </a:moveTo>
                  <a:cubicBezTo>
                    <a:pt x="1034" y="1"/>
                    <a:pt x="0" y="268"/>
                    <a:pt x="0" y="568"/>
                  </a:cubicBezTo>
                  <a:cubicBezTo>
                    <a:pt x="0" y="901"/>
                    <a:pt x="1034" y="1168"/>
                    <a:pt x="2335" y="1168"/>
                  </a:cubicBezTo>
                  <a:cubicBezTo>
                    <a:pt x="3603" y="1168"/>
                    <a:pt x="4637" y="901"/>
                    <a:pt x="4637" y="568"/>
                  </a:cubicBezTo>
                  <a:cubicBezTo>
                    <a:pt x="4637" y="268"/>
                    <a:pt x="3603" y="1"/>
                    <a:pt x="2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365675" y="3560500"/>
              <a:ext cx="136775" cy="85900"/>
            </a:xfrm>
            <a:custGeom>
              <a:avLst/>
              <a:gdLst/>
              <a:ahLst/>
              <a:cxnLst/>
              <a:rect l="l" t="t" r="r" b="b"/>
              <a:pathLst>
                <a:path w="5471" h="3436" extrusionOk="0">
                  <a:moveTo>
                    <a:pt x="1034" y="2735"/>
                  </a:moveTo>
                  <a:cubicBezTo>
                    <a:pt x="1034" y="3436"/>
                    <a:pt x="0" y="3436"/>
                    <a:pt x="0" y="2735"/>
                  </a:cubicBezTo>
                  <a:cubicBezTo>
                    <a:pt x="0" y="1201"/>
                    <a:pt x="1234" y="0"/>
                    <a:pt x="2736" y="0"/>
                  </a:cubicBezTo>
                  <a:cubicBezTo>
                    <a:pt x="4237" y="0"/>
                    <a:pt x="5471" y="1201"/>
                    <a:pt x="5471" y="2735"/>
                  </a:cubicBezTo>
                  <a:cubicBezTo>
                    <a:pt x="5471" y="3436"/>
                    <a:pt x="4437" y="3436"/>
                    <a:pt x="4437" y="2735"/>
                  </a:cubicBezTo>
                  <a:cubicBezTo>
                    <a:pt x="4537" y="367"/>
                    <a:pt x="934" y="367"/>
                    <a:pt x="1034" y="27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241425" y="3681400"/>
              <a:ext cx="141775" cy="86775"/>
            </a:xfrm>
            <a:custGeom>
              <a:avLst/>
              <a:gdLst/>
              <a:ahLst/>
              <a:cxnLst/>
              <a:rect l="l" t="t" r="r" b="b"/>
              <a:pathLst>
                <a:path w="5671" h="3471" extrusionOk="0">
                  <a:moveTo>
                    <a:pt x="1635" y="535"/>
                  </a:moveTo>
                  <a:cubicBezTo>
                    <a:pt x="1368" y="335"/>
                    <a:pt x="1067" y="201"/>
                    <a:pt x="767" y="134"/>
                  </a:cubicBezTo>
                  <a:cubicBezTo>
                    <a:pt x="0" y="1"/>
                    <a:pt x="33" y="1102"/>
                    <a:pt x="300" y="1569"/>
                  </a:cubicBezTo>
                  <a:cubicBezTo>
                    <a:pt x="1468" y="3470"/>
                    <a:pt x="4203" y="3470"/>
                    <a:pt x="5371" y="1569"/>
                  </a:cubicBezTo>
                  <a:cubicBezTo>
                    <a:pt x="5637" y="1102"/>
                    <a:pt x="5671" y="1"/>
                    <a:pt x="4904" y="134"/>
                  </a:cubicBezTo>
                  <a:cubicBezTo>
                    <a:pt x="4603" y="201"/>
                    <a:pt x="4303" y="335"/>
                    <a:pt x="4036" y="535"/>
                  </a:cubicBezTo>
                  <a:cubicBezTo>
                    <a:pt x="3269" y="935"/>
                    <a:pt x="2368" y="935"/>
                    <a:pt x="1635" y="5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4865300" y="2963400"/>
              <a:ext cx="211850" cy="251875"/>
            </a:xfrm>
            <a:custGeom>
              <a:avLst/>
              <a:gdLst/>
              <a:ahLst/>
              <a:cxnLst/>
              <a:rect l="l" t="t" r="r" b="b"/>
              <a:pathLst>
                <a:path w="8474" h="10075" extrusionOk="0">
                  <a:moveTo>
                    <a:pt x="5705" y="5037"/>
                  </a:moveTo>
                  <a:cubicBezTo>
                    <a:pt x="5038" y="4837"/>
                    <a:pt x="4071" y="4404"/>
                    <a:pt x="3970" y="3836"/>
                  </a:cubicBezTo>
                  <a:cubicBezTo>
                    <a:pt x="3837" y="3103"/>
                    <a:pt x="4704" y="2169"/>
                    <a:pt x="5338" y="1802"/>
                  </a:cubicBezTo>
                  <a:cubicBezTo>
                    <a:pt x="5572" y="1635"/>
                    <a:pt x="3137" y="201"/>
                    <a:pt x="2836" y="0"/>
                  </a:cubicBezTo>
                  <a:cubicBezTo>
                    <a:pt x="1" y="3470"/>
                    <a:pt x="368" y="5037"/>
                    <a:pt x="4104" y="6472"/>
                  </a:cubicBezTo>
                  <a:cubicBezTo>
                    <a:pt x="5772" y="7105"/>
                    <a:pt x="2936" y="9007"/>
                    <a:pt x="3370" y="9140"/>
                  </a:cubicBezTo>
                  <a:lnTo>
                    <a:pt x="6205" y="10074"/>
                  </a:lnTo>
                  <a:cubicBezTo>
                    <a:pt x="7039" y="8306"/>
                    <a:pt x="8474" y="5971"/>
                    <a:pt x="5705" y="50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5036275" y="3257775"/>
              <a:ext cx="55900" cy="49325"/>
            </a:xfrm>
            <a:custGeom>
              <a:avLst/>
              <a:gdLst/>
              <a:ahLst/>
              <a:cxnLst/>
              <a:rect l="l" t="t" r="r" b="b"/>
              <a:pathLst>
                <a:path w="2236" h="1973" extrusionOk="0">
                  <a:moveTo>
                    <a:pt x="1137" y="0"/>
                  </a:moveTo>
                  <a:cubicBezTo>
                    <a:pt x="729" y="0"/>
                    <a:pt x="355" y="248"/>
                    <a:pt x="200" y="634"/>
                  </a:cubicBezTo>
                  <a:cubicBezTo>
                    <a:pt x="0" y="1135"/>
                    <a:pt x="267" y="1702"/>
                    <a:pt x="767" y="1902"/>
                  </a:cubicBezTo>
                  <a:cubicBezTo>
                    <a:pt x="887" y="1950"/>
                    <a:pt x="1011" y="1973"/>
                    <a:pt x="1133" y="1973"/>
                  </a:cubicBezTo>
                  <a:cubicBezTo>
                    <a:pt x="1518" y="1973"/>
                    <a:pt x="1883" y="1741"/>
                    <a:pt x="2035" y="1335"/>
                  </a:cubicBezTo>
                  <a:cubicBezTo>
                    <a:pt x="2235" y="834"/>
                    <a:pt x="2002" y="267"/>
                    <a:pt x="1501" y="67"/>
                  </a:cubicBezTo>
                  <a:cubicBezTo>
                    <a:pt x="1380" y="22"/>
                    <a:pt x="1257" y="0"/>
                    <a:pt x="1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4895325" y="4412775"/>
              <a:ext cx="253550" cy="211000"/>
            </a:xfrm>
            <a:custGeom>
              <a:avLst/>
              <a:gdLst/>
              <a:ahLst/>
              <a:cxnLst/>
              <a:rect l="l" t="t" r="r" b="b"/>
              <a:pathLst>
                <a:path w="10142" h="8440" extrusionOk="0">
                  <a:moveTo>
                    <a:pt x="5038" y="5704"/>
                  </a:moveTo>
                  <a:cubicBezTo>
                    <a:pt x="5271" y="5037"/>
                    <a:pt x="5705" y="4103"/>
                    <a:pt x="6272" y="4003"/>
                  </a:cubicBezTo>
                  <a:cubicBezTo>
                    <a:pt x="7006" y="3870"/>
                    <a:pt x="7940" y="4737"/>
                    <a:pt x="8307" y="5371"/>
                  </a:cubicBezTo>
                  <a:cubicBezTo>
                    <a:pt x="8440" y="5604"/>
                    <a:pt x="9941" y="3236"/>
                    <a:pt x="10141" y="2902"/>
                  </a:cubicBezTo>
                  <a:cubicBezTo>
                    <a:pt x="6706" y="0"/>
                    <a:pt x="5138" y="400"/>
                    <a:pt x="3637" y="4103"/>
                  </a:cubicBezTo>
                  <a:cubicBezTo>
                    <a:pt x="3003" y="5771"/>
                    <a:pt x="1135" y="2902"/>
                    <a:pt x="968" y="3336"/>
                  </a:cubicBezTo>
                  <a:lnTo>
                    <a:pt x="1" y="6138"/>
                  </a:lnTo>
                  <a:cubicBezTo>
                    <a:pt x="1769" y="7005"/>
                    <a:pt x="4070" y="8440"/>
                    <a:pt x="5038" y="57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4799425" y="4584450"/>
              <a:ext cx="55900" cy="49450"/>
            </a:xfrm>
            <a:custGeom>
              <a:avLst/>
              <a:gdLst/>
              <a:ahLst/>
              <a:cxnLst/>
              <a:rect l="l" t="t" r="r" b="b"/>
              <a:pathLst>
                <a:path w="2236" h="1978" extrusionOk="0">
                  <a:moveTo>
                    <a:pt x="1100" y="0"/>
                  </a:moveTo>
                  <a:cubicBezTo>
                    <a:pt x="715" y="0"/>
                    <a:pt x="353" y="226"/>
                    <a:pt x="201" y="605"/>
                  </a:cubicBezTo>
                  <a:cubicBezTo>
                    <a:pt x="1" y="1139"/>
                    <a:pt x="234" y="1706"/>
                    <a:pt x="735" y="1906"/>
                  </a:cubicBezTo>
                  <a:cubicBezTo>
                    <a:pt x="856" y="1955"/>
                    <a:pt x="983" y="1978"/>
                    <a:pt x="1108" y="1978"/>
                  </a:cubicBezTo>
                  <a:cubicBezTo>
                    <a:pt x="1502" y="1978"/>
                    <a:pt x="1884" y="1752"/>
                    <a:pt x="2036" y="1372"/>
                  </a:cubicBezTo>
                  <a:cubicBezTo>
                    <a:pt x="2236" y="872"/>
                    <a:pt x="2002" y="272"/>
                    <a:pt x="1468" y="72"/>
                  </a:cubicBezTo>
                  <a:cubicBezTo>
                    <a:pt x="1347" y="23"/>
                    <a:pt x="1222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5884375" y="3867375"/>
              <a:ext cx="71750" cy="104275"/>
            </a:xfrm>
            <a:custGeom>
              <a:avLst/>
              <a:gdLst/>
              <a:ahLst/>
              <a:cxnLst/>
              <a:rect l="l" t="t" r="r" b="b"/>
              <a:pathLst>
                <a:path w="2870" h="4171" extrusionOk="0">
                  <a:moveTo>
                    <a:pt x="1368" y="4170"/>
                  </a:moveTo>
                  <a:lnTo>
                    <a:pt x="2869" y="801"/>
                  </a:lnTo>
                  <a:lnTo>
                    <a:pt x="501" y="1"/>
                  </a:lnTo>
                  <a:lnTo>
                    <a:pt x="0" y="35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823500" y="4048875"/>
              <a:ext cx="71750" cy="63150"/>
            </a:xfrm>
            <a:custGeom>
              <a:avLst/>
              <a:gdLst/>
              <a:ahLst/>
              <a:cxnLst/>
              <a:rect l="l" t="t" r="r" b="b"/>
              <a:pathLst>
                <a:path w="2870" h="2526" extrusionOk="0">
                  <a:moveTo>
                    <a:pt x="1428" y="1"/>
                  </a:moveTo>
                  <a:cubicBezTo>
                    <a:pt x="926" y="1"/>
                    <a:pt x="440" y="297"/>
                    <a:pt x="234" y="813"/>
                  </a:cubicBezTo>
                  <a:cubicBezTo>
                    <a:pt x="0" y="1447"/>
                    <a:pt x="301" y="2181"/>
                    <a:pt x="968" y="2448"/>
                  </a:cubicBezTo>
                  <a:cubicBezTo>
                    <a:pt x="1111" y="2500"/>
                    <a:pt x="1260" y="2526"/>
                    <a:pt x="1408" y="2526"/>
                  </a:cubicBezTo>
                  <a:cubicBezTo>
                    <a:pt x="1910" y="2526"/>
                    <a:pt x="2396" y="2230"/>
                    <a:pt x="2602" y="1714"/>
                  </a:cubicBezTo>
                  <a:cubicBezTo>
                    <a:pt x="2869" y="1080"/>
                    <a:pt x="2536" y="346"/>
                    <a:pt x="1868" y="79"/>
                  </a:cubicBezTo>
                  <a:cubicBezTo>
                    <a:pt x="1725" y="26"/>
                    <a:pt x="1576" y="1"/>
                    <a:pt x="1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624175" y="3273425"/>
              <a:ext cx="43400" cy="38375"/>
            </a:xfrm>
            <a:custGeom>
              <a:avLst/>
              <a:gdLst/>
              <a:ahLst/>
              <a:cxnLst/>
              <a:rect l="l" t="t" r="r" b="b"/>
              <a:pathLst>
                <a:path w="1736" h="1535" extrusionOk="0">
                  <a:moveTo>
                    <a:pt x="880" y="0"/>
                  </a:moveTo>
                  <a:cubicBezTo>
                    <a:pt x="564" y="0"/>
                    <a:pt x="266" y="186"/>
                    <a:pt x="134" y="475"/>
                  </a:cubicBezTo>
                  <a:cubicBezTo>
                    <a:pt x="1" y="876"/>
                    <a:pt x="201" y="1343"/>
                    <a:pt x="568" y="1476"/>
                  </a:cubicBezTo>
                  <a:cubicBezTo>
                    <a:pt x="664" y="1516"/>
                    <a:pt x="764" y="1535"/>
                    <a:pt x="863" y="1535"/>
                  </a:cubicBezTo>
                  <a:cubicBezTo>
                    <a:pt x="1174" y="1535"/>
                    <a:pt x="1467" y="1346"/>
                    <a:pt x="1569" y="1042"/>
                  </a:cubicBezTo>
                  <a:cubicBezTo>
                    <a:pt x="1736" y="642"/>
                    <a:pt x="1535" y="208"/>
                    <a:pt x="1135" y="42"/>
                  </a:cubicBezTo>
                  <a:cubicBezTo>
                    <a:pt x="1051" y="13"/>
                    <a:pt x="965" y="0"/>
                    <a:pt x="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4697700" y="3533800"/>
              <a:ext cx="987400" cy="744725"/>
            </a:xfrm>
            <a:custGeom>
              <a:avLst/>
              <a:gdLst/>
              <a:ahLst/>
              <a:cxnLst/>
              <a:rect l="l" t="t" r="r" b="b"/>
              <a:pathLst>
                <a:path w="39496" h="29789" extrusionOk="0">
                  <a:moveTo>
                    <a:pt x="12709" y="9874"/>
                  </a:moveTo>
                  <a:cubicBezTo>
                    <a:pt x="10508" y="7606"/>
                    <a:pt x="8640" y="5705"/>
                    <a:pt x="7072" y="4137"/>
                  </a:cubicBezTo>
                  <a:cubicBezTo>
                    <a:pt x="5271" y="2336"/>
                    <a:pt x="3903" y="1001"/>
                    <a:pt x="3036" y="1"/>
                  </a:cubicBezTo>
                  <a:cubicBezTo>
                    <a:pt x="2302" y="134"/>
                    <a:pt x="1635" y="301"/>
                    <a:pt x="1134" y="434"/>
                  </a:cubicBezTo>
                  <a:cubicBezTo>
                    <a:pt x="1068" y="468"/>
                    <a:pt x="1001" y="501"/>
                    <a:pt x="968" y="501"/>
                  </a:cubicBezTo>
                  <a:cubicBezTo>
                    <a:pt x="567" y="668"/>
                    <a:pt x="300" y="835"/>
                    <a:pt x="234" y="1035"/>
                  </a:cubicBezTo>
                  <a:cubicBezTo>
                    <a:pt x="0" y="1702"/>
                    <a:pt x="1801" y="3470"/>
                    <a:pt x="5404" y="7072"/>
                  </a:cubicBezTo>
                  <a:cubicBezTo>
                    <a:pt x="6972" y="8640"/>
                    <a:pt x="8840" y="10508"/>
                    <a:pt x="11041" y="12777"/>
                  </a:cubicBezTo>
                  <a:cubicBezTo>
                    <a:pt x="11208" y="12977"/>
                    <a:pt x="11308" y="13244"/>
                    <a:pt x="11275" y="13510"/>
                  </a:cubicBezTo>
                  <a:cubicBezTo>
                    <a:pt x="10841" y="16613"/>
                    <a:pt x="10441" y="19248"/>
                    <a:pt x="10074" y="21449"/>
                  </a:cubicBezTo>
                  <a:cubicBezTo>
                    <a:pt x="9273" y="26453"/>
                    <a:pt x="8873" y="28955"/>
                    <a:pt x="9440" y="29355"/>
                  </a:cubicBezTo>
                  <a:cubicBezTo>
                    <a:pt x="9974" y="29789"/>
                    <a:pt x="12242" y="28621"/>
                    <a:pt x="16779" y="26320"/>
                  </a:cubicBezTo>
                  <a:cubicBezTo>
                    <a:pt x="18780" y="25285"/>
                    <a:pt x="21149" y="24051"/>
                    <a:pt x="23951" y="22717"/>
                  </a:cubicBezTo>
                  <a:lnTo>
                    <a:pt x="23951" y="22717"/>
                  </a:lnTo>
                  <a:cubicBezTo>
                    <a:pt x="24184" y="22617"/>
                    <a:pt x="24451" y="22617"/>
                    <a:pt x="24718" y="22717"/>
                  </a:cubicBezTo>
                  <a:cubicBezTo>
                    <a:pt x="27486" y="24051"/>
                    <a:pt x="29888" y="25285"/>
                    <a:pt x="31890" y="26320"/>
                  </a:cubicBezTo>
                  <a:cubicBezTo>
                    <a:pt x="36393" y="28621"/>
                    <a:pt x="38661" y="29789"/>
                    <a:pt x="39228" y="29355"/>
                  </a:cubicBezTo>
                  <a:cubicBezTo>
                    <a:pt x="39428" y="29222"/>
                    <a:pt x="39495" y="28821"/>
                    <a:pt x="39462" y="28121"/>
                  </a:cubicBezTo>
                  <a:lnTo>
                    <a:pt x="39428" y="28121"/>
                  </a:lnTo>
                  <a:cubicBezTo>
                    <a:pt x="39462" y="27487"/>
                    <a:pt x="39428" y="26853"/>
                    <a:pt x="39328" y="26219"/>
                  </a:cubicBezTo>
                  <a:cubicBezTo>
                    <a:pt x="38127" y="25752"/>
                    <a:pt x="36259" y="24785"/>
                    <a:pt x="33557" y="23417"/>
                  </a:cubicBezTo>
                  <a:cubicBezTo>
                    <a:pt x="31556" y="22383"/>
                    <a:pt x="29154" y="21149"/>
                    <a:pt x="26386" y="19815"/>
                  </a:cubicBezTo>
                  <a:cubicBezTo>
                    <a:pt x="26119" y="19715"/>
                    <a:pt x="25852" y="19715"/>
                    <a:pt x="25618" y="19815"/>
                  </a:cubicBezTo>
                  <a:lnTo>
                    <a:pt x="25618" y="19815"/>
                  </a:lnTo>
                  <a:cubicBezTo>
                    <a:pt x="22816" y="21149"/>
                    <a:pt x="20415" y="22383"/>
                    <a:pt x="18447" y="23417"/>
                  </a:cubicBezTo>
                  <a:cubicBezTo>
                    <a:pt x="13910" y="25719"/>
                    <a:pt x="11642" y="26853"/>
                    <a:pt x="11108" y="26453"/>
                  </a:cubicBezTo>
                  <a:cubicBezTo>
                    <a:pt x="10541" y="26053"/>
                    <a:pt x="10941" y="23551"/>
                    <a:pt x="11742" y="18547"/>
                  </a:cubicBezTo>
                  <a:cubicBezTo>
                    <a:pt x="12075" y="16346"/>
                    <a:pt x="12509" y="13711"/>
                    <a:pt x="12943" y="10608"/>
                  </a:cubicBezTo>
                  <a:cubicBezTo>
                    <a:pt x="12976" y="10341"/>
                    <a:pt x="12876" y="10075"/>
                    <a:pt x="12709" y="98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4118100" y="4250975"/>
              <a:ext cx="703875" cy="617150"/>
            </a:xfrm>
            <a:custGeom>
              <a:avLst/>
              <a:gdLst/>
              <a:ahLst/>
              <a:cxnLst/>
              <a:rect l="l" t="t" r="r" b="b"/>
              <a:pathLst>
                <a:path w="28155" h="24686" extrusionOk="0">
                  <a:moveTo>
                    <a:pt x="26487" y="368"/>
                  </a:moveTo>
                  <a:cubicBezTo>
                    <a:pt x="27621" y="1"/>
                    <a:pt x="28154" y="1702"/>
                    <a:pt x="27020" y="2036"/>
                  </a:cubicBezTo>
                  <a:cubicBezTo>
                    <a:pt x="22450" y="3503"/>
                    <a:pt x="17680" y="6539"/>
                    <a:pt x="13411" y="10208"/>
                  </a:cubicBezTo>
                  <a:cubicBezTo>
                    <a:pt x="8741" y="14278"/>
                    <a:pt x="4671" y="19115"/>
                    <a:pt x="2136" y="23651"/>
                  </a:cubicBezTo>
                  <a:cubicBezTo>
                    <a:pt x="1535" y="24685"/>
                    <a:pt x="1" y="23818"/>
                    <a:pt x="568" y="22784"/>
                  </a:cubicBezTo>
                  <a:cubicBezTo>
                    <a:pt x="3237" y="18081"/>
                    <a:pt x="7440" y="13044"/>
                    <a:pt x="12243" y="8874"/>
                  </a:cubicBezTo>
                  <a:cubicBezTo>
                    <a:pt x="16680" y="5038"/>
                    <a:pt x="21650" y="1902"/>
                    <a:pt x="26487" y="3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35"/>
          <p:cNvGrpSpPr/>
          <p:nvPr/>
        </p:nvGrpSpPr>
        <p:grpSpPr>
          <a:xfrm flipH="1">
            <a:off x="167647" y="3923887"/>
            <a:ext cx="256900" cy="240700"/>
            <a:chOff x="1257688" y="1484250"/>
            <a:chExt cx="256900" cy="240700"/>
          </a:xfrm>
        </p:grpSpPr>
        <p:sp>
          <p:nvSpPr>
            <p:cNvPr id="908" name="Google Shape;908;p35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0" name="Google Shape;910;p35"/>
          <p:cNvGrpSpPr/>
          <p:nvPr/>
        </p:nvGrpSpPr>
        <p:grpSpPr>
          <a:xfrm flipH="1">
            <a:off x="1450838" y="4730070"/>
            <a:ext cx="256900" cy="240700"/>
            <a:chOff x="1257688" y="1484250"/>
            <a:chExt cx="256900" cy="240700"/>
          </a:xfrm>
        </p:grpSpPr>
        <p:sp>
          <p:nvSpPr>
            <p:cNvPr id="911" name="Google Shape;911;p35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5"/>
          <p:cNvGrpSpPr/>
          <p:nvPr/>
        </p:nvGrpSpPr>
        <p:grpSpPr>
          <a:xfrm rot="-1782945" flipH="1">
            <a:off x="1309038" y="3619837"/>
            <a:ext cx="256901" cy="240701"/>
            <a:chOff x="1257688" y="1484250"/>
            <a:chExt cx="256900" cy="240700"/>
          </a:xfrm>
        </p:grpSpPr>
        <p:sp>
          <p:nvSpPr>
            <p:cNvPr id="914" name="Google Shape;914;p35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927884" y="970250"/>
            <a:ext cx="7938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41802" y="2151051"/>
            <a:ext cx="7825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ư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999992" y="651571"/>
            <a:ext cx="7825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ư</a:t>
            </a:r>
            <a:endParaRPr lang="en-US" sz="7200" b="1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779125" y="1316380"/>
            <a:ext cx="7825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ư</a:t>
            </a:r>
            <a:endParaRPr lang="en-US" sz="7200" b="1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708023" y="2324183"/>
            <a:ext cx="776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¬</a:t>
            </a:r>
            <a:endParaRPr lang="en-US" sz="7200" b="1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841684" y="434147"/>
            <a:ext cx="7938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72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542559" y="51406"/>
            <a:ext cx="776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ª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646353" y="3485672"/>
            <a:ext cx="7825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ư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538537" y="3144111"/>
            <a:ext cx="7825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ư</a:t>
            </a:r>
            <a:endParaRPr lang="en-US" sz="7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29184" y="2297126"/>
            <a:ext cx="405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7200" b="1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701933" y="3936385"/>
            <a:ext cx="776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7200" b="1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800257" y="22270"/>
            <a:ext cx="7825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ư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38388" y="1877447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907106" y="1636280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092985" y="3400438"/>
            <a:ext cx="776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e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164632" y="2913654"/>
            <a:ext cx="7825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ư</a:t>
            </a:r>
            <a:endParaRPr lang="en-US" sz="72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86912" y="533250"/>
            <a:ext cx="1355319" cy="1277996"/>
            <a:chOff x="4970347" y="62061"/>
            <a:chExt cx="1355319" cy="1277996"/>
          </a:xfrm>
        </p:grpSpPr>
        <p:sp>
          <p:nvSpPr>
            <p:cNvPr id="5" name="Oval 4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3509558" y="3387494"/>
            <a:ext cx="1355319" cy="1277996"/>
            <a:chOff x="4970347" y="62061"/>
            <a:chExt cx="1355319" cy="1277996"/>
          </a:xfrm>
        </p:grpSpPr>
        <p:sp>
          <p:nvSpPr>
            <p:cNvPr id="100" name="Oval 99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2705066" y="-42399"/>
            <a:ext cx="1355319" cy="1277996"/>
            <a:chOff x="4970347" y="62061"/>
            <a:chExt cx="1355319" cy="1277996"/>
          </a:xfrm>
        </p:grpSpPr>
        <p:sp>
          <p:nvSpPr>
            <p:cNvPr id="103" name="Oval 102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2702901" y="2041823"/>
            <a:ext cx="1355319" cy="1277996"/>
            <a:chOff x="4970347" y="62061"/>
            <a:chExt cx="1355319" cy="1277996"/>
          </a:xfrm>
        </p:grpSpPr>
        <p:sp>
          <p:nvSpPr>
            <p:cNvPr id="106" name="Oval 105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5047418" y="2793316"/>
            <a:ext cx="1355319" cy="1277996"/>
            <a:chOff x="4970347" y="62061"/>
            <a:chExt cx="1355319" cy="1277996"/>
          </a:xfrm>
        </p:grpSpPr>
        <p:sp>
          <p:nvSpPr>
            <p:cNvPr id="112" name="Oval 111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14" name="Group 113"/>
          <p:cNvGrpSpPr/>
          <p:nvPr/>
        </p:nvGrpSpPr>
        <p:grpSpPr>
          <a:xfrm>
            <a:off x="7407407" y="3163257"/>
            <a:ext cx="1355319" cy="1277996"/>
            <a:chOff x="4970347" y="62061"/>
            <a:chExt cx="1355319" cy="1277996"/>
          </a:xfrm>
        </p:grpSpPr>
        <p:sp>
          <p:nvSpPr>
            <p:cNvPr id="115" name="Oval 114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5653996" y="1286372"/>
            <a:ext cx="1355319" cy="1277996"/>
            <a:chOff x="4970347" y="62061"/>
            <a:chExt cx="1355319" cy="1277996"/>
          </a:xfrm>
        </p:grpSpPr>
        <p:sp>
          <p:nvSpPr>
            <p:cNvPr id="118" name="Oval 117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pic>
        <p:nvPicPr>
          <p:cNvPr id="9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14928" y="4508397"/>
            <a:ext cx="1129072" cy="635103"/>
          </a:xfrm>
          <a:prstGeom prst="rect">
            <a:avLst/>
          </a:prstGeom>
        </p:spPr>
      </p:pic>
      <p:sp>
        <p:nvSpPr>
          <p:cNvPr id="120" name="Rectangle 119"/>
          <p:cNvSpPr/>
          <p:nvPr/>
        </p:nvSpPr>
        <p:spPr>
          <a:xfrm>
            <a:off x="114099" y="1606304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10" name="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2158" y="-325337"/>
            <a:ext cx="609600" cy="609600"/>
          </a:xfrm>
          <a:prstGeom prst="rect">
            <a:avLst/>
          </a:prstGeom>
        </p:spPr>
      </p:pic>
      <p:pic>
        <p:nvPicPr>
          <p:cNvPr id="11" name="16-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9273" y="4775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7000">
        <p14:flythrough/>
      </p:transition>
    </mc:Choice>
    <mc:Fallback>
      <p:transition spd="slow" advClick="0" advTm="5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977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977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977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977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977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977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977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977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856481" y="139291"/>
            <a:ext cx="5267258" cy="48333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5" name="Google Shape;1345;p40"/>
          <p:cNvGrpSpPr/>
          <p:nvPr/>
        </p:nvGrpSpPr>
        <p:grpSpPr>
          <a:xfrm>
            <a:off x="7808492" y="3619335"/>
            <a:ext cx="1335297" cy="1538638"/>
            <a:chOff x="7972798" y="2324491"/>
            <a:chExt cx="1171366" cy="1544605"/>
          </a:xfrm>
        </p:grpSpPr>
        <p:sp>
          <p:nvSpPr>
            <p:cNvPr id="1346" name="Google Shape;1346;p40"/>
            <p:cNvSpPr/>
            <p:nvPr/>
          </p:nvSpPr>
          <p:spPr>
            <a:xfrm>
              <a:off x="8009459" y="2336493"/>
              <a:ext cx="1133704" cy="1505329"/>
            </a:xfrm>
            <a:custGeom>
              <a:avLst/>
              <a:gdLst/>
              <a:ahLst/>
              <a:cxnLst/>
              <a:rect l="l" t="t" r="r" b="b"/>
              <a:pathLst>
                <a:path w="39863" h="52930" extrusionOk="0">
                  <a:moveTo>
                    <a:pt x="30729" y="6968"/>
                  </a:moveTo>
                  <a:cubicBezTo>
                    <a:pt x="31152" y="6968"/>
                    <a:pt x="31578" y="7026"/>
                    <a:pt x="31996" y="7150"/>
                  </a:cubicBezTo>
                  <a:cubicBezTo>
                    <a:pt x="32385" y="7242"/>
                    <a:pt x="32775" y="7381"/>
                    <a:pt x="33175" y="7381"/>
                  </a:cubicBezTo>
                  <a:cubicBezTo>
                    <a:pt x="33352" y="7381"/>
                    <a:pt x="33532" y="7354"/>
                    <a:pt x="33715" y="7283"/>
                  </a:cubicBezTo>
                  <a:cubicBezTo>
                    <a:pt x="33758" y="7266"/>
                    <a:pt x="33800" y="7259"/>
                    <a:pt x="33839" y="7259"/>
                  </a:cubicBezTo>
                  <a:cubicBezTo>
                    <a:pt x="34042" y="7259"/>
                    <a:pt x="34194" y="7453"/>
                    <a:pt x="34277" y="7646"/>
                  </a:cubicBezTo>
                  <a:cubicBezTo>
                    <a:pt x="34409" y="7911"/>
                    <a:pt x="34442" y="8175"/>
                    <a:pt x="34409" y="8439"/>
                  </a:cubicBezTo>
                  <a:cubicBezTo>
                    <a:pt x="34409" y="9695"/>
                    <a:pt x="34145" y="10918"/>
                    <a:pt x="33682" y="12075"/>
                  </a:cubicBezTo>
                  <a:cubicBezTo>
                    <a:pt x="33583" y="12406"/>
                    <a:pt x="33484" y="12736"/>
                    <a:pt x="33451" y="13067"/>
                  </a:cubicBezTo>
                  <a:lnTo>
                    <a:pt x="33451" y="13100"/>
                  </a:lnTo>
                  <a:lnTo>
                    <a:pt x="33351" y="13926"/>
                  </a:lnTo>
                  <a:cubicBezTo>
                    <a:pt x="33351" y="13959"/>
                    <a:pt x="33351" y="13992"/>
                    <a:pt x="33351" y="14025"/>
                  </a:cubicBezTo>
                  <a:lnTo>
                    <a:pt x="33351" y="14422"/>
                  </a:lnTo>
                  <a:cubicBezTo>
                    <a:pt x="33351" y="16703"/>
                    <a:pt x="33616" y="18950"/>
                    <a:pt x="34178" y="21165"/>
                  </a:cubicBezTo>
                  <a:cubicBezTo>
                    <a:pt x="34409" y="22223"/>
                    <a:pt x="34938" y="23181"/>
                    <a:pt x="35731" y="23908"/>
                  </a:cubicBezTo>
                  <a:cubicBezTo>
                    <a:pt x="36128" y="24272"/>
                    <a:pt x="36525" y="24669"/>
                    <a:pt x="36888" y="25065"/>
                  </a:cubicBezTo>
                  <a:cubicBezTo>
                    <a:pt x="37384" y="25495"/>
                    <a:pt x="37516" y="26156"/>
                    <a:pt x="37285" y="26751"/>
                  </a:cubicBezTo>
                  <a:cubicBezTo>
                    <a:pt x="37285" y="26751"/>
                    <a:pt x="37285" y="26751"/>
                    <a:pt x="37285" y="26784"/>
                  </a:cubicBezTo>
                  <a:cubicBezTo>
                    <a:pt x="37252" y="26883"/>
                    <a:pt x="37219" y="26949"/>
                    <a:pt x="37153" y="27049"/>
                  </a:cubicBezTo>
                  <a:cubicBezTo>
                    <a:pt x="37086" y="27148"/>
                    <a:pt x="37020" y="27247"/>
                    <a:pt x="36954" y="27313"/>
                  </a:cubicBezTo>
                  <a:cubicBezTo>
                    <a:pt x="36888" y="27379"/>
                    <a:pt x="36855" y="27445"/>
                    <a:pt x="36789" y="27478"/>
                  </a:cubicBezTo>
                  <a:cubicBezTo>
                    <a:pt x="36293" y="27908"/>
                    <a:pt x="35698" y="28172"/>
                    <a:pt x="35103" y="28305"/>
                  </a:cubicBezTo>
                  <a:cubicBezTo>
                    <a:pt x="33781" y="28668"/>
                    <a:pt x="32492" y="29098"/>
                    <a:pt x="31170" y="29362"/>
                  </a:cubicBezTo>
                  <a:cubicBezTo>
                    <a:pt x="30601" y="29503"/>
                    <a:pt x="30025" y="29571"/>
                    <a:pt x="29453" y="29571"/>
                  </a:cubicBezTo>
                  <a:cubicBezTo>
                    <a:pt x="27601" y="29571"/>
                    <a:pt x="25799" y="28850"/>
                    <a:pt x="24460" y="27511"/>
                  </a:cubicBezTo>
                  <a:cubicBezTo>
                    <a:pt x="24162" y="27247"/>
                    <a:pt x="23898" y="26949"/>
                    <a:pt x="23634" y="26652"/>
                  </a:cubicBezTo>
                  <a:cubicBezTo>
                    <a:pt x="23468" y="26520"/>
                    <a:pt x="23369" y="26354"/>
                    <a:pt x="23237" y="26222"/>
                  </a:cubicBezTo>
                  <a:cubicBezTo>
                    <a:pt x="23138" y="26057"/>
                    <a:pt x="23006" y="25925"/>
                    <a:pt x="22873" y="25760"/>
                  </a:cubicBezTo>
                  <a:cubicBezTo>
                    <a:pt x="22807" y="25660"/>
                    <a:pt x="22741" y="25561"/>
                    <a:pt x="22675" y="25462"/>
                  </a:cubicBezTo>
                  <a:cubicBezTo>
                    <a:pt x="22609" y="25363"/>
                    <a:pt x="22543" y="25297"/>
                    <a:pt x="22477" y="25198"/>
                  </a:cubicBezTo>
                  <a:cubicBezTo>
                    <a:pt x="22477" y="25165"/>
                    <a:pt x="22444" y="25131"/>
                    <a:pt x="22411" y="25098"/>
                  </a:cubicBezTo>
                  <a:cubicBezTo>
                    <a:pt x="22311" y="24933"/>
                    <a:pt x="22179" y="24735"/>
                    <a:pt x="22080" y="24570"/>
                  </a:cubicBezTo>
                  <a:cubicBezTo>
                    <a:pt x="21981" y="24371"/>
                    <a:pt x="21915" y="24239"/>
                    <a:pt x="21816" y="24074"/>
                  </a:cubicBezTo>
                  <a:cubicBezTo>
                    <a:pt x="21750" y="23908"/>
                    <a:pt x="21584" y="23677"/>
                    <a:pt x="21485" y="23446"/>
                  </a:cubicBezTo>
                  <a:cubicBezTo>
                    <a:pt x="21121" y="22586"/>
                    <a:pt x="20857" y="21694"/>
                    <a:pt x="20791" y="20768"/>
                  </a:cubicBezTo>
                  <a:cubicBezTo>
                    <a:pt x="20758" y="20438"/>
                    <a:pt x="20725" y="20140"/>
                    <a:pt x="20692" y="19843"/>
                  </a:cubicBezTo>
                  <a:cubicBezTo>
                    <a:pt x="20692" y="19512"/>
                    <a:pt x="20692" y="19248"/>
                    <a:pt x="20692" y="18950"/>
                  </a:cubicBezTo>
                  <a:lnTo>
                    <a:pt x="20692" y="18851"/>
                  </a:lnTo>
                  <a:lnTo>
                    <a:pt x="20692" y="18686"/>
                  </a:lnTo>
                  <a:cubicBezTo>
                    <a:pt x="20725" y="18190"/>
                    <a:pt x="20758" y="17694"/>
                    <a:pt x="20824" y="17232"/>
                  </a:cubicBezTo>
                  <a:cubicBezTo>
                    <a:pt x="20824" y="17132"/>
                    <a:pt x="20857" y="17033"/>
                    <a:pt x="20890" y="16967"/>
                  </a:cubicBezTo>
                  <a:cubicBezTo>
                    <a:pt x="20923" y="16604"/>
                    <a:pt x="20989" y="16273"/>
                    <a:pt x="21088" y="15943"/>
                  </a:cubicBezTo>
                  <a:cubicBezTo>
                    <a:pt x="21121" y="15777"/>
                    <a:pt x="21155" y="15579"/>
                    <a:pt x="21221" y="15447"/>
                  </a:cubicBezTo>
                  <a:cubicBezTo>
                    <a:pt x="21254" y="15281"/>
                    <a:pt x="21287" y="15182"/>
                    <a:pt x="21320" y="15050"/>
                  </a:cubicBezTo>
                  <a:cubicBezTo>
                    <a:pt x="21386" y="14852"/>
                    <a:pt x="21452" y="14620"/>
                    <a:pt x="21518" y="14422"/>
                  </a:cubicBezTo>
                  <a:cubicBezTo>
                    <a:pt x="21584" y="14224"/>
                    <a:pt x="21650" y="13992"/>
                    <a:pt x="21750" y="13761"/>
                  </a:cubicBezTo>
                  <a:cubicBezTo>
                    <a:pt x="22344" y="12108"/>
                    <a:pt x="23402" y="10621"/>
                    <a:pt x="24724" y="9431"/>
                  </a:cubicBezTo>
                  <a:cubicBezTo>
                    <a:pt x="25650" y="8671"/>
                    <a:pt x="26641" y="7977"/>
                    <a:pt x="27699" y="7415"/>
                  </a:cubicBezTo>
                  <a:cubicBezTo>
                    <a:pt x="27955" y="7275"/>
                    <a:pt x="28194" y="7120"/>
                    <a:pt x="28474" y="7120"/>
                  </a:cubicBezTo>
                  <a:cubicBezTo>
                    <a:pt x="28593" y="7120"/>
                    <a:pt x="28718" y="7148"/>
                    <a:pt x="28856" y="7216"/>
                  </a:cubicBezTo>
                  <a:cubicBezTo>
                    <a:pt x="28916" y="7246"/>
                    <a:pt x="28982" y="7262"/>
                    <a:pt x="29051" y="7262"/>
                  </a:cubicBezTo>
                  <a:cubicBezTo>
                    <a:pt x="29137" y="7262"/>
                    <a:pt x="29228" y="7238"/>
                    <a:pt x="29319" y="7183"/>
                  </a:cubicBezTo>
                  <a:cubicBezTo>
                    <a:pt x="29775" y="7043"/>
                    <a:pt x="30250" y="6968"/>
                    <a:pt x="30729" y="6968"/>
                  </a:cubicBezTo>
                  <a:close/>
                  <a:moveTo>
                    <a:pt x="19028" y="26490"/>
                  </a:moveTo>
                  <a:cubicBezTo>
                    <a:pt x="19966" y="26490"/>
                    <a:pt x="20887" y="26939"/>
                    <a:pt x="21452" y="27776"/>
                  </a:cubicBezTo>
                  <a:cubicBezTo>
                    <a:pt x="23237" y="30288"/>
                    <a:pt x="21783" y="32668"/>
                    <a:pt x="19733" y="33329"/>
                  </a:cubicBezTo>
                  <a:cubicBezTo>
                    <a:pt x="19337" y="33467"/>
                    <a:pt x="18956" y="33531"/>
                    <a:pt x="18596" y="33531"/>
                  </a:cubicBezTo>
                  <a:cubicBezTo>
                    <a:pt x="16978" y="33531"/>
                    <a:pt x="15803" y="32235"/>
                    <a:pt x="15668" y="30585"/>
                  </a:cubicBezTo>
                  <a:lnTo>
                    <a:pt x="15668" y="30090"/>
                  </a:lnTo>
                  <a:cubicBezTo>
                    <a:pt x="15602" y="28668"/>
                    <a:pt x="16428" y="27346"/>
                    <a:pt x="17750" y="26784"/>
                  </a:cubicBezTo>
                  <a:cubicBezTo>
                    <a:pt x="18158" y="26586"/>
                    <a:pt x="18595" y="26490"/>
                    <a:pt x="19028" y="26490"/>
                  </a:cubicBezTo>
                  <a:close/>
                  <a:moveTo>
                    <a:pt x="34314" y="1"/>
                  </a:moveTo>
                  <a:cubicBezTo>
                    <a:pt x="33765" y="1"/>
                    <a:pt x="33213" y="12"/>
                    <a:pt x="32657" y="44"/>
                  </a:cubicBezTo>
                  <a:cubicBezTo>
                    <a:pt x="29848" y="176"/>
                    <a:pt x="27203" y="1267"/>
                    <a:pt x="25121" y="3151"/>
                  </a:cubicBezTo>
                  <a:cubicBezTo>
                    <a:pt x="23501" y="4704"/>
                    <a:pt x="22014" y="6423"/>
                    <a:pt x="20659" y="8208"/>
                  </a:cubicBezTo>
                  <a:cubicBezTo>
                    <a:pt x="20493" y="8340"/>
                    <a:pt x="20427" y="8572"/>
                    <a:pt x="20493" y="8770"/>
                  </a:cubicBezTo>
                  <a:cubicBezTo>
                    <a:pt x="20626" y="9134"/>
                    <a:pt x="20493" y="9563"/>
                    <a:pt x="20196" y="9828"/>
                  </a:cubicBezTo>
                  <a:cubicBezTo>
                    <a:pt x="19006" y="11249"/>
                    <a:pt x="17486" y="12340"/>
                    <a:pt x="15767" y="13067"/>
                  </a:cubicBezTo>
                  <a:cubicBezTo>
                    <a:pt x="15469" y="13216"/>
                    <a:pt x="15135" y="13290"/>
                    <a:pt x="14791" y="13290"/>
                  </a:cubicBezTo>
                  <a:cubicBezTo>
                    <a:pt x="14676" y="13290"/>
                    <a:pt x="14560" y="13282"/>
                    <a:pt x="14445" y="13265"/>
                  </a:cubicBezTo>
                  <a:cubicBezTo>
                    <a:pt x="14350" y="13239"/>
                    <a:pt x="14252" y="13227"/>
                    <a:pt x="14155" y="13227"/>
                  </a:cubicBezTo>
                  <a:cubicBezTo>
                    <a:pt x="13880" y="13227"/>
                    <a:pt x="13607" y="13326"/>
                    <a:pt x="13387" y="13497"/>
                  </a:cubicBezTo>
                  <a:cubicBezTo>
                    <a:pt x="12957" y="13761"/>
                    <a:pt x="12561" y="14025"/>
                    <a:pt x="12197" y="14290"/>
                  </a:cubicBezTo>
                  <a:cubicBezTo>
                    <a:pt x="11007" y="15149"/>
                    <a:pt x="9751" y="15910"/>
                    <a:pt x="8462" y="16604"/>
                  </a:cubicBezTo>
                  <a:cubicBezTo>
                    <a:pt x="5818" y="17959"/>
                    <a:pt x="3669" y="19942"/>
                    <a:pt x="1653" y="22091"/>
                  </a:cubicBezTo>
                  <a:cubicBezTo>
                    <a:pt x="959" y="22752"/>
                    <a:pt x="529" y="23644"/>
                    <a:pt x="364" y="24603"/>
                  </a:cubicBezTo>
                  <a:cubicBezTo>
                    <a:pt x="694" y="24404"/>
                    <a:pt x="1091" y="24239"/>
                    <a:pt x="1454" y="24140"/>
                  </a:cubicBezTo>
                  <a:cubicBezTo>
                    <a:pt x="1818" y="24074"/>
                    <a:pt x="2182" y="24041"/>
                    <a:pt x="2545" y="24041"/>
                  </a:cubicBezTo>
                  <a:lnTo>
                    <a:pt x="3140" y="24041"/>
                  </a:lnTo>
                  <a:cubicBezTo>
                    <a:pt x="3537" y="24074"/>
                    <a:pt x="3967" y="24140"/>
                    <a:pt x="4363" y="24239"/>
                  </a:cubicBezTo>
                  <a:lnTo>
                    <a:pt x="4528" y="24272"/>
                  </a:lnTo>
                  <a:cubicBezTo>
                    <a:pt x="4562" y="24272"/>
                    <a:pt x="4595" y="24272"/>
                    <a:pt x="4661" y="24305"/>
                  </a:cubicBezTo>
                  <a:lnTo>
                    <a:pt x="4793" y="24338"/>
                  </a:lnTo>
                  <a:cubicBezTo>
                    <a:pt x="4925" y="24404"/>
                    <a:pt x="5057" y="24470"/>
                    <a:pt x="5190" y="24570"/>
                  </a:cubicBezTo>
                  <a:cubicBezTo>
                    <a:pt x="5256" y="24603"/>
                    <a:pt x="5289" y="24636"/>
                    <a:pt x="5355" y="24702"/>
                  </a:cubicBezTo>
                  <a:cubicBezTo>
                    <a:pt x="5388" y="24702"/>
                    <a:pt x="5388" y="24735"/>
                    <a:pt x="5421" y="24768"/>
                  </a:cubicBezTo>
                  <a:cubicBezTo>
                    <a:pt x="5454" y="24801"/>
                    <a:pt x="5487" y="24834"/>
                    <a:pt x="5553" y="24900"/>
                  </a:cubicBezTo>
                  <a:cubicBezTo>
                    <a:pt x="5553" y="24933"/>
                    <a:pt x="5586" y="24933"/>
                    <a:pt x="5586" y="24966"/>
                  </a:cubicBezTo>
                  <a:cubicBezTo>
                    <a:pt x="5619" y="24999"/>
                    <a:pt x="5652" y="25065"/>
                    <a:pt x="5685" y="25131"/>
                  </a:cubicBezTo>
                  <a:cubicBezTo>
                    <a:pt x="5685" y="25131"/>
                    <a:pt x="5718" y="25198"/>
                    <a:pt x="5718" y="25231"/>
                  </a:cubicBezTo>
                  <a:cubicBezTo>
                    <a:pt x="5751" y="25264"/>
                    <a:pt x="5751" y="25297"/>
                    <a:pt x="5785" y="25363"/>
                  </a:cubicBezTo>
                  <a:cubicBezTo>
                    <a:pt x="5785" y="25363"/>
                    <a:pt x="5785" y="25396"/>
                    <a:pt x="5785" y="25429"/>
                  </a:cubicBezTo>
                  <a:cubicBezTo>
                    <a:pt x="5785" y="25429"/>
                    <a:pt x="5785" y="25462"/>
                    <a:pt x="5785" y="25495"/>
                  </a:cubicBezTo>
                  <a:cubicBezTo>
                    <a:pt x="5785" y="25495"/>
                    <a:pt x="5785" y="25528"/>
                    <a:pt x="5785" y="25528"/>
                  </a:cubicBezTo>
                  <a:cubicBezTo>
                    <a:pt x="5785" y="25627"/>
                    <a:pt x="5818" y="25693"/>
                    <a:pt x="5818" y="25760"/>
                  </a:cubicBezTo>
                  <a:cubicBezTo>
                    <a:pt x="5851" y="26024"/>
                    <a:pt x="5818" y="26288"/>
                    <a:pt x="5751" y="26520"/>
                  </a:cubicBezTo>
                  <a:cubicBezTo>
                    <a:pt x="5751" y="26553"/>
                    <a:pt x="5751" y="26586"/>
                    <a:pt x="5718" y="26586"/>
                  </a:cubicBezTo>
                  <a:cubicBezTo>
                    <a:pt x="5718" y="26652"/>
                    <a:pt x="5685" y="26718"/>
                    <a:pt x="5652" y="26784"/>
                  </a:cubicBezTo>
                  <a:cubicBezTo>
                    <a:pt x="5619" y="26850"/>
                    <a:pt x="5586" y="26916"/>
                    <a:pt x="5520" y="26982"/>
                  </a:cubicBezTo>
                  <a:cubicBezTo>
                    <a:pt x="5487" y="27049"/>
                    <a:pt x="5421" y="27115"/>
                    <a:pt x="5355" y="27181"/>
                  </a:cubicBezTo>
                  <a:cubicBezTo>
                    <a:pt x="5355" y="27214"/>
                    <a:pt x="5322" y="27247"/>
                    <a:pt x="5322" y="27247"/>
                  </a:cubicBezTo>
                  <a:cubicBezTo>
                    <a:pt x="5256" y="27313"/>
                    <a:pt x="5190" y="27379"/>
                    <a:pt x="5157" y="27412"/>
                  </a:cubicBezTo>
                  <a:cubicBezTo>
                    <a:pt x="5090" y="27445"/>
                    <a:pt x="5057" y="27511"/>
                    <a:pt x="5024" y="27544"/>
                  </a:cubicBezTo>
                  <a:lnTo>
                    <a:pt x="4991" y="27544"/>
                  </a:lnTo>
                  <a:lnTo>
                    <a:pt x="4760" y="27710"/>
                  </a:lnTo>
                  <a:cubicBezTo>
                    <a:pt x="4727" y="27743"/>
                    <a:pt x="4694" y="27743"/>
                    <a:pt x="4694" y="27776"/>
                  </a:cubicBezTo>
                  <a:lnTo>
                    <a:pt x="4661" y="27776"/>
                  </a:lnTo>
                  <a:cubicBezTo>
                    <a:pt x="4462" y="27875"/>
                    <a:pt x="4264" y="27941"/>
                    <a:pt x="4066" y="28007"/>
                  </a:cubicBezTo>
                  <a:cubicBezTo>
                    <a:pt x="3768" y="28106"/>
                    <a:pt x="3471" y="28239"/>
                    <a:pt x="3239" y="28437"/>
                  </a:cubicBezTo>
                  <a:cubicBezTo>
                    <a:pt x="2843" y="28767"/>
                    <a:pt x="2380" y="28933"/>
                    <a:pt x="1851" y="28966"/>
                  </a:cubicBezTo>
                  <a:lnTo>
                    <a:pt x="1554" y="28966"/>
                  </a:lnTo>
                  <a:lnTo>
                    <a:pt x="1421" y="28933"/>
                  </a:lnTo>
                  <a:lnTo>
                    <a:pt x="1256" y="28867"/>
                  </a:lnTo>
                  <a:cubicBezTo>
                    <a:pt x="1190" y="28867"/>
                    <a:pt x="1091" y="28800"/>
                    <a:pt x="1025" y="28767"/>
                  </a:cubicBezTo>
                  <a:cubicBezTo>
                    <a:pt x="793" y="28668"/>
                    <a:pt x="595" y="28536"/>
                    <a:pt x="430" y="28371"/>
                  </a:cubicBezTo>
                  <a:lnTo>
                    <a:pt x="0" y="28007"/>
                  </a:lnTo>
                  <a:lnTo>
                    <a:pt x="0" y="28007"/>
                  </a:lnTo>
                  <a:cubicBezTo>
                    <a:pt x="0" y="28800"/>
                    <a:pt x="165" y="29594"/>
                    <a:pt x="430" y="30321"/>
                  </a:cubicBezTo>
                  <a:cubicBezTo>
                    <a:pt x="860" y="31676"/>
                    <a:pt x="1851" y="32767"/>
                    <a:pt x="3140" y="33362"/>
                  </a:cubicBezTo>
                  <a:cubicBezTo>
                    <a:pt x="3471" y="33527"/>
                    <a:pt x="3834" y="33692"/>
                    <a:pt x="4198" y="33792"/>
                  </a:cubicBezTo>
                  <a:cubicBezTo>
                    <a:pt x="7041" y="34684"/>
                    <a:pt x="9916" y="35444"/>
                    <a:pt x="12825" y="36072"/>
                  </a:cubicBezTo>
                  <a:cubicBezTo>
                    <a:pt x="15932" y="36667"/>
                    <a:pt x="19039" y="36932"/>
                    <a:pt x="22146" y="37295"/>
                  </a:cubicBezTo>
                  <a:cubicBezTo>
                    <a:pt x="24162" y="37527"/>
                    <a:pt x="26113" y="37824"/>
                    <a:pt x="27964" y="38683"/>
                  </a:cubicBezTo>
                  <a:cubicBezTo>
                    <a:pt x="28492" y="38882"/>
                    <a:pt x="28988" y="39146"/>
                    <a:pt x="29451" y="39510"/>
                  </a:cubicBezTo>
                  <a:cubicBezTo>
                    <a:pt x="30476" y="40369"/>
                    <a:pt x="31401" y="41328"/>
                    <a:pt x="32228" y="42385"/>
                  </a:cubicBezTo>
                  <a:cubicBezTo>
                    <a:pt x="33087" y="43575"/>
                    <a:pt x="33880" y="44831"/>
                    <a:pt x="34541" y="46154"/>
                  </a:cubicBezTo>
                  <a:cubicBezTo>
                    <a:pt x="35269" y="47641"/>
                    <a:pt x="36161" y="49062"/>
                    <a:pt x="37153" y="50418"/>
                  </a:cubicBezTo>
                  <a:cubicBezTo>
                    <a:pt x="37681" y="51145"/>
                    <a:pt x="38343" y="51773"/>
                    <a:pt x="39136" y="52235"/>
                  </a:cubicBezTo>
                  <a:cubicBezTo>
                    <a:pt x="39400" y="52335"/>
                    <a:pt x="39632" y="52533"/>
                    <a:pt x="39797" y="52797"/>
                  </a:cubicBezTo>
                  <a:cubicBezTo>
                    <a:pt x="39797" y="52830"/>
                    <a:pt x="39830" y="52864"/>
                    <a:pt x="39863" y="52930"/>
                  </a:cubicBezTo>
                  <a:lnTo>
                    <a:pt x="39863" y="606"/>
                  </a:lnTo>
                  <a:cubicBezTo>
                    <a:pt x="39268" y="242"/>
                    <a:pt x="38574" y="77"/>
                    <a:pt x="37847" y="77"/>
                  </a:cubicBezTo>
                  <a:cubicBezTo>
                    <a:pt x="36673" y="54"/>
                    <a:pt x="35499" y="1"/>
                    <a:pt x="3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7995352" y="3019959"/>
              <a:ext cx="183324" cy="141688"/>
            </a:xfrm>
            <a:custGeom>
              <a:avLst/>
              <a:gdLst/>
              <a:ahLst/>
              <a:cxnLst/>
              <a:rect l="l" t="t" r="r" b="b"/>
              <a:pathLst>
                <a:path w="6446" h="4982" extrusionOk="0">
                  <a:moveTo>
                    <a:pt x="3072" y="1"/>
                  </a:moveTo>
                  <a:cubicBezTo>
                    <a:pt x="2322" y="1"/>
                    <a:pt x="1580" y="147"/>
                    <a:pt x="860" y="572"/>
                  </a:cubicBezTo>
                  <a:cubicBezTo>
                    <a:pt x="860" y="638"/>
                    <a:pt x="827" y="704"/>
                    <a:pt x="761" y="737"/>
                  </a:cubicBezTo>
                  <a:cubicBezTo>
                    <a:pt x="232" y="1795"/>
                    <a:pt x="0" y="2885"/>
                    <a:pt x="496" y="4009"/>
                  </a:cubicBezTo>
                  <a:lnTo>
                    <a:pt x="926" y="4373"/>
                  </a:lnTo>
                  <a:cubicBezTo>
                    <a:pt x="1327" y="4774"/>
                    <a:pt x="1866" y="4982"/>
                    <a:pt x="2408" y="4982"/>
                  </a:cubicBezTo>
                  <a:cubicBezTo>
                    <a:pt x="2892" y="4982"/>
                    <a:pt x="3378" y="4815"/>
                    <a:pt x="3768" y="4472"/>
                  </a:cubicBezTo>
                  <a:cubicBezTo>
                    <a:pt x="4000" y="4274"/>
                    <a:pt x="4264" y="4108"/>
                    <a:pt x="4595" y="4042"/>
                  </a:cubicBezTo>
                  <a:cubicBezTo>
                    <a:pt x="4793" y="3976"/>
                    <a:pt x="4991" y="3877"/>
                    <a:pt x="5190" y="3778"/>
                  </a:cubicBezTo>
                  <a:cubicBezTo>
                    <a:pt x="5950" y="3282"/>
                    <a:pt x="6446" y="2687"/>
                    <a:pt x="6347" y="1762"/>
                  </a:cubicBezTo>
                  <a:cubicBezTo>
                    <a:pt x="6281" y="968"/>
                    <a:pt x="5653" y="307"/>
                    <a:pt x="4859" y="208"/>
                  </a:cubicBezTo>
                  <a:cubicBezTo>
                    <a:pt x="4262" y="91"/>
                    <a:pt x="3664" y="1"/>
                    <a:pt x="3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8592299" y="2536149"/>
              <a:ext cx="488855" cy="642317"/>
            </a:xfrm>
            <a:custGeom>
              <a:avLst/>
              <a:gdLst/>
              <a:ahLst/>
              <a:cxnLst/>
              <a:rect l="l" t="t" r="r" b="b"/>
              <a:pathLst>
                <a:path w="17189" h="22585" extrusionOk="0">
                  <a:moveTo>
                    <a:pt x="9989" y="1"/>
                  </a:moveTo>
                  <a:cubicBezTo>
                    <a:pt x="9586" y="1"/>
                    <a:pt x="9186" y="63"/>
                    <a:pt x="8793" y="229"/>
                  </a:cubicBezTo>
                  <a:cubicBezTo>
                    <a:pt x="8710" y="263"/>
                    <a:pt x="8628" y="279"/>
                    <a:pt x="8545" y="279"/>
                  </a:cubicBezTo>
                  <a:cubicBezTo>
                    <a:pt x="8462" y="279"/>
                    <a:pt x="8380" y="263"/>
                    <a:pt x="8297" y="229"/>
                  </a:cubicBezTo>
                  <a:cubicBezTo>
                    <a:pt x="8171" y="171"/>
                    <a:pt x="8051" y="147"/>
                    <a:pt x="7936" y="147"/>
                  </a:cubicBezTo>
                  <a:cubicBezTo>
                    <a:pt x="7657" y="147"/>
                    <a:pt x="7407" y="288"/>
                    <a:pt x="7173" y="428"/>
                  </a:cubicBezTo>
                  <a:cubicBezTo>
                    <a:pt x="6115" y="990"/>
                    <a:pt x="5091" y="1684"/>
                    <a:pt x="4198" y="2477"/>
                  </a:cubicBezTo>
                  <a:cubicBezTo>
                    <a:pt x="2843" y="3634"/>
                    <a:pt x="1818" y="5121"/>
                    <a:pt x="1190" y="6774"/>
                  </a:cubicBezTo>
                  <a:cubicBezTo>
                    <a:pt x="331" y="8989"/>
                    <a:pt x="0" y="11402"/>
                    <a:pt x="265" y="13781"/>
                  </a:cubicBezTo>
                  <a:cubicBezTo>
                    <a:pt x="331" y="14707"/>
                    <a:pt x="595" y="15599"/>
                    <a:pt x="959" y="16459"/>
                  </a:cubicBezTo>
                  <a:cubicBezTo>
                    <a:pt x="1686" y="17979"/>
                    <a:pt x="2678" y="19368"/>
                    <a:pt x="3901" y="20524"/>
                  </a:cubicBezTo>
                  <a:cubicBezTo>
                    <a:pt x="5240" y="21863"/>
                    <a:pt x="7042" y="22584"/>
                    <a:pt x="8894" y="22584"/>
                  </a:cubicBezTo>
                  <a:cubicBezTo>
                    <a:pt x="9466" y="22584"/>
                    <a:pt x="10042" y="22516"/>
                    <a:pt x="10611" y="22375"/>
                  </a:cubicBezTo>
                  <a:cubicBezTo>
                    <a:pt x="11933" y="22111"/>
                    <a:pt x="13222" y="21681"/>
                    <a:pt x="14544" y="21318"/>
                  </a:cubicBezTo>
                  <a:cubicBezTo>
                    <a:pt x="15172" y="21185"/>
                    <a:pt x="15767" y="20921"/>
                    <a:pt x="16263" y="20524"/>
                  </a:cubicBezTo>
                  <a:cubicBezTo>
                    <a:pt x="16990" y="19797"/>
                    <a:pt x="17188" y="18872"/>
                    <a:pt x="16362" y="18045"/>
                  </a:cubicBezTo>
                  <a:cubicBezTo>
                    <a:pt x="15965" y="17682"/>
                    <a:pt x="15602" y="17285"/>
                    <a:pt x="15172" y="16922"/>
                  </a:cubicBezTo>
                  <a:cubicBezTo>
                    <a:pt x="14379" y="16161"/>
                    <a:pt x="13850" y="15203"/>
                    <a:pt x="13619" y="14178"/>
                  </a:cubicBezTo>
                  <a:cubicBezTo>
                    <a:pt x="13057" y="11964"/>
                    <a:pt x="12792" y="9716"/>
                    <a:pt x="12792" y="7435"/>
                  </a:cubicBezTo>
                  <a:cubicBezTo>
                    <a:pt x="12792" y="6642"/>
                    <a:pt x="12925" y="5849"/>
                    <a:pt x="13189" y="5121"/>
                  </a:cubicBezTo>
                  <a:cubicBezTo>
                    <a:pt x="13652" y="3965"/>
                    <a:pt x="13883" y="2708"/>
                    <a:pt x="13916" y="1485"/>
                  </a:cubicBezTo>
                  <a:cubicBezTo>
                    <a:pt x="13949" y="1188"/>
                    <a:pt x="13883" y="924"/>
                    <a:pt x="13784" y="659"/>
                  </a:cubicBezTo>
                  <a:cubicBezTo>
                    <a:pt x="13673" y="466"/>
                    <a:pt x="13516" y="272"/>
                    <a:pt x="13313" y="272"/>
                  </a:cubicBezTo>
                  <a:cubicBezTo>
                    <a:pt x="13274" y="272"/>
                    <a:pt x="13232" y="279"/>
                    <a:pt x="13189" y="296"/>
                  </a:cubicBezTo>
                  <a:cubicBezTo>
                    <a:pt x="12991" y="379"/>
                    <a:pt x="12800" y="410"/>
                    <a:pt x="12613" y="410"/>
                  </a:cubicBezTo>
                  <a:cubicBezTo>
                    <a:pt x="12207" y="410"/>
                    <a:pt x="11822" y="264"/>
                    <a:pt x="11437" y="196"/>
                  </a:cubicBezTo>
                  <a:cubicBezTo>
                    <a:pt x="10953" y="89"/>
                    <a:pt x="10468" y="1"/>
                    <a:pt x="9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8453166" y="3090152"/>
              <a:ext cx="217168" cy="200189"/>
            </a:xfrm>
            <a:custGeom>
              <a:avLst/>
              <a:gdLst/>
              <a:ahLst/>
              <a:cxnLst/>
              <a:rect l="l" t="t" r="r" b="b"/>
              <a:pathLst>
                <a:path w="7636" h="7039" extrusionOk="0">
                  <a:moveTo>
                    <a:pt x="3460" y="1"/>
                  </a:moveTo>
                  <a:cubicBezTo>
                    <a:pt x="3016" y="1"/>
                    <a:pt x="2567" y="104"/>
                    <a:pt x="2149" y="318"/>
                  </a:cubicBezTo>
                  <a:cubicBezTo>
                    <a:pt x="827" y="847"/>
                    <a:pt x="1" y="2169"/>
                    <a:pt x="67" y="3624"/>
                  </a:cubicBezTo>
                  <a:cubicBezTo>
                    <a:pt x="67" y="3756"/>
                    <a:pt x="67" y="3921"/>
                    <a:pt x="100" y="4086"/>
                  </a:cubicBezTo>
                  <a:cubicBezTo>
                    <a:pt x="209" y="5755"/>
                    <a:pt x="1427" y="7038"/>
                    <a:pt x="3062" y="7038"/>
                  </a:cubicBezTo>
                  <a:cubicBezTo>
                    <a:pt x="3403" y="7038"/>
                    <a:pt x="3762" y="6983"/>
                    <a:pt x="4132" y="6863"/>
                  </a:cubicBezTo>
                  <a:cubicBezTo>
                    <a:pt x="6182" y="6169"/>
                    <a:pt x="7636" y="3789"/>
                    <a:pt x="5851" y="1277"/>
                  </a:cubicBezTo>
                  <a:cubicBezTo>
                    <a:pt x="5292" y="450"/>
                    <a:pt x="4386" y="1"/>
                    <a:pt x="34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8988083" y="2518828"/>
              <a:ext cx="156079" cy="562515"/>
            </a:xfrm>
            <a:custGeom>
              <a:avLst/>
              <a:gdLst/>
              <a:ahLst/>
              <a:cxnLst/>
              <a:rect l="l" t="t" r="r" b="b"/>
              <a:pathLst>
                <a:path w="5488" h="19779" extrusionOk="0">
                  <a:moveTo>
                    <a:pt x="738" y="1"/>
                  </a:moveTo>
                  <a:cubicBezTo>
                    <a:pt x="703" y="1"/>
                    <a:pt x="667" y="4"/>
                    <a:pt x="628" y="12"/>
                  </a:cubicBezTo>
                  <a:cubicBezTo>
                    <a:pt x="364" y="45"/>
                    <a:pt x="198" y="243"/>
                    <a:pt x="132" y="475"/>
                  </a:cubicBezTo>
                  <a:cubicBezTo>
                    <a:pt x="99" y="508"/>
                    <a:pt x="99" y="574"/>
                    <a:pt x="99" y="640"/>
                  </a:cubicBezTo>
                  <a:cubicBezTo>
                    <a:pt x="33" y="1004"/>
                    <a:pt x="33" y="1367"/>
                    <a:pt x="132" y="1731"/>
                  </a:cubicBezTo>
                  <a:cubicBezTo>
                    <a:pt x="198" y="2094"/>
                    <a:pt x="231" y="2491"/>
                    <a:pt x="231" y="2855"/>
                  </a:cubicBezTo>
                  <a:lnTo>
                    <a:pt x="231" y="2954"/>
                  </a:lnTo>
                  <a:cubicBezTo>
                    <a:pt x="231" y="3317"/>
                    <a:pt x="198" y="3648"/>
                    <a:pt x="198" y="4111"/>
                  </a:cubicBezTo>
                  <a:cubicBezTo>
                    <a:pt x="198" y="4540"/>
                    <a:pt x="165" y="5003"/>
                    <a:pt x="132" y="5433"/>
                  </a:cubicBezTo>
                  <a:lnTo>
                    <a:pt x="99" y="6259"/>
                  </a:lnTo>
                  <a:cubicBezTo>
                    <a:pt x="66" y="7416"/>
                    <a:pt x="33" y="8573"/>
                    <a:pt x="33" y="9763"/>
                  </a:cubicBezTo>
                  <a:cubicBezTo>
                    <a:pt x="33" y="10391"/>
                    <a:pt x="0" y="10986"/>
                    <a:pt x="33" y="11614"/>
                  </a:cubicBezTo>
                  <a:cubicBezTo>
                    <a:pt x="33" y="11944"/>
                    <a:pt x="33" y="12242"/>
                    <a:pt x="66" y="12573"/>
                  </a:cubicBezTo>
                  <a:cubicBezTo>
                    <a:pt x="99" y="13134"/>
                    <a:pt x="198" y="13663"/>
                    <a:pt x="331" y="14225"/>
                  </a:cubicBezTo>
                  <a:cubicBezTo>
                    <a:pt x="364" y="14390"/>
                    <a:pt x="430" y="14556"/>
                    <a:pt x="331" y="14721"/>
                  </a:cubicBezTo>
                  <a:cubicBezTo>
                    <a:pt x="331" y="14721"/>
                    <a:pt x="331" y="14754"/>
                    <a:pt x="331" y="14754"/>
                  </a:cubicBezTo>
                  <a:cubicBezTo>
                    <a:pt x="33" y="15118"/>
                    <a:pt x="265" y="15415"/>
                    <a:pt x="430" y="15746"/>
                  </a:cubicBezTo>
                  <a:cubicBezTo>
                    <a:pt x="1521" y="17696"/>
                    <a:pt x="3339" y="19150"/>
                    <a:pt x="5487" y="19778"/>
                  </a:cubicBezTo>
                  <a:lnTo>
                    <a:pt x="5487" y="18192"/>
                  </a:lnTo>
                  <a:cubicBezTo>
                    <a:pt x="5090" y="18059"/>
                    <a:pt x="4694" y="17894"/>
                    <a:pt x="4297" y="17696"/>
                  </a:cubicBezTo>
                  <a:cubicBezTo>
                    <a:pt x="3272" y="17167"/>
                    <a:pt x="2479" y="16308"/>
                    <a:pt x="2049" y="15250"/>
                  </a:cubicBezTo>
                  <a:cubicBezTo>
                    <a:pt x="1620" y="14225"/>
                    <a:pt x="1355" y="13167"/>
                    <a:pt x="1289" y="12077"/>
                  </a:cubicBezTo>
                  <a:cubicBezTo>
                    <a:pt x="1190" y="9928"/>
                    <a:pt x="1190" y="7813"/>
                    <a:pt x="1355" y="5664"/>
                  </a:cubicBezTo>
                  <a:cubicBezTo>
                    <a:pt x="1421" y="4408"/>
                    <a:pt x="1554" y="3152"/>
                    <a:pt x="1554" y="1863"/>
                  </a:cubicBezTo>
                  <a:cubicBezTo>
                    <a:pt x="1554" y="1400"/>
                    <a:pt x="1488" y="905"/>
                    <a:pt x="1289" y="475"/>
                  </a:cubicBezTo>
                  <a:cubicBezTo>
                    <a:pt x="1172" y="212"/>
                    <a:pt x="1004" y="1"/>
                    <a:pt x="7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9059527" y="3089128"/>
              <a:ext cx="84637" cy="65554"/>
            </a:xfrm>
            <a:custGeom>
              <a:avLst/>
              <a:gdLst/>
              <a:ahLst/>
              <a:cxnLst/>
              <a:rect l="l" t="t" r="r" b="b"/>
              <a:pathLst>
                <a:path w="2976" h="2305" extrusionOk="0">
                  <a:moveTo>
                    <a:pt x="1093" y="0"/>
                  </a:moveTo>
                  <a:cubicBezTo>
                    <a:pt x="810" y="0"/>
                    <a:pt x="520" y="118"/>
                    <a:pt x="331" y="354"/>
                  </a:cubicBezTo>
                  <a:lnTo>
                    <a:pt x="232" y="453"/>
                  </a:lnTo>
                  <a:cubicBezTo>
                    <a:pt x="199" y="486"/>
                    <a:pt x="165" y="553"/>
                    <a:pt x="132" y="586"/>
                  </a:cubicBezTo>
                  <a:lnTo>
                    <a:pt x="66" y="652"/>
                  </a:lnTo>
                  <a:cubicBezTo>
                    <a:pt x="66" y="685"/>
                    <a:pt x="33" y="718"/>
                    <a:pt x="33" y="751"/>
                  </a:cubicBezTo>
                  <a:cubicBezTo>
                    <a:pt x="33" y="751"/>
                    <a:pt x="0" y="784"/>
                    <a:pt x="0" y="817"/>
                  </a:cubicBezTo>
                  <a:lnTo>
                    <a:pt x="0" y="883"/>
                  </a:lnTo>
                  <a:cubicBezTo>
                    <a:pt x="0" y="916"/>
                    <a:pt x="0" y="949"/>
                    <a:pt x="0" y="982"/>
                  </a:cubicBezTo>
                  <a:lnTo>
                    <a:pt x="0" y="1048"/>
                  </a:lnTo>
                  <a:lnTo>
                    <a:pt x="0" y="1081"/>
                  </a:lnTo>
                  <a:cubicBezTo>
                    <a:pt x="132" y="1379"/>
                    <a:pt x="397" y="1577"/>
                    <a:pt x="694" y="1643"/>
                  </a:cubicBezTo>
                  <a:cubicBezTo>
                    <a:pt x="1422" y="1941"/>
                    <a:pt x="2182" y="2172"/>
                    <a:pt x="2975" y="2304"/>
                  </a:cubicBezTo>
                  <a:lnTo>
                    <a:pt x="2975" y="387"/>
                  </a:lnTo>
                  <a:cubicBezTo>
                    <a:pt x="2446" y="255"/>
                    <a:pt x="1950" y="156"/>
                    <a:pt x="1422" y="57"/>
                  </a:cubicBezTo>
                  <a:cubicBezTo>
                    <a:pt x="1318" y="19"/>
                    <a:pt x="1206" y="0"/>
                    <a:pt x="1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8017906" y="2630090"/>
              <a:ext cx="564989" cy="533022"/>
            </a:xfrm>
            <a:custGeom>
              <a:avLst/>
              <a:gdLst/>
              <a:ahLst/>
              <a:cxnLst/>
              <a:rect l="l" t="t" r="r" b="b"/>
              <a:pathLst>
                <a:path w="19866" h="18742" extrusionOk="0">
                  <a:moveTo>
                    <a:pt x="19734" y="0"/>
                  </a:moveTo>
                  <a:cubicBezTo>
                    <a:pt x="19726" y="0"/>
                    <a:pt x="19722" y="2"/>
                    <a:pt x="19722" y="5"/>
                  </a:cubicBezTo>
                  <a:lnTo>
                    <a:pt x="19722" y="5"/>
                  </a:lnTo>
                  <a:cubicBezTo>
                    <a:pt x="19726" y="3"/>
                    <a:pt x="19730" y="2"/>
                    <a:pt x="19734" y="0"/>
                  </a:cubicBezTo>
                  <a:close/>
                  <a:moveTo>
                    <a:pt x="19722" y="5"/>
                  </a:moveTo>
                  <a:cubicBezTo>
                    <a:pt x="19629" y="39"/>
                    <a:pt x="19566" y="102"/>
                    <a:pt x="19502" y="166"/>
                  </a:cubicBezTo>
                  <a:cubicBezTo>
                    <a:pt x="18511" y="1190"/>
                    <a:pt x="17321" y="2050"/>
                    <a:pt x="16032" y="2645"/>
                  </a:cubicBezTo>
                  <a:cubicBezTo>
                    <a:pt x="15748" y="2799"/>
                    <a:pt x="15465" y="2994"/>
                    <a:pt x="15134" y="2994"/>
                  </a:cubicBezTo>
                  <a:cubicBezTo>
                    <a:pt x="15041" y="2994"/>
                    <a:pt x="14944" y="2979"/>
                    <a:pt x="14842" y="2942"/>
                  </a:cubicBezTo>
                  <a:cubicBezTo>
                    <a:pt x="14817" y="2936"/>
                    <a:pt x="14793" y="2933"/>
                    <a:pt x="14769" y="2933"/>
                  </a:cubicBezTo>
                  <a:cubicBezTo>
                    <a:pt x="14661" y="2933"/>
                    <a:pt x="14553" y="2987"/>
                    <a:pt x="14445" y="3041"/>
                  </a:cubicBezTo>
                  <a:cubicBezTo>
                    <a:pt x="13685" y="3372"/>
                    <a:pt x="12958" y="3702"/>
                    <a:pt x="12231" y="4099"/>
                  </a:cubicBezTo>
                  <a:cubicBezTo>
                    <a:pt x="10974" y="4760"/>
                    <a:pt x="9718" y="5421"/>
                    <a:pt x="8495" y="6115"/>
                  </a:cubicBezTo>
                  <a:cubicBezTo>
                    <a:pt x="7041" y="6942"/>
                    <a:pt x="5686" y="7867"/>
                    <a:pt x="4364" y="8925"/>
                  </a:cubicBezTo>
                  <a:cubicBezTo>
                    <a:pt x="4099" y="9156"/>
                    <a:pt x="3736" y="9388"/>
                    <a:pt x="3703" y="9751"/>
                  </a:cubicBezTo>
                  <a:cubicBezTo>
                    <a:pt x="3637" y="10181"/>
                    <a:pt x="3372" y="10578"/>
                    <a:pt x="3008" y="10842"/>
                  </a:cubicBezTo>
                  <a:cubicBezTo>
                    <a:pt x="2546" y="11272"/>
                    <a:pt x="2248" y="11801"/>
                    <a:pt x="1752" y="12197"/>
                  </a:cubicBezTo>
                  <a:cubicBezTo>
                    <a:pt x="1620" y="12329"/>
                    <a:pt x="1554" y="12495"/>
                    <a:pt x="1554" y="12693"/>
                  </a:cubicBezTo>
                  <a:cubicBezTo>
                    <a:pt x="1488" y="13123"/>
                    <a:pt x="1356" y="13552"/>
                    <a:pt x="1124" y="13916"/>
                  </a:cubicBezTo>
                  <a:cubicBezTo>
                    <a:pt x="662" y="14775"/>
                    <a:pt x="331" y="15701"/>
                    <a:pt x="100" y="16659"/>
                  </a:cubicBezTo>
                  <a:cubicBezTo>
                    <a:pt x="1" y="17122"/>
                    <a:pt x="1" y="17618"/>
                    <a:pt x="166" y="18081"/>
                  </a:cubicBezTo>
                  <a:cubicBezTo>
                    <a:pt x="265" y="18444"/>
                    <a:pt x="596" y="18742"/>
                    <a:pt x="992" y="18742"/>
                  </a:cubicBezTo>
                  <a:cubicBezTo>
                    <a:pt x="1323" y="18709"/>
                    <a:pt x="1488" y="18477"/>
                    <a:pt x="1620" y="17949"/>
                  </a:cubicBezTo>
                  <a:cubicBezTo>
                    <a:pt x="1620" y="17882"/>
                    <a:pt x="1620" y="17816"/>
                    <a:pt x="1653" y="17750"/>
                  </a:cubicBezTo>
                  <a:cubicBezTo>
                    <a:pt x="1719" y="17122"/>
                    <a:pt x="1852" y="16494"/>
                    <a:pt x="2050" y="15899"/>
                  </a:cubicBezTo>
                  <a:cubicBezTo>
                    <a:pt x="2215" y="15304"/>
                    <a:pt x="2513" y="14742"/>
                    <a:pt x="2744" y="14114"/>
                  </a:cubicBezTo>
                  <a:cubicBezTo>
                    <a:pt x="2703" y="14106"/>
                    <a:pt x="2659" y="14102"/>
                    <a:pt x="2615" y="14102"/>
                  </a:cubicBezTo>
                  <a:cubicBezTo>
                    <a:pt x="2484" y="14102"/>
                    <a:pt x="2347" y="14139"/>
                    <a:pt x="2248" y="14214"/>
                  </a:cubicBezTo>
                  <a:cubicBezTo>
                    <a:pt x="2160" y="14262"/>
                    <a:pt x="2092" y="14283"/>
                    <a:pt x="2041" y="14283"/>
                  </a:cubicBezTo>
                  <a:cubicBezTo>
                    <a:pt x="1881" y="14283"/>
                    <a:pt x="1869" y="14083"/>
                    <a:pt x="1819" y="13883"/>
                  </a:cubicBezTo>
                  <a:cubicBezTo>
                    <a:pt x="1918" y="13883"/>
                    <a:pt x="1984" y="13850"/>
                    <a:pt x="2017" y="13850"/>
                  </a:cubicBezTo>
                  <a:cubicBezTo>
                    <a:pt x="2102" y="13863"/>
                    <a:pt x="2183" y="13869"/>
                    <a:pt x="2259" y="13869"/>
                  </a:cubicBezTo>
                  <a:cubicBezTo>
                    <a:pt x="2771" y="13869"/>
                    <a:pt x="3084" y="13588"/>
                    <a:pt x="3372" y="13156"/>
                  </a:cubicBezTo>
                  <a:cubicBezTo>
                    <a:pt x="4099" y="12131"/>
                    <a:pt x="4959" y="11206"/>
                    <a:pt x="5983" y="10445"/>
                  </a:cubicBezTo>
                  <a:cubicBezTo>
                    <a:pt x="6876" y="9784"/>
                    <a:pt x="7834" y="9156"/>
                    <a:pt x="8826" y="8627"/>
                  </a:cubicBezTo>
                  <a:cubicBezTo>
                    <a:pt x="10743" y="7537"/>
                    <a:pt x="12726" y="6578"/>
                    <a:pt x="14544" y="5322"/>
                  </a:cubicBezTo>
                  <a:cubicBezTo>
                    <a:pt x="16197" y="4132"/>
                    <a:pt x="17717" y="2777"/>
                    <a:pt x="19073" y="1290"/>
                  </a:cubicBezTo>
                  <a:cubicBezTo>
                    <a:pt x="19403" y="926"/>
                    <a:pt x="19668" y="496"/>
                    <a:pt x="19866" y="33"/>
                  </a:cubicBezTo>
                  <a:cubicBezTo>
                    <a:pt x="19763" y="33"/>
                    <a:pt x="19720" y="14"/>
                    <a:pt x="19722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8902533" y="2552417"/>
              <a:ext cx="167341" cy="567236"/>
            </a:xfrm>
            <a:custGeom>
              <a:avLst/>
              <a:gdLst/>
              <a:ahLst/>
              <a:cxnLst/>
              <a:rect l="l" t="t" r="r" b="b"/>
              <a:pathLst>
                <a:path w="5884" h="19945" extrusionOk="0">
                  <a:moveTo>
                    <a:pt x="1955" y="1"/>
                  </a:moveTo>
                  <a:cubicBezTo>
                    <a:pt x="1749" y="1"/>
                    <a:pt x="1560" y="101"/>
                    <a:pt x="1455" y="285"/>
                  </a:cubicBezTo>
                  <a:cubicBezTo>
                    <a:pt x="1355" y="451"/>
                    <a:pt x="1256" y="583"/>
                    <a:pt x="1190" y="781"/>
                  </a:cubicBezTo>
                  <a:cubicBezTo>
                    <a:pt x="1091" y="1145"/>
                    <a:pt x="959" y="1542"/>
                    <a:pt x="860" y="1938"/>
                  </a:cubicBezTo>
                  <a:cubicBezTo>
                    <a:pt x="165" y="5144"/>
                    <a:pt x="0" y="8450"/>
                    <a:pt x="364" y="11722"/>
                  </a:cubicBezTo>
                  <a:cubicBezTo>
                    <a:pt x="496" y="13606"/>
                    <a:pt x="1058" y="15490"/>
                    <a:pt x="1950" y="17176"/>
                  </a:cubicBezTo>
                  <a:cubicBezTo>
                    <a:pt x="2413" y="18035"/>
                    <a:pt x="3041" y="18796"/>
                    <a:pt x="3801" y="19424"/>
                  </a:cubicBezTo>
                  <a:cubicBezTo>
                    <a:pt x="4185" y="19752"/>
                    <a:pt x="4682" y="19945"/>
                    <a:pt x="5198" y="19945"/>
                  </a:cubicBezTo>
                  <a:cubicBezTo>
                    <a:pt x="5305" y="19945"/>
                    <a:pt x="5412" y="19936"/>
                    <a:pt x="5520" y="19919"/>
                  </a:cubicBezTo>
                  <a:cubicBezTo>
                    <a:pt x="5487" y="19589"/>
                    <a:pt x="5719" y="19390"/>
                    <a:pt x="5884" y="19159"/>
                  </a:cubicBezTo>
                  <a:cubicBezTo>
                    <a:pt x="5785" y="18829"/>
                    <a:pt x="5553" y="18531"/>
                    <a:pt x="5256" y="18333"/>
                  </a:cubicBezTo>
                  <a:cubicBezTo>
                    <a:pt x="3834" y="17374"/>
                    <a:pt x="2810" y="15986"/>
                    <a:pt x="2347" y="14333"/>
                  </a:cubicBezTo>
                  <a:cubicBezTo>
                    <a:pt x="1983" y="12978"/>
                    <a:pt x="1752" y="11590"/>
                    <a:pt x="1719" y="10169"/>
                  </a:cubicBezTo>
                  <a:cubicBezTo>
                    <a:pt x="1653" y="7822"/>
                    <a:pt x="2017" y="5475"/>
                    <a:pt x="2314" y="3128"/>
                  </a:cubicBezTo>
                  <a:cubicBezTo>
                    <a:pt x="2413" y="2269"/>
                    <a:pt x="2446" y="1409"/>
                    <a:pt x="2380" y="550"/>
                  </a:cubicBezTo>
                  <a:cubicBezTo>
                    <a:pt x="2380" y="352"/>
                    <a:pt x="2347" y="87"/>
                    <a:pt x="2116" y="21"/>
                  </a:cubicBezTo>
                  <a:cubicBezTo>
                    <a:pt x="2062" y="8"/>
                    <a:pt x="2008" y="1"/>
                    <a:pt x="19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8141055" y="3040892"/>
              <a:ext cx="46101" cy="111911"/>
            </a:xfrm>
            <a:custGeom>
              <a:avLst/>
              <a:gdLst/>
              <a:ahLst/>
              <a:cxnLst/>
              <a:rect l="l" t="t" r="r" b="b"/>
              <a:pathLst>
                <a:path w="1621" h="3935" extrusionOk="0">
                  <a:moveTo>
                    <a:pt x="1323" y="1"/>
                  </a:moveTo>
                  <a:cubicBezTo>
                    <a:pt x="926" y="67"/>
                    <a:pt x="563" y="364"/>
                    <a:pt x="430" y="761"/>
                  </a:cubicBezTo>
                  <a:cubicBezTo>
                    <a:pt x="364" y="1389"/>
                    <a:pt x="232" y="2017"/>
                    <a:pt x="100" y="2645"/>
                  </a:cubicBezTo>
                  <a:cubicBezTo>
                    <a:pt x="1" y="3075"/>
                    <a:pt x="34" y="3538"/>
                    <a:pt x="232" y="3934"/>
                  </a:cubicBezTo>
                  <a:cubicBezTo>
                    <a:pt x="298" y="3934"/>
                    <a:pt x="331" y="3934"/>
                    <a:pt x="397" y="3901"/>
                  </a:cubicBezTo>
                  <a:cubicBezTo>
                    <a:pt x="430" y="3868"/>
                    <a:pt x="496" y="3835"/>
                    <a:pt x="530" y="3769"/>
                  </a:cubicBezTo>
                  <a:cubicBezTo>
                    <a:pt x="1257" y="2810"/>
                    <a:pt x="1620" y="1621"/>
                    <a:pt x="1587" y="398"/>
                  </a:cubicBezTo>
                  <a:cubicBezTo>
                    <a:pt x="1554" y="331"/>
                    <a:pt x="1554" y="232"/>
                    <a:pt x="1521" y="133"/>
                  </a:cubicBezTo>
                  <a:cubicBezTo>
                    <a:pt x="1488" y="67"/>
                    <a:pt x="1422" y="1"/>
                    <a:pt x="13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8548102" y="2507225"/>
              <a:ext cx="596046" cy="685774"/>
            </a:xfrm>
            <a:custGeom>
              <a:avLst/>
              <a:gdLst/>
              <a:ahLst/>
              <a:cxnLst/>
              <a:rect l="l" t="t" r="r" b="b"/>
              <a:pathLst>
                <a:path w="20958" h="24113" extrusionOk="0">
                  <a:moveTo>
                    <a:pt x="12198" y="1246"/>
                  </a:moveTo>
                  <a:cubicBezTo>
                    <a:pt x="12892" y="1280"/>
                    <a:pt x="13619" y="1412"/>
                    <a:pt x="14313" y="1610"/>
                  </a:cubicBezTo>
                  <a:lnTo>
                    <a:pt x="14379" y="1610"/>
                  </a:lnTo>
                  <a:cubicBezTo>
                    <a:pt x="14710" y="1709"/>
                    <a:pt x="14743" y="1874"/>
                    <a:pt x="14710" y="2172"/>
                  </a:cubicBezTo>
                  <a:cubicBezTo>
                    <a:pt x="14578" y="3263"/>
                    <a:pt x="14479" y="4387"/>
                    <a:pt x="14346" y="5477"/>
                  </a:cubicBezTo>
                  <a:cubicBezTo>
                    <a:pt x="13983" y="8452"/>
                    <a:pt x="13950" y="11460"/>
                    <a:pt x="14280" y="14468"/>
                  </a:cubicBezTo>
                  <a:cubicBezTo>
                    <a:pt x="14379" y="15327"/>
                    <a:pt x="14611" y="16187"/>
                    <a:pt x="14974" y="17013"/>
                  </a:cubicBezTo>
                  <a:cubicBezTo>
                    <a:pt x="15470" y="18104"/>
                    <a:pt x="16230" y="19029"/>
                    <a:pt x="17255" y="19657"/>
                  </a:cubicBezTo>
                  <a:lnTo>
                    <a:pt x="17685" y="19988"/>
                  </a:lnTo>
                  <a:cubicBezTo>
                    <a:pt x="17685" y="19988"/>
                    <a:pt x="17685" y="20021"/>
                    <a:pt x="17751" y="20120"/>
                  </a:cubicBezTo>
                  <a:cubicBezTo>
                    <a:pt x="17387" y="20517"/>
                    <a:pt x="17024" y="20880"/>
                    <a:pt x="16594" y="21211"/>
                  </a:cubicBezTo>
                  <a:cubicBezTo>
                    <a:pt x="15735" y="21839"/>
                    <a:pt x="14743" y="22269"/>
                    <a:pt x="13718" y="22533"/>
                  </a:cubicBezTo>
                  <a:cubicBezTo>
                    <a:pt x="12747" y="22791"/>
                    <a:pt x="11790" y="22930"/>
                    <a:pt x="10851" y="22930"/>
                  </a:cubicBezTo>
                  <a:cubicBezTo>
                    <a:pt x="9266" y="22930"/>
                    <a:pt x="7734" y="22533"/>
                    <a:pt x="6281" y="21641"/>
                  </a:cubicBezTo>
                  <a:cubicBezTo>
                    <a:pt x="5190" y="21013"/>
                    <a:pt x="4265" y="20186"/>
                    <a:pt x="3505" y="19228"/>
                  </a:cubicBezTo>
                  <a:cubicBezTo>
                    <a:pt x="3472" y="19195"/>
                    <a:pt x="3472" y="19162"/>
                    <a:pt x="3439" y="19128"/>
                  </a:cubicBezTo>
                  <a:cubicBezTo>
                    <a:pt x="2282" y="17509"/>
                    <a:pt x="1654" y="15559"/>
                    <a:pt x="1720" y="13542"/>
                  </a:cubicBezTo>
                  <a:cubicBezTo>
                    <a:pt x="1687" y="13443"/>
                    <a:pt x="1687" y="13344"/>
                    <a:pt x="1720" y="13245"/>
                  </a:cubicBezTo>
                  <a:cubicBezTo>
                    <a:pt x="1687" y="13146"/>
                    <a:pt x="1687" y="13080"/>
                    <a:pt x="1720" y="13014"/>
                  </a:cubicBezTo>
                  <a:lnTo>
                    <a:pt x="1720" y="12914"/>
                  </a:lnTo>
                  <a:cubicBezTo>
                    <a:pt x="1720" y="12914"/>
                    <a:pt x="1720" y="12881"/>
                    <a:pt x="1720" y="12881"/>
                  </a:cubicBezTo>
                  <a:cubicBezTo>
                    <a:pt x="1786" y="12121"/>
                    <a:pt x="1918" y="11328"/>
                    <a:pt x="2149" y="10601"/>
                  </a:cubicBezTo>
                  <a:cubicBezTo>
                    <a:pt x="2976" y="7758"/>
                    <a:pt x="4331" y="5279"/>
                    <a:pt x="6645" y="3329"/>
                  </a:cubicBezTo>
                  <a:cubicBezTo>
                    <a:pt x="8165" y="1974"/>
                    <a:pt x="10148" y="1246"/>
                    <a:pt x="12198" y="1246"/>
                  </a:cubicBezTo>
                  <a:close/>
                  <a:moveTo>
                    <a:pt x="11636" y="0"/>
                  </a:moveTo>
                  <a:cubicBezTo>
                    <a:pt x="11349" y="0"/>
                    <a:pt x="11062" y="19"/>
                    <a:pt x="10776" y="57"/>
                  </a:cubicBezTo>
                  <a:cubicBezTo>
                    <a:pt x="8826" y="321"/>
                    <a:pt x="7041" y="1180"/>
                    <a:pt x="5620" y="2502"/>
                  </a:cubicBezTo>
                  <a:cubicBezTo>
                    <a:pt x="3108" y="4816"/>
                    <a:pt x="1389" y="7857"/>
                    <a:pt x="794" y="11196"/>
                  </a:cubicBezTo>
                  <a:cubicBezTo>
                    <a:pt x="1" y="14832"/>
                    <a:pt x="794" y="18170"/>
                    <a:pt x="3472" y="20880"/>
                  </a:cubicBezTo>
                  <a:cubicBezTo>
                    <a:pt x="5600" y="23060"/>
                    <a:pt x="8118" y="24112"/>
                    <a:pt x="10934" y="24112"/>
                  </a:cubicBezTo>
                  <a:cubicBezTo>
                    <a:pt x="11791" y="24112"/>
                    <a:pt x="12676" y="24015"/>
                    <a:pt x="13586" y="23822"/>
                  </a:cubicBezTo>
                  <a:cubicBezTo>
                    <a:pt x="15239" y="23492"/>
                    <a:pt x="16792" y="22731"/>
                    <a:pt x="18015" y="21541"/>
                  </a:cubicBezTo>
                  <a:cubicBezTo>
                    <a:pt x="18247" y="21310"/>
                    <a:pt x="18478" y="21046"/>
                    <a:pt x="18676" y="20781"/>
                  </a:cubicBezTo>
                  <a:cubicBezTo>
                    <a:pt x="18774" y="20645"/>
                    <a:pt x="18871" y="20600"/>
                    <a:pt x="18975" y="20600"/>
                  </a:cubicBezTo>
                  <a:cubicBezTo>
                    <a:pt x="19048" y="20600"/>
                    <a:pt x="19124" y="20622"/>
                    <a:pt x="19205" y="20649"/>
                  </a:cubicBezTo>
                  <a:cubicBezTo>
                    <a:pt x="19734" y="20847"/>
                    <a:pt x="20296" y="20979"/>
                    <a:pt x="20858" y="21079"/>
                  </a:cubicBezTo>
                  <a:lnTo>
                    <a:pt x="20957" y="21112"/>
                  </a:lnTo>
                  <a:lnTo>
                    <a:pt x="20957" y="19790"/>
                  </a:lnTo>
                  <a:cubicBezTo>
                    <a:pt x="20593" y="19723"/>
                    <a:pt x="20230" y="19624"/>
                    <a:pt x="19866" y="19492"/>
                  </a:cubicBezTo>
                  <a:cubicBezTo>
                    <a:pt x="17685" y="18798"/>
                    <a:pt x="16263" y="17410"/>
                    <a:pt x="15801" y="15129"/>
                  </a:cubicBezTo>
                  <a:cubicBezTo>
                    <a:pt x="15801" y="15096"/>
                    <a:pt x="15801" y="15063"/>
                    <a:pt x="15768" y="14997"/>
                  </a:cubicBezTo>
                  <a:cubicBezTo>
                    <a:pt x="15668" y="14402"/>
                    <a:pt x="15569" y="13807"/>
                    <a:pt x="15536" y="13179"/>
                  </a:cubicBezTo>
                  <a:lnTo>
                    <a:pt x="15536" y="12981"/>
                  </a:lnTo>
                  <a:cubicBezTo>
                    <a:pt x="15503" y="12683"/>
                    <a:pt x="15503" y="12352"/>
                    <a:pt x="15503" y="12055"/>
                  </a:cubicBezTo>
                  <a:cubicBezTo>
                    <a:pt x="15437" y="9973"/>
                    <a:pt x="15470" y="7890"/>
                    <a:pt x="15602" y="5841"/>
                  </a:cubicBezTo>
                  <a:cubicBezTo>
                    <a:pt x="15602" y="5676"/>
                    <a:pt x="15602" y="5510"/>
                    <a:pt x="15635" y="5345"/>
                  </a:cubicBezTo>
                  <a:cubicBezTo>
                    <a:pt x="15668" y="4684"/>
                    <a:pt x="15701" y="4023"/>
                    <a:pt x="15701" y="3362"/>
                  </a:cubicBezTo>
                  <a:lnTo>
                    <a:pt x="15701" y="3263"/>
                  </a:lnTo>
                  <a:cubicBezTo>
                    <a:pt x="15701" y="2436"/>
                    <a:pt x="15668" y="1643"/>
                    <a:pt x="15602" y="850"/>
                  </a:cubicBezTo>
                  <a:lnTo>
                    <a:pt x="15602" y="651"/>
                  </a:lnTo>
                  <a:cubicBezTo>
                    <a:pt x="15602" y="486"/>
                    <a:pt x="15569" y="354"/>
                    <a:pt x="15437" y="321"/>
                  </a:cubicBezTo>
                  <a:cubicBezTo>
                    <a:pt x="15409" y="315"/>
                    <a:pt x="15381" y="313"/>
                    <a:pt x="15355" y="313"/>
                  </a:cubicBezTo>
                  <a:cubicBezTo>
                    <a:pt x="15229" y="313"/>
                    <a:pt x="15134" y="377"/>
                    <a:pt x="15107" y="486"/>
                  </a:cubicBezTo>
                  <a:cubicBezTo>
                    <a:pt x="15038" y="707"/>
                    <a:pt x="14953" y="780"/>
                    <a:pt x="14845" y="780"/>
                  </a:cubicBezTo>
                  <a:cubicBezTo>
                    <a:pt x="14744" y="780"/>
                    <a:pt x="14623" y="716"/>
                    <a:pt x="14479" y="651"/>
                  </a:cubicBezTo>
                  <a:cubicBezTo>
                    <a:pt x="13585" y="217"/>
                    <a:pt x="12612" y="0"/>
                    <a:pt x="11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7972798" y="2324491"/>
              <a:ext cx="1171330" cy="1544605"/>
            </a:xfrm>
            <a:custGeom>
              <a:avLst/>
              <a:gdLst/>
              <a:ahLst/>
              <a:cxnLst/>
              <a:rect l="l" t="t" r="r" b="b"/>
              <a:pathLst>
                <a:path w="41186" h="54311" extrusionOk="0">
                  <a:moveTo>
                    <a:pt x="2743" y="24859"/>
                  </a:moveTo>
                  <a:cubicBezTo>
                    <a:pt x="2975" y="24892"/>
                    <a:pt x="3239" y="24925"/>
                    <a:pt x="3471" y="24959"/>
                  </a:cubicBezTo>
                  <a:lnTo>
                    <a:pt x="3801" y="24992"/>
                  </a:lnTo>
                  <a:lnTo>
                    <a:pt x="4231" y="25058"/>
                  </a:lnTo>
                  <a:cubicBezTo>
                    <a:pt x="4594" y="25157"/>
                    <a:pt x="4925" y="25256"/>
                    <a:pt x="5256" y="25388"/>
                  </a:cubicBezTo>
                  <a:cubicBezTo>
                    <a:pt x="6016" y="25719"/>
                    <a:pt x="6148" y="26049"/>
                    <a:pt x="5817" y="26710"/>
                  </a:cubicBezTo>
                  <a:cubicBezTo>
                    <a:pt x="5388" y="27504"/>
                    <a:pt x="4826" y="28198"/>
                    <a:pt x="4099" y="28694"/>
                  </a:cubicBezTo>
                  <a:cubicBezTo>
                    <a:pt x="3834" y="28892"/>
                    <a:pt x="3570" y="28991"/>
                    <a:pt x="3272" y="29024"/>
                  </a:cubicBezTo>
                  <a:lnTo>
                    <a:pt x="3107" y="29024"/>
                  </a:lnTo>
                  <a:cubicBezTo>
                    <a:pt x="2710" y="29024"/>
                    <a:pt x="2314" y="28859"/>
                    <a:pt x="1983" y="28627"/>
                  </a:cubicBezTo>
                  <a:cubicBezTo>
                    <a:pt x="1653" y="28363"/>
                    <a:pt x="1851" y="27999"/>
                    <a:pt x="1785" y="27702"/>
                  </a:cubicBezTo>
                  <a:cubicBezTo>
                    <a:pt x="1785" y="27272"/>
                    <a:pt x="1851" y="26843"/>
                    <a:pt x="1950" y="26413"/>
                  </a:cubicBezTo>
                  <a:lnTo>
                    <a:pt x="1950" y="26347"/>
                  </a:lnTo>
                  <a:cubicBezTo>
                    <a:pt x="2049" y="25950"/>
                    <a:pt x="2149" y="25553"/>
                    <a:pt x="2314" y="25157"/>
                  </a:cubicBezTo>
                  <a:cubicBezTo>
                    <a:pt x="2380" y="24992"/>
                    <a:pt x="2446" y="24892"/>
                    <a:pt x="2578" y="24859"/>
                  </a:cubicBezTo>
                  <a:close/>
                  <a:moveTo>
                    <a:pt x="36274" y="0"/>
                  </a:moveTo>
                  <a:cubicBezTo>
                    <a:pt x="35583" y="0"/>
                    <a:pt x="34894" y="34"/>
                    <a:pt x="34211" y="102"/>
                  </a:cubicBezTo>
                  <a:cubicBezTo>
                    <a:pt x="30079" y="433"/>
                    <a:pt x="26311" y="2482"/>
                    <a:pt x="23766" y="5754"/>
                  </a:cubicBezTo>
                  <a:cubicBezTo>
                    <a:pt x="22972" y="6746"/>
                    <a:pt x="22278" y="7870"/>
                    <a:pt x="21584" y="8961"/>
                  </a:cubicBezTo>
                  <a:cubicBezTo>
                    <a:pt x="20593" y="10481"/>
                    <a:pt x="19171" y="11704"/>
                    <a:pt x="17519" y="12464"/>
                  </a:cubicBezTo>
                  <a:cubicBezTo>
                    <a:pt x="16824" y="12795"/>
                    <a:pt x="16163" y="13092"/>
                    <a:pt x="15436" y="13357"/>
                  </a:cubicBezTo>
                  <a:cubicBezTo>
                    <a:pt x="13916" y="14018"/>
                    <a:pt x="12329" y="14613"/>
                    <a:pt x="10809" y="15307"/>
                  </a:cubicBezTo>
                  <a:cubicBezTo>
                    <a:pt x="8462" y="16332"/>
                    <a:pt x="6346" y="17819"/>
                    <a:pt x="4561" y="19637"/>
                  </a:cubicBezTo>
                  <a:cubicBezTo>
                    <a:pt x="2843" y="21290"/>
                    <a:pt x="1587" y="23372"/>
                    <a:pt x="926" y="25620"/>
                  </a:cubicBezTo>
                  <a:cubicBezTo>
                    <a:pt x="0" y="28859"/>
                    <a:pt x="1025" y="31801"/>
                    <a:pt x="3735" y="33751"/>
                  </a:cubicBezTo>
                  <a:cubicBezTo>
                    <a:pt x="4594" y="34346"/>
                    <a:pt x="5520" y="34842"/>
                    <a:pt x="6479" y="35238"/>
                  </a:cubicBezTo>
                  <a:cubicBezTo>
                    <a:pt x="9850" y="36527"/>
                    <a:pt x="13387" y="37420"/>
                    <a:pt x="16957" y="37949"/>
                  </a:cubicBezTo>
                  <a:cubicBezTo>
                    <a:pt x="19832" y="38411"/>
                    <a:pt x="22741" y="38643"/>
                    <a:pt x="25617" y="39039"/>
                  </a:cubicBezTo>
                  <a:cubicBezTo>
                    <a:pt x="27005" y="39205"/>
                    <a:pt x="28360" y="39535"/>
                    <a:pt x="29649" y="39998"/>
                  </a:cubicBezTo>
                  <a:cubicBezTo>
                    <a:pt x="30575" y="40362"/>
                    <a:pt x="31368" y="40956"/>
                    <a:pt x="31963" y="41750"/>
                  </a:cubicBezTo>
                  <a:cubicBezTo>
                    <a:pt x="32889" y="43006"/>
                    <a:pt x="33748" y="44328"/>
                    <a:pt x="34541" y="45683"/>
                  </a:cubicBezTo>
                  <a:cubicBezTo>
                    <a:pt x="35235" y="46873"/>
                    <a:pt x="35896" y="48096"/>
                    <a:pt x="36690" y="49220"/>
                  </a:cubicBezTo>
                  <a:cubicBezTo>
                    <a:pt x="37913" y="51137"/>
                    <a:pt x="39433" y="52856"/>
                    <a:pt x="41185" y="54310"/>
                  </a:cubicBezTo>
                  <a:lnTo>
                    <a:pt x="41185" y="52591"/>
                  </a:lnTo>
                  <a:cubicBezTo>
                    <a:pt x="39367" y="50608"/>
                    <a:pt x="37747" y="48427"/>
                    <a:pt x="36458" y="46080"/>
                  </a:cubicBezTo>
                  <a:cubicBezTo>
                    <a:pt x="35500" y="44394"/>
                    <a:pt x="34442" y="42807"/>
                    <a:pt x="33285" y="41320"/>
                  </a:cubicBezTo>
                  <a:cubicBezTo>
                    <a:pt x="32822" y="40692"/>
                    <a:pt x="32294" y="40163"/>
                    <a:pt x="31666" y="39734"/>
                  </a:cubicBezTo>
                  <a:cubicBezTo>
                    <a:pt x="30509" y="39006"/>
                    <a:pt x="29187" y="38477"/>
                    <a:pt x="27831" y="38213"/>
                  </a:cubicBezTo>
                  <a:cubicBezTo>
                    <a:pt x="25584" y="37783"/>
                    <a:pt x="23303" y="37486"/>
                    <a:pt x="21022" y="37288"/>
                  </a:cubicBezTo>
                  <a:cubicBezTo>
                    <a:pt x="17816" y="36924"/>
                    <a:pt x="14676" y="36362"/>
                    <a:pt x="11569" y="35602"/>
                  </a:cubicBezTo>
                  <a:cubicBezTo>
                    <a:pt x="10643" y="35370"/>
                    <a:pt x="9751" y="35106"/>
                    <a:pt x="8858" y="34775"/>
                  </a:cubicBezTo>
                  <a:cubicBezTo>
                    <a:pt x="8891" y="34709"/>
                    <a:pt x="8891" y="34676"/>
                    <a:pt x="8925" y="34676"/>
                  </a:cubicBezTo>
                  <a:lnTo>
                    <a:pt x="9123" y="34511"/>
                  </a:lnTo>
                  <a:cubicBezTo>
                    <a:pt x="10313" y="33751"/>
                    <a:pt x="11337" y="32726"/>
                    <a:pt x="12065" y="31536"/>
                  </a:cubicBezTo>
                  <a:cubicBezTo>
                    <a:pt x="12329" y="31173"/>
                    <a:pt x="12494" y="30776"/>
                    <a:pt x="12527" y="30346"/>
                  </a:cubicBezTo>
                  <a:cubicBezTo>
                    <a:pt x="12527" y="30161"/>
                    <a:pt x="12462" y="30057"/>
                    <a:pt x="12355" y="30057"/>
                  </a:cubicBezTo>
                  <a:cubicBezTo>
                    <a:pt x="12309" y="30057"/>
                    <a:pt x="12256" y="30075"/>
                    <a:pt x="12197" y="30115"/>
                  </a:cubicBezTo>
                  <a:cubicBezTo>
                    <a:pt x="11899" y="30247"/>
                    <a:pt x="11635" y="30445"/>
                    <a:pt x="11437" y="30710"/>
                  </a:cubicBezTo>
                  <a:cubicBezTo>
                    <a:pt x="11106" y="31073"/>
                    <a:pt x="10809" y="31470"/>
                    <a:pt x="10478" y="31834"/>
                  </a:cubicBezTo>
                  <a:cubicBezTo>
                    <a:pt x="9718" y="32726"/>
                    <a:pt x="8825" y="33486"/>
                    <a:pt x="7834" y="34081"/>
                  </a:cubicBezTo>
                  <a:cubicBezTo>
                    <a:pt x="7685" y="34174"/>
                    <a:pt x="7525" y="34215"/>
                    <a:pt x="7367" y="34215"/>
                  </a:cubicBezTo>
                  <a:cubicBezTo>
                    <a:pt x="7245" y="34215"/>
                    <a:pt x="7123" y="34191"/>
                    <a:pt x="7007" y="34147"/>
                  </a:cubicBezTo>
                  <a:cubicBezTo>
                    <a:pt x="6313" y="33850"/>
                    <a:pt x="5619" y="33519"/>
                    <a:pt x="4991" y="33123"/>
                  </a:cubicBezTo>
                  <a:cubicBezTo>
                    <a:pt x="3966" y="32561"/>
                    <a:pt x="3140" y="31701"/>
                    <a:pt x="2545" y="30710"/>
                  </a:cubicBezTo>
                  <a:cubicBezTo>
                    <a:pt x="2347" y="30478"/>
                    <a:pt x="2248" y="30214"/>
                    <a:pt x="2215" y="29917"/>
                  </a:cubicBezTo>
                  <a:cubicBezTo>
                    <a:pt x="2283" y="29903"/>
                    <a:pt x="2352" y="29895"/>
                    <a:pt x="2420" y="29895"/>
                  </a:cubicBezTo>
                  <a:cubicBezTo>
                    <a:pt x="2517" y="29895"/>
                    <a:pt x="2614" y="29911"/>
                    <a:pt x="2710" y="29950"/>
                  </a:cubicBezTo>
                  <a:cubicBezTo>
                    <a:pt x="2893" y="29993"/>
                    <a:pt x="3075" y="30015"/>
                    <a:pt x="3256" y="30015"/>
                  </a:cubicBezTo>
                  <a:cubicBezTo>
                    <a:pt x="3634" y="30015"/>
                    <a:pt x="4006" y="29919"/>
                    <a:pt x="4363" y="29718"/>
                  </a:cubicBezTo>
                  <a:cubicBezTo>
                    <a:pt x="4991" y="29355"/>
                    <a:pt x="5520" y="28859"/>
                    <a:pt x="5983" y="28297"/>
                  </a:cubicBezTo>
                  <a:cubicBezTo>
                    <a:pt x="6016" y="28264"/>
                    <a:pt x="6049" y="28231"/>
                    <a:pt x="6049" y="28165"/>
                  </a:cubicBezTo>
                  <a:cubicBezTo>
                    <a:pt x="6379" y="27735"/>
                    <a:pt x="6611" y="27272"/>
                    <a:pt x="6809" y="26776"/>
                  </a:cubicBezTo>
                  <a:cubicBezTo>
                    <a:pt x="6974" y="26347"/>
                    <a:pt x="6974" y="25851"/>
                    <a:pt x="6743" y="25454"/>
                  </a:cubicBezTo>
                  <a:cubicBezTo>
                    <a:pt x="6512" y="25124"/>
                    <a:pt x="6181" y="24859"/>
                    <a:pt x="5817" y="24727"/>
                  </a:cubicBezTo>
                  <a:cubicBezTo>
                    <a:pt x="5520" y="24595"/>
                    <a:pt x="5223" y="24529"/>
                    <a:pt x="4892" y="24430"/>
                  </a:cubicBezTo>
                  <a:lnTo>
                    <a:pt x="4628" y="24364"/>
                  </a:lnTo>
                  <a:cubicBezTo>
                    <a:pt x="4066" y="24264"/>
                    <a:pt x="3504" y="24297"/>
                    <a:pt x="2942" y="24231"/>
                  </a:cubicBezTo>
                  <a:lnTo>
                    <a:pt x="2909" y="24231"/>
                  </a:lnTo>
                  <a:cubicBezTo>
                    <a:pt x="2810" y="24000"/>
                    <a:pt x="2975" y="23868"/>
                    <a:pt x="3041" y="23702"/>
                  </a:cubicBezTo>
                  <a:lnTo>
                    <a:pt x="3140" y="23570"/>
                  </a:lnTo>
                  <a:cubicBezTo>
                    <a:pt x="3272" y="23306"/>
                    <a:pt x="3438" y="23041"/>
                    <a:pt x="3603" y="22777"/>
                  </a:cubicBezTo>
                  <a:cubicBezTo>
                    <a:pt x="3768" y="22513"/>
                    <a:pt x="3966" y="22248"/>
                    <a:pt x="4165" y="22017"/>
                  </a:cubicBezTo>
                  <a:cubicBezTo>
                    <a:pt x="4495" y="21554"/>
                    <a:pt x="4859" y="21124"/>
                    <a:pt x="5256" y="20728"/>
                  </a:cubicBezTo>
                  <a:cubicBezTo>
                    <a:pt x="6941" y="18943"/>
                    <a:pt x="9024" y="17455"/>
                    <a:pt x="11271" y="16431"/>
                  </a:cubicBezTo>
                  <a:cubicBezTo>
                    <a:pt x="13023" y="15637"/>
                    <a:pt x="14808" y="14943"/>
                    <a:pt x="16560" y="14249"/>
                  </a:cubicBezTo>
                  <a:cubicBezTo>
                    <a:pt x="18345" y="13588"/>
                    <a:pt x="19931" y="12563"/>
                    <a:pt x="21287" y="11208"/>
                  </a:cubicBezTo>
                  <a:cubicBezTo>
                    <a:pt x="22014" y="10481"/>
                    <a:pt x="22609" y="9655"/>
                    <a:pt x="23138" y="8729"/>
                  </a:cubicBezTo>
                  <a:cubicBezTo>
                    <a:pt x="23534" y="8068"/>
                    <a:pt x="23964" y="7407"/>
                    <a:pt x="24460" y="6779"/>
                  </a:cubicBezTo>
                  <a:cubicBezTo>
                    <a:pt x="26013" y="4664"/>
                    <a:pt x="28129" y="3044"/>
                    <a:pt x="30575" y="2151"/>
                  </a:cubicBezTo>
                  <a:cubicBezTo>
                    <a:pt x="32446" y="1479"/>
                    <a:pt x="34447" y="1143"/>
                    <a:pt x="36440" y="1143"/>
                  </a:cubicBezTo>
                  <a:cubicBezTo>
                    <a:pt x="36699" y="1143"/>
                    <a:pt x="36959" y="1148"/>
                    <a:pt x="37219" y="1160"/>
                  </a:cubicBezTo>
                  <a:cubicBezTo>
                    <a:pt x="38541" y="1226"/>
                    <a:pt x="39863" y="1358"/>
                    <a:pt x="41185" y="1590"/>
                  </a:cubicBezTo>
                  <a:lnTo>
                    <a:pt x="41185" y="565"/>
                  </a:lnTo>
                  <a:cubicBezTo>
                    <a:pt x="39578" y="192"/>
                    <a:pt x="37921" y="0"/>
                    <a:pt x="3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8738002" y="2689076"/>
              <a:ext cx="158894" cy="158525"/>
            </a:xfrm>
            <a:custGeom>
              <a:avLst/>
              <a:gdLst/>
              <a:ahLst/>
              <a:cxnLst/>
              <a:rect l="l" t="t" r="r" b="b"/>
              <a:pathLst>
                <a:path w="5587" h="5574" extrusionOk="0">
                  <a:moveTo>
                    <a:pt x="3079" y="0"/>
                  </a:moveTo>
                  <a:cubicBezTo>
                    <a:pt x="2522" y="0"/>
                    <a:pt x="1939" y="296"/>
                    <a:pt x="1422" y="901"/>
                  </a:cubicBezTo>
                  <a:lnTo>
                    <a:pt x="1323" y="1000"/>
                  </a:lnTo>
                  <a:cubicBezTo>
                    <a:pt x="596" y="2025"/>
                    <a:pt x="133" y="3215"/>
                    <a:pt x="1" y="4471"/>
                  </a:cubicBezTo>
                  <a:cubicBezTo>
                    <a:pt x="1" y="4603"/>
                    <a:pt x="1" y="4702"/>
                    <a:pt x="34" y="4802"/>
                  </a:cubicBezTo>
                  <a:cubicBezTo>
                    <a:pt x="34" y="5033"/>
                    <a:pt x="34" y="5297"/>
                    <a:pt x="331" y="5330"/>
                  </a:cubicBezTo>
                  <a:cubicBezTo>
                    <a:pt x="363" y="5337"/>
                    <a:pt x="392" y="5340"/>
                    <a:pt x="419" y="5340"/>
                  </a:cubicBezTo>
                  <a:cubicBezTo>
                    <a:pt x="663" y="5340"/>
                    <a:pt x="671" y="5080"/>
                    <a:pt x="761" y="4901"/>
                  </a:cubicBezTo>
                  <a:cubicBezTo>
                    <a:pt x="794" y="4769"/>
                    <a:pt x="827" y="4636"/>
                    <a:pt x="860" y="4504"/>
                  </a:cubicBezTo>
                  <a:cubicBezTo>
                    <a:pt x="1059" y="3711"/>
                    <a:pt x="1389" y="2951"/>
                    <a:pt x="1819" y="2256"/>
                  </a:cubicBezTo>
                  <a:cubicBezTo>
                    <a:pt x="1984" y="1926"/>
                    <a:pt x="2215" y="1628"/>
                    <a:pt x="2513" y="1430"/>
                  </a:cubicBezTo>
                  <a:cubicBezTo>
                    <a:pt x="2695" y="1290"/>
                    <a:pt x="2854" y="1221"/>
                    <a:pt x="2998" y="1221"/>
                  </a:cubicBezTo>
                  <a:cubicBezTo>
                    <a:pt x="3195" y="1221"/>
                    <a:pt x="3366" y="1348"/>
                    <a:pt x="3538" y="1595"/>
                  </a:cubicBezTo>
                  <a:cubicBezTo>
                    <a:pt x="3670" y="1860"/>
                    <a:pt x="3802" y="2157"/>
                    <a:pt x="3835" y="2422"/>
                  </a:cubicBezTo>
                  <a:cubicBezTo>
                    <a:pt x="3967" y="3050"/>
                    <a:pt x="4033" y="3678"/>
                    <a:pt x="4099" y="4339"/>
                  </a:cubicBezTo>
                  <a:cubicBezTo>
                    <a:pt x="4099" y="4570"/>
                    <a:pt x="4166" y="4802"/>
                    <a:pt x="4232" y="5066"/>
                  </a:cubicBezTo>
                  <a:cubicBezTo>
                    <a:pt x="4319" y="5358"/>
                    <a:pt x="4588" y="5573"/>
                    <a:pt x="4901" y="5573"/>
                  </a:cubicBezTo>
                  <a:cubicBezTo>
                    <a:pt x="4941" y="5573"/>
                    <a:pt x="4983" y="5569"/>
                    <a:pt x="5025" y="5562"/>
                  </a:cubicBezTo>
                  <a:cubicBezTo>
                    <a:pt x="5356" y="5463"/>
                    <a:pt x="5587" y="5132"/>
                    <a:pt x="5521" y="4802"/>
                  </a:cubicBezTo>
                  <a:cubicBezTo>
                    <a:pt x="5521" y="4405"/>
                    <a:pt x="5455" y="3975"/>
                    <a:pt x="5389" y="3579"/>
                  </a:cubicBezTo>
                  <a:cubicBezTo>
                    <a:pt x="5356" y="2785"/>
                    <a:pt x="5157" y="2058"/>
                    <a:pt x="4860" y="1331"/>
                  </a:cubicBezTo>
                  <a:cubicBezTo>
                    <a:pt x="4421" y="453"/>
                    <a:pt x="3770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40"/>
          <p:cNvGrpSpPr/>
          <p:nvPr/>
        </p:nvGrpSpPr>
        <p:grpSpPr>
          <a:xfrm rot="10800000">
            <a:off x="-149185" y="-1357"/>
            <a:ext cx="1351773" cy="759232"/>
            <a:chOff x="-1926148" y="2814066"/>
            <a:chExt cx="1608483" cy="1020034"/>
          </a:xfrm>
        </p:grpSpPr>
        <p:sp>
          <p:nvSpPr>
            <p:cNvPr id="1359" name="Google Shape;1359;p40"/>
            <p:cNvSpPr/>
            <p:nvPr/>
          </p:nvSpPr>
          <p:spPr>
            <a:xfrm>
              <a:off x="-1879135" y="2845920"/>
              <a:ext cx="1384715" cy="988148"/>
            </a:xfrm>
            <a:custGeom>
              <a:avLst/>
              <a:gdLst/>
              <a:ahLst/>
              <a:cxnLst/>
              <a:rect l="l" t="t" r="r" b="b"/>
              <a:pathLst>
                <a:path w="48689" h="34745" extrusionOk="0">
                  <a:moveTo>
                    <a:pt x="24463" y="23070"/>
                  </a:moveTo>
                  <a:cubicBezTo>
                    <a:pt x="24572" y="23070"/>
                    <a:pt x="24681" y="23072"/>
                    <a:pt x="24791" y="23076"/>
                  </a:cubicBezTo>
                  <a:lnTo>
                    <a:pt x="25947" y="23076"/>
                  </a:lnTo>
                  <a:cubicBezTo>
                    <a:pt x="26906" y="23209"/>
                    <a:pt x="27303" y="23870"/>
                    <a:pt x="27038" y="24795"/>
                  </a:cubicBezTo>
                  <a:cubicBezTo>
                    <a:pt x="26708" y="25721"/>
                    <a:pt x="26179" y="26613"/>
                    <a:pt x="25518" y="27373"/>
                  </a:cubicBezTo>
                  <a:cubicBezTo>
                    <a:pt x="25165" y="27768"/>
                    <a:pt x="24851" y="27941"/>
                    <a:pt x="24469" y="27941"/>
                  </a:cubicBezTo>
                  <a:cubicBezTo>
                    <a:pt x="24244" y="27941"/>
                    <a:pt x="23994" y="27881"/>
                    <a:pt x="23700" y="27770"/>
                  </a:cubicBezTo>
                  <a:cubicBezTo>
                    <a:pt x="23138" y="27572"/>
                    <a:pt x="22642" y="27175"/>
                    <a:pt x="22345" y="26679"/>
                  </a:cubicBezTo>
                  <a:cubicBezTo>
                    <a:pt x="22080" y="26150"/>
                    <a:pt x="21783" y="25688"/>
                    <a:pt x="21518" y="25159"/>
                  </a:cubicBezTo>
                  <a:cubicBezTo>
                    <a:pt x="21155" y="24432"/>
                    <a:pt x="21221" y="23969"/>
                    <a:pt x="21684" y="23572"/>
                  </a:cubicBezTo>
                  <a:cubicBezTo>
                    <a:pt x="21816" y="23440"/>
                    <a:pt x="22014" y="23341"/>
                    <a:pt x="22212" y="23341"/>
                  </a:cubicBezTo>
                  <a:cubicBezTo>
                    <a:pt x="22963" y="23168"/>
                    <a:pt x="23713" y="23070"/>
                    <a:pt x="24463" y="23070"/>
                  </a:cubicBezTo>
                  <a:close/>
                  <a:moveTo>
                    <a:pt x="7457" y="0"/>
                  </a:moveTo>
                  <a:cubicBezTo>
                    <a:pt x="7278" y="0"/>
                    <a:pt x="7099" y="45"/>
                    <a:pt x="6942" y="137"/>
                  </a:cubicBezTo>
                  <a:cubicBezTo>
                    <a:pt x="6809" y="203"/>
                    <a:pt x="6677" y="303"/>
                    <a:pt x="6578" y="435"/>
                  </a:cubicBezTo>
                  <a:cubicBezTo>
                    <a:pt x="6148" y="864"/>
                    <a:pt x="5818" y="1393"/>
                    <a:pt x="5586" y="1988"/>
                  </a:cubicBezTo>
                  <a:cubicBezTo>
                    <a:pt x="5355" y="2484"/>
                    <a:pt x="5124" y="3013"/>
                    <a:pt x="4925" y="3542"/>
                  </a:cubicBezTo>
                  <a:cubicBezTo>
                    <a:pt x="4859" y="3674"/>
                    <a:pt x="4826" y="3806"/>
                    <a:pt x="4760" y="3905"/>
                  </a:cubicBezTo>
                  <a:cubicBezTo>
                    <a:pt x="3901" y="6054"/>
                    <a:pt x="3240" y="8235"/>
                    <a:pt x="2744" y="10483"/>
                  </a:cubicBezTo>
                  <a:cubicBezTo>
                    <a:pt x="2678" y="10913"/>
                    <a:pt x="2578" y="11342"/>
                    <a:pt x="2479" y="11805"/>
                  </a:cubicBezTo>
                  <a:cubicBezTo>
                    <a:pt x="2446" y="11904"/>
                    <a:pt x="2413" y="12037"/>
                    <a:pt x="2380" y="12169"/>
                  </a:cubicBezTo>
                  <a:cubicBezTo>
                    <a:pt x="1818" y="14912"/>
                    <a:pt x="1256" y="17623"/>
                    <a:pt x="794" y="20366"/>
                  </a:cubicBezTo>
                  <a:cubicBezTo>
                    <a:pt x="562" y="21622"/>
                    <a:pt x="364" y="22845"/>
                    <a:pt x="199" y="24101"/>
                  </a:cubicBezTo>
                  <a:lnTo>
                    <a:pt x="2380" y="24101"/>
                  </a:lnTo>
                  <a:cubicBezTo>
                    <a:pt x="3206" y="24101"/>
                    <a:pt x="4000" y="24134"/>
                    <a:pt x="4793" y="24200"/>
                  </a:cubicBezTo>
                  <a:cubicBezTo>
                    <a:pt x="4793" y="24002"/>
                    <a:pt x="4925" y="23903"/>
                    <a:pt x="5057" y="23837"/>
                  </a:cubicBezTo>
                  <a:cubicBezTo>
                    <a:pt x="5888" y="23198"/>
                    <a:pt x="6883" y="22861"/>
                    <a:pt x="7892" y="22861"/>
                  </a:cubicBezTo>
                  <a:cubicBezTo>
                    <a:pt x="8450" y="22861"/>
                    <a:pt x="9012" y="22964"/>
                    <a:pt x="9553" y="23176"/>
                  </a:cubicBezTo>
                  <a:cubicBezTo>
                    <a:pt x="10148" y="23374"/>
                    <a:pt x="10677" y="23771"/>
                    <a:pt x="11007" y="24333"/>
                  </a:cubicBezTo>
                  <a:cubicBezTo>
                    <a:pt x="12230" y="24399"/>
                    <a:pt x="13420" y="24399"/>
                    <a:pt x="14610" y="24498"/>
                  </a:cubicBezTo>
                  <a:cubicBezTo>
                    <a:pt x="16428" y="24663"/>
                    <a:pt x="18279" y="24729"/>
                    <a:pt x="20064" y="25192"/>
                  </a:cubicBezTo>
                  <a:cubicBezTo>
                    <a:pt x="20295" y="25225"/>
                    <a:pt x="20494" y="25324"/>
                    <a:pt x="20725" y="25390"/>
                  </a:cubicBezTo>
                  <a:cubicBezTo>
                    <a:pt x="20824" y="25456"/>
                    <a:pt x="20890" y="25556"/>
                    <a:pt x="20857" y="25688"/>
                  </a:cubicBezTo>
                  <a:cubicBezTo>
                    <a:pt x="20824" y="25820"/>
                    <a:pt x="20725" y="25853"/>
                    <a:pt x="20593" y="25853"/>
                  </a:cubicBezTo>
                  <a:cubicBezTo>
                    <a:pt x="20470" y="25867"/>
                    <a:pt x="20346" y="25875"/>
                    <a:pt x="20223" y="25875"/>
                  </a:cubicBezTo>
                  <a:cubicBezTo>
                    <a:pt x="20049" y="25875"/>
                    <a:pt x="19875" y="25859"/>
                    <a:pt x="19700" y="25820"/>
                  </a:cubicBezTo>
                  <a:cubicBezTo>
                    <a:pt x="19006" y="25688"/>
                    <a:pt x="18279" y="25622"/>
                    <a:pt x="17552" y="25622"/>
                  </a:cubicBezTo>
                  <a:cubicBezTo>
                    <a:pt x="16179" y="25499"/>
                    <a:pt x="14806" y="25431"/>
                    <a:pt x="13420" y="25431"/>
                  </a:cubicBezTo>
                  <a:cubicBezTo>
                    <a:pt x="12937" y="25431"/>
                    <a:pt x="12452" y="25439"/>
                    <a:pt x="11966" y="25456"/>
                  </a:cubicBezTo>
                  <a:cubicBezTo>
                    <a:pt x="11933" y="25456"/>
                    <a:pt x="11900" y="25456"/>
                    <a:pt x="11834" y="25489"/>
                  </a:cubicBezTo>
                  <a:cubicBezTo>
                    <a:pt x="12032" y="26316"/>
                    <a:pt x="11999" y="27208"/>
                    <a:pt x="11701" y="28035"/>
                  </a:cubicBezTo>
                  <a:cubicBezTo>
                    <a:pt x="12594" y="28001"/>
                    <a:pt x="13453" y="27869"/>
                    <a:pt x="14313" y="27704"/>
                  </a:cubicBezTo>
                  <a:cubicBezTo>
                    <a:pt x="15932" y="27440"/>
                    <a:pt x="17552" y="27109"/>
                    <a:pt x="19171" y="26845"/>
                  </a:cubicBezTo>
                  <a:cubicBezTo>
                    <a:pt x="19382" y="26821"/>
                    <a:pt x="19592" y="26798"/>
                    <a:pt x="19803" y="26798"/>
                  </a:cubicBezTo>
                  <a:cubicBezTo>
                    <a:pt x="19890" y="26798"/>
                    <a:pt x="19977" y="26802"/>
                    <a:pt x="20064" y="26812"/>
                  </a:cubicBezTo>
                  <a:cubicBezTo>
                    <a:pt x="20163" y="26812"/>
                    <a:pt x="20262" y="26845"/>
                    <a:pt x="20262" y="26944"/>
                  </a:cubicBezTo>
                  <a:cubicBezTo>
                    <a:pt x="20295" y="27076"/>
                    <a:pt x="20229" y="27109"/>
                    <a:pt x="20163" y="27175"/>
                  </a:cubicBezTo>
                  <a:cubicBezTo>
                    <a:pt x="19766" y="27373"/>
                    <a:pt x="19370" y="27506"/>
                    <a:pt x="18940" y="27605"/>
                  </a:cubicBezTo>
                  <a:cubicBezTo>
                    <a:pt x="16692" y="28200"/>
                    <a:pt x="14412" y="28663"/>
                    <a:pt x="12098" y="29026"/>
                  </a:cubicBezTo>
                  <a:cubicBezTo>
                    <a:pt x="11668" y="29026"/>
                    <a:pt x="11205" y="29092"/>
                    <a:pt x="10776" y="29258"/>
                  </a:cubicBezTo>
                  <a:cubicBezTo>
                    <a:pt x="9640" y="30220"/>
                    <a:pt x="8394" y="30777"/>
                    <a:pt x="7009" y="30777"/>
                  </a:cubicBezTo>
                  <a:cubicBezTo>
                    <a:pt x="6540" y="30777"/>
                    <a:pt x="6055" y="30714"/>
                    <a:pt x="5553" y="30580"/>
                  </a:cubicBezTo>
                  <a:cubicBezTo>
                    <a:pt x="5289" y="30547"/>
                    <a:pt x="5057" y="30447"/>
                    <a:pt x="4892" y="30216"/>
                  </a:cubicBezTo>
                  <a:lnTo>
                    <a:pt x="661" y="31042"/>
                  </a:lnTo>
                  <a:lnTo>
                    <a:pt x="364" y="31109"/>
                  </a:lnTo>
                  <a:cubicBezTo>
                    <a:pt x="232" y="31109"/>
                    <a:pt x="99" y="31142"/>
                    <a:pt x="0" y="31142"/>
                  </a:cubicBezTo>
                  <a:lnTo>
                    <a:pt x="0" y="31241"/>
                  </a:lnTo>
                  <a:cubicBezTo>
                    <a:pt x="0" y="32398"/>
                    <a:pt x="33" y="33588"/>
                    <a:pt x="99" y="34744"/>
                  </a:cubicBezTo>
                  <a:lnTo>
                    <a:pt x="48622" y="34744"/>
                  </a:lnTo>
                  <a:cubicBezTo>
                    <a:pt x="48622" y="34711"/>
                    <a:pt x="48589" y="34678"/>
                    <a:pt x="48523" y="34645"/>
                  </a:cubicBezTo>
                  <a:cubicBezTo>
                    <a:pt x="48226" y="34480"/>
                    <a:pt x="48292" y="34183"/>
                    <a:pt x="48325" y="33951"/>
                  </a:cubicBezTo>
                  <a:cubicBezTo>
                    <a:pt x="48457" y="32298"/>
                    <a:pt x="48490" y="30646"/>
                    <a:pt x="48457" y="28993"/>
                  </a:cubicBezTo>
                  <a:lnTo>
                    <a:pt x="48060" y="28927"/>
                  </a:lnTo>
                  <a:cubicBezTo>
                    <a:pt x="46771" y="28762"/>
                    <a:pt x="45515" y="28596"/>
                    <a:pt x="44226" y="28431"/>
                  </a:cubicBezTo>
                  <a:cubicBezTo>
                    <a:pt x="43929" y="28398"/>
                    <a:pt x="43631" y="28398"/>
                    <a:pt x="43334" y="28398"/>
                  </a:cubicBezTo>
                  <a:cubicBezTo>
                    <a:pt x="42838" y="29786"/>
                    <a:pt x="41780" y="30447"/>
                    <a:pt x="40425" y="30778"/>
                  </a:cubicBezTo>
                  <a:cubicBezTo>
                    <a:pt x="40001" y="30905"/>
                    <a:pt x="39550" y="30964"/>
                    <a:pt x="39107" y="30964"/>
                  </a:cubicBezTo>
                  <a:cubicBezTo>
                    <a:pt x="38859" y="30964"/>
                    <a:pt x="38613" y="30946"/>
                    <a:pt x="38376" y="30910"/>
                  </a:cubicBezTo>
                  <a:cubicBezTo>
                    <a:pt x="36954" y="30712"/>
                    <a:pt x="35864" y="29555"/>
                    <a:pt x="35764" y="28101"/>
                  </a:cubicBezTo>
                  <a:cubicBezTo>
                    <a:pt x="35764" y="28035"/>
                    <a:pt x="35731" y="27935"/>
                    <a:pt x="35698" y="27836"/>
                  </a:cubicBezTo>
                  <a:cubicBezTo>
                    <a:pt x="35632" y="27770"/>
                    <a:pt x="35500" y="27737"/>
                    <a:pt x="35401" y="27737"/>
                  </a:cubicBezTo>
                  <a:cubicBezTo>
                    <a:pt x="33913" y="27671"/>
                    <a:pt x="32426" y="27539"/>
                    <a:pt x="30972" y="27307"/>
                  </a:cubicBezTo>
                  <a:cubicBezTo>
                    <a:pt x="30674" y="27307"/>
                    <a:pt x="30410" y="27208"/>
                    <a:pt x="30178" y="27076"/>
                  </a:cubicBezTo>
                  <a:cubicBezTo>
                    <a:pt x="30079" y="27010"/>
                    <a:pt x="30046" y="26911"/>
                    <a:pt x="30079" y="26778"/>
                  </a:cubicBezTo>
                  <a:cubicBezTo>
                    <a:pt x="30112" y="26646"/>
                    <a:pt x="30211" y="26646"/>
                    <a:pt x="30344" y="26646"/>
                  </a:cubicBezTo>
                  <a:cubicBezTo>
                    <a:pt x="31798" y="26845"/>
                    <a:pt x="33252" y="26944"/>
                    <a:pt x="34740" y="26944"/>
                  </a:cubicBezTo>
                  <a:cubicBezTo>
                    <a:pt x="35070" y="27010"/>
                    <a:pt x="35434" y="27043"/>
                    <a:pt x="35798" y="27043"/>
                  </a:cubicBezTo>
                  <a:cubicBezTo>
                    <a:pt x="35764" y="26547"/>
                    <a:pt x="35864" y="26084"/>
                    <a:pt x="36128" y="25688"/>
                  </a:cubicBezTo>
                  <a:cubicBezTo>
                    <a:pt x="36227" y="25456"/>
                    <a:pt x="36359" y="25225"/>
                    <a:pt x="36459" y="25027"/>
                  </a:cubicBezTo>
                  <a:cubicBezTo>
                    <a:pt x="36333" y="25017"/>
                    <a:pt x="36207" y="25013"/>
                    <a:pt x="36082" y="25013"/>
                  </a:cubicBezTo>
                  <a:cubicBezTo>
                    <a:pt x="35323" y="25013"/>
                    <a:pt x="34581" y="25164"/>
                    <a:pt x="33814" y="25192"/>
                  </a:cubicBezTo>
                  <a:cubicBezTo>
                    <a:pt x="33054" y="25225"/>
                    <a:pt x="32294" y="25324"/>
                    <a:pt x="31534" y="25390"/>
                  </a:cubicBezTo>
                  <a:cubicBezTo>
                    <a:pt x="31104" y="25390"/>
                    <a:pt x="30674" y="25423"/>
                    <a:pt x="30244" y="25522"/>
                  </a:cubicBezTo>
                  <a:cubicBezTo>
                    <a:pt x="30162" y="25539"/>
                    <a:pt x="30071" y="25547"/>
                    <a:pt x="29980" y="25547"/>
                  </a:cubicBezTo>
                  <a:cubicBezTo>
                    <a:pt x="29889" y="25547"/>
                    <a:pt x="29798" y="25539"/>
                    <a:pt x="29716" y="25522"/>
                  </a:cubicBezTo>
                  <a:cubicBezTo>
                    <a:pt x="29484" y="25522"/>
                    <a:pt x="29418" y="25225"/>
                    <a:pt x="29616" y="25126"/>
                  </a:cubicBezTo>
                  <a:cubicBezTo>
                    <a:pt x="29749" y="24994"/>
                    <a:pt x="29914" y="24894"/>
                    <a:pt x="30112" y="24894"/>
                  </a:cubicBezTo>
                  <a:cubicBezTo>
                    <a:pt x="31203" y="24729"/>
                    <a:pt x="32327" y="24564"/>
                    <a:pt x="33451" y="24465"/>
                  </a:cubicBezTo>
                  <a:cubicBezTo>
                    <a:pt x="34872" y="24266"/>
                    <a:pt x="36260" y="24167"/>
                    <a:pt x="37682" y="24167"/>
                  </a:cubicBezTo>
                  <a:cubicBezTo>
                    <a:pt x="37715" y="24167"/>
                    <a:pt x="37781" y="24101"/>
                    <a:pt x="37847" y="24068"/>
                  </a:cubicBezTo>
                  <a:lnTo>
                    <a:pt x="37582" y="24035"/>
                  </a:lnTo>
                  <a:cubicBezTo>
                    <a:pt x="37649" y="23936"/>
                    <a:pt x="37748" y="23870"/>
                    <a:pt x="37814" y="23804"/>
                  </a:cubicBezTo>
                  <a:cubicBezTo>
                    <a:pt x="37880" y="23704"/>
                    <a:pt x="37979" y="23638"/>
                    <a:pt x="38045" y="23572"/>
                  </a:cubicBezTo>
                  <a:cubicBezTo>
                    <a:pt x="38144" y="23506"/>
                    <a:pt x="38243" y="23473"/>
                    <a:pt x="38343" y="23407"/>
                  </a:cubicBezTo>
                  <a:cubicBezTo>
                    <a:pt x="38541" y="23308"/>
                    <a:pt x="38772" y="23209"/>
                    <a:pt x="39004" y="23176"/>
                  </a:cubicBezTo>
                  <a:cubicBezTo>
                    <a:pt x="39070" y="23143"/>
                    <a:pt x="39169" y="23110"/>
                    <a:pt x="39268" y="23110"/>
                  </a:cubicBezTo>
                  <a:cubicBezTo>
                    <a:pt x="39301" y="23076"/>
                    <a:pt x="39367" y="23076"/>
                    <a:pt x="39400" y="23076"/>
                  </a:cubicBezTo>
                  <a:cubicBezTo>
                    <a:pt x="39632" y="23043"/>
                    <a:pt x="39863" y="23010"/>
                    <a:pt x="40094" y="23010"/>
                  </a:cubicBezTo>
                  <a:lnTo>
                    <a:pt x="40425" y="23010"/>
                  </a:lnTo>
                  <a:cubicBezTo>
                    <a:pt x="40855" y="23043"/>
                    <a:pt x="41251" y="23143"/>
                    <a:pt x="41615" y="23308"/>
                  </a:cubicBezTo>
                  <a:cubicBezTo>
                    <a:pt x="41747" y="23341"/>
                    <a:pt x="41846" y="23407"/>
                    <a:pt x="41946" y="23440"/>
                  </a:cubicBezTo>
                  <a:cubicBezTo>
                    <a:pt x="42111" y="23539"/>
                    <a:pt x="42276" y="23638"/>
                    <a:pt x="42441" y="23738"/>
                  </a:cubicBezTo>
                  <a:lnTo>
                    <a:pt x="48094" y="23704"/>
                  </a:lnTo>
                  <a:lnTo>
                    <a:pt x="48457" y="23704"/>
                  </a:lnTo>
                  <a:cubicBezTo>
                    <a:pt x="48490" y="23043"/>
                    <a:pt x="48556" y="22382"/>
                    <a:pt x="48556" y="21688"/>
                  </a:cubicBezTo>
                  <a:cubicBezTo>
                    <a:pt x="48589" y="21655"/>
                    <a:pt x="48589" y="21622"/>
                    <a:pt x="48556" y="21589"/>
                  </a:cubicBezTo>
                  <a:cubicBezTo>
                    <a:pt x="48556" y="21358"/>
                    <a:pt x="48589" y="21126"/>
                    <a:pt x="48589" y="20895"/>
                  </a:cubicBezTo>
                  <a:cubicBezTo>
                    <a:pt x="48589" y="20631"/>
                    <a:pt x="48589" y="20465"/>
                    <a:pt x="48622" y="20234"/>
                  </a:cubicBezTo>
                  <a:cubicBezTo>
                    <a:pt x="48655" y="19242"/>
                    <a:pt x="48688" y="18218"/>
                    <a:pt x="48688" y="17226"/>
                  </a:cubicBezTo>
                  <a:cubicBezTo>
                    <a:pt x="48688" y="15706"/>
                    <a:pt x="48556" y="14185"/>
                    <a:pt x="48391" y="12665"/>
                  </a:cubicBezTo>
                  <a:cubicBezTo>
                    <a:pt x="48391" y="12532"/>
                    <a:pt x="48358" y="12400"/>
                    <a:pt x="48325" y="12301"/>
                  </a:cubicBezTo>
                  <a:cubicBezTo>
                    <a:pt x="48325" y="12268"/>
                    <a:pt x="48325" y="12268"/>
                    <a:pt x="48325" y="12268"/>
                  </a:cubicBezTo>
                  <a:cubicBezTo>
                    <a:pt x="48325" y="12037"/>
                    <a:pt x="48292" y="11838"/>
                    <a:pt x="48259" y="11607"/>
                  </a:cubicBezTo>
                  <a:cubicBezTo>
                    <a:pt x="48193" y="10847"/>
                    <a:pt x="48094" y="10053"/>
                    <a:pt x="48027" y="9293"/>
                  </a:cubicBezTo>
                  <a:cubicBezTo>
                    <a:pt x="47994" y="9062"/>
                    <a:pt x="47961" y="8830"/>
                    <a:pt x="47796" y="8731"/>
                  </a:cubicBezTo>
                  <a:cubicBezTo>
                    <a:pt x="47465" y="8533"/>
                    <a:pt x="47499" y="8235"/>
                    <a:pt x="47499" y="7938"/>
                  </a:cubicBezTo>
                  <a:cubicBezTo>
                    <a:pt x="47499" y="6682"/>
                    <a:pt x="47300" y="5459"/>
                    <a:pt x="46937" y="4236"/>
                  </a:cubicBezTo>
                  <a:cubicBezTo>
                    <a:pt x="46804" y="3641"/>
                    <a:pt x="46507" y="3046"/>
                    <a:pt x="46110" y="2550"/>
                  </a:cubicBezTo>
                  <a:cubicBezTo>
                    <a:pt x="45517" y="1921"/>
                    <a:pt x="45071" y="1644"/>
                    <a:pt x="44622" y="1644"/>
                  </a:cubicBezTo>
                  <a:cubicBezTo>
                    <a:pt x="44246" y="1644"/>
                    <a:pt x="43868" y="1840"/>
                    <a:pt x="43400" y="2187"/>
                  </a:cubicBezTo>
                  <a:cubicBezTo>
                    <a:pt x="43235" y="2286"/>
                    <a:pt x="43102" y="2418"/>
                    <a:pt x="42937" y="2550"/>
                  </a:cubicBezTo>
                  <a:cubicBezTo>
                    <a:pt x="42309" y="3112"/>
                    <a:pt x="41681" y="3674"/>
                    <a:pt x="41053" y="4203"/>
                  </a:cubicBezTo>
                  <a:cubicBezTo>
                    <a:pt x="39599" y="5525"/>
                    <a:pt x="38144" y="6880"/>
                    <a:pt x="36855" y="8301"/>
                  </a:cubicBezTo>
                  <a:cubicBezTo>
                    <a:pt x="36690" y="8500"/>
                    <a:pt x="36459" y="8632"/>
                    <a:pt x="36558" y="8963"/>
                  </a:cubicBezTo>
                  <a:cubicBezTo>
                    <a:pt x="36657" y="9293"/>
                    <a:pt x="36558" y="9690"/>
                    <a:pt x="36326" y="9987"/>
                  </a:cubicBezTo>
                  <a:cubicBezTo>
                    <a:pt x="36194" y="10252"/>
                    <a:pt x="36029" y="10516"/>
                    <a:pt x="35897" y="10814"/>
                  </a:cubicBezTo>
                  <a:cubicBezTo>
                    <a:pt x="35673" y="11345"/>
                    <a:pt x="35331" y="11711"/>
                    <a:pt x="34791" y="11711"/>
                  </a:cubicBezTo>
                  <a:cubicBezTo>
                    <a:pt x="34692" y="11711"/>
                    <a:pt x="34587" y="11698"/>
                    <a:pt x="34475" y="11673"/>
                  </a:cubicBezTo>
                  <a:cubicBezTo>
                    <a:pt x="34434" y="11656"/>
                    <a:pt x="34391" y="11648"/>
                    <a:pt x="34348" y="11648"/>
                  </a:cubicBezTo>
                  <a:cubicBezTo>
                    <a:pt x="34219" y="11648"/>
                    <a:pt x="34095" y="11723"/>
                    <a:pt x="34046" y="11871"/>
                  </a:cubicBezTo>
                  <a:cubicBezTo>
                    <a:pt x="34046" y="11871"/>
                    <a:pt x="34046" y="11871"/>
                    <a:pt x="34046" y="11904"/>
                  </a:cubicBezTo>
                  <a:cubicBezTo>
                    <a:pt x="33984" y="12028"/>
                    <a:pt x="33980" y="12238"/>
                    <a:pt x="33791" y="12238"/>
                  </a:cubicBezTo>
                  <a:cubicBezTo>
                    <a:pt x="33777" y="12238"/>
                    <a:pt x="33763" y="12237"/>
                    <a:pt x="33748" y="12235"/>
                  </a:cubicBezTo>
                  <a:cubicBezTo>
                    <a:pt x="33385" y="12169"/>
                    <a:pt x="33021" y="12235"/>
                    <a:pt x="32724" y="11937"/>
                  </a:cubicBezTo>
                  <a:cubicBezTo>
                    <a:pt x="32492" y="11706"/>
                    <a:pt x="32162" y="11574"/>
                    <a:pt x="31798" y="11541"/>
                  </a:cubicBezTo>
                  <a:cubicBezTo>
                    <a:pt x="31467" y="11475"/>
                    <a:pt x="31104" y="11409"/>
                    <a:pt x="30773" y="11375"/>
                  </a:cubicBezTo>
                  <a:lnTo>
                    <a:pt x="29484" y="11210"/>
                  </a:lnTo>
                  <a:cubicBezTo>
                    <a:pt x="28327" y="11111"/>
                    <a:pt x="27204" y="11078"/>
                    <a:pt x="26047" y="10979"/>
                  </a:cubicBezTo>
                  <a:cubicBezTo>
                    <a:pt x="23766" y="10880"/>
                    <a:pt x="21452" y="10847"/>
                    <a:pt x="19171" y="10814"/>
                  </a:cubicBezTo>
                  <a:cubicBezTo>
                    <a:pt x="19091" y="10825"/>
                    <a:pt x="19010" y="10831"/>
                    <a:pt x="18930" y="10831"/>
                  </a:cubicBezTo>
                  <a:cubicBezTo>
                    <a:pt x="18550" y="10831"/>
                    <a:pt x="18183" y="10707"/>
                    <a:pt x="17882" y="10516"/>
                  </a:cubicBezTo>
                  <a:cubicBezTo>
                    <a:pt x="17783" y="10450"/>
                    <a:pt x="17717" y="10417"/>
                    <a:pt x="17618" y="10384"/>
                  </a:cubicBezTo>
                  <a:cubicBezTo>
                    <a:pt x="17453" y="10351"/>
                    <a:pt x="17287" y="10351"/>
                    <a:pt x="17155" y="10318"/>
                  </a:cubicBezTo>
                  <a:cubicBezTo>
                    <a:pt x="16230" y="10219"/>
                    <a:pt x="15304" y="10119"/>
                    <a:pt x="14379" y="10119"/>
                  </a:cubicBezTo>
                  <a:cubicBezTo>
                    <a:pt x="14288" y="10103"/>
                    <a:pt x="14199" y="10095"/>
                    <a:pt x="14112" y="10095"/>
                  </a:cubicBezTo>
                  <a:cubicBezTo>
                    <a:pt x="13852" y="10095"/>
                    <a:pt x="13610" y="10169"/>
                    <a:pt x="13387" y="10318"/>
                  </a:cubicBezTo>
                  <a:cubicBezTo>
                    <a:pt x="13329" y="10391"/>
                    <a:pt x="13271" y="10418"/>
                    <a:pt x="13212" y="10418"/>
                  </a:cubicBezTo>
                  <a:cubicBezTo>
                    <a:pt x="13138" y="10418"/>
                    <a:pt x="13064" y="10373"/>
                    <a:pt x="12990" y="10318"/>
                  </a:cubicBezTo>
                  <a:cubicBezTo>
                    <a:pt x="12197" y="9723"/>
                    <a:pt x="11437" y="9095"/>
                    <a:pt x="11272" y="8004"/>
                  </a:cubicBezTo>
                  <a:cubicBezTo>
                    <a:pt x="11205" y="7740"/>
                    <a:pt x="11139" y="7475"/>
                    <a:pt x="11040" y="7211"/>
                  </a:cubicBezTo>
                  <a:cubicBezTo>
                    <a:pt x="10577" y="5624"/>
                    <a:pt x="10016" y="4071"/>
                    <a:pt x="9454" y="2484"/>
                  </a:cubicBezTo>
                  <a:cubicBezTo>
                    <a:pt x="9255" y="1724"/>
                    <a:pt x="8826" y="1030"/>
                    <a:pt x="8297" y="435"/>
                  </a:cubicBezTo>
                  <a:lnTo>
                    <a:pt x="8198" y="303"/>
                  </a:lnTo>
                  <a:cubicBezTo>
                    <a:pt x="7999" y="103"/>
                    <a:pt x="7727" y="0"/>
                    <a:pt x="7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-1926148" y="3531377"/>
              <a:ext cx="641151" cy="52671"/>
            </a:xfrm>
            <a:custGeom>
              <a:avLst/>
              <a:gdLst/>
              <a:ahLst/>
              <a:cxnLst/>
              <a:rect l="l" t="t" r="r" b="b"/>
              <a:pathLst>
                <a:path w="22544" h="1852" extrusionOk="0">
                  <a:moveTo>
                    <a:pt x="1" y="0"/>
                  </a:moveTo>
                  <a:lnTo>
                    <a:pt x="1" y="893"/>
                  </a:lnTo>
                  <a:cubicBezTo>
                    <a:pt x="364" y="926"/>
                    <a:pt x="728" y="959"/>
                    <a:pt x="1091" y="992"/>
                  </a:cubicBezTo>
                  <a:cubicBezTo>
                    <a:pt x="1323" y="992"/>
                    <a:pt x="1587" y="1025"/>
                    <a:pt x="1785" y="1058"/>
                  </a:cubicBezTo>
                  <a:cubicBezTo>
                    <a:pt x="1984" y="1058"/>
                    <a:pt x="2182" y="1091"/>
                    <a:pt x="2380" y="1091"/>
                  </a:cubicBezTo>
                  <a:cubicBezTo>
                    <a:pt x="3405" y="1190"/>
                    <a:pt x="4463" y="1124"/>
                    <a:pt x="5487" y="1190"/>
                  </a:cubicBezTo>
                  <a:cubicBezTo>
                    <a:pt x="5694" y="1174"/>
                    <a:pt x="5903" y="1167"/>
                    <a:pt x="6112" y="1167"/>
                  </a:cubicBezTo>
                  <a:cubicBezTo>
                    <a:pt x="6741" y="1167"/>
                    <a:pt x="7380" y="1223"/>
                    <a:pt x="8000" y="1223"/>
                  </a:cubicBezTo>
                  <a:cubicBezTo>
                    <a:pt x="9487" y="1256"/>
                    <a:pt x="11007" y="1289"/>
                    <a:pt x="12528" y="1289"/>
                  </a:cubicBezTo>
                  <a:cubicBezTo>
                    <a:pt x="12825" y="1322"/>
                    <a:pt x="13090" y="1355"/>
                    <a:pt x="13354" y="1355"/>
                  </a:cubicBezTo>
                  <a:cubicBezTo>
                    <a:pt x="13453" y="1355"/>
                    <a:pt x="13487" y="1355"/>
                    <a:pt x="13487" y="1455"/>
                  </a:cubicBezTo>
                  <a:cubicBezTo>
                    <a:pt x="13553" y="1455"/>
                    <a:pt x="13586" y="1421"/>
                    <a:pt x="13619" y="1421"/>
                  </a:cubicBezTo>
                  <a:cubicBezTo>
                    <a:pt x="14024" y="1414"/>
                    <a:pt x="14428" y="1410"/>
                    <a:pt x="14831" y="1410"/>
                  </a:cubicBezTo>
                  <a:cubicBezTo>
                    <a:pt x="16300" y="1410"/>
                    <a:pt x="17752" y="1464"/>
                    <a:pt x="19205" y="1620"/>
                  </a:cubicBezTo>
                  <a:cubicBezTo>
                    <a:pt x="19300" y="1615"/>
                    <a:pt x="19396" y="1613"/>
                    <a:pt x="19492" y="1613"/>
                  </a:cubicBezTo>
                  <a:cubicBezTo>
                    <a:pt x="20123" y="1613"/>
                    <a:pt x="20750" y="1703"/>
                    <a:pt x="21353" y="1818"/>
                  </a:cubicBezTo>
                  <a:cubicBezTo>
                    <a:pt x="21651" y="1851"/>
                    <a:pt x="21948" y="1851"/>
                    <a:pt x="22246" y="1851"/>
                  </a:cubicBezTo>
                  <a:cubicBezTo>
                    <a:pt x="22378" y="1851"/>
                    <a:pt x="22477" y="1785"/>
                    <a:pt x="22510" y="1653"/>
                  </a:cubicBezTo>
                  <a:cubicBezTo>
                    <a:pt x="22543" y="1521"/>
                    <a:pt x="22477" y="1388"/>
                    <a:pt x="22378" y="1322"/>
                  </a:cubicBezTo>
                  <a:cubicBezTo>
                    <a:pt x="22147" y="1256"/>
                    <a:pt x="21948" y="1157"/>
                    <a:pt x="21717" y="1124"/>
                  </a:cubicBezTo>
                  <a:cubicBezTo>
                    <a:pt x="19932" y="661"/>
                    <a:pt x="18081" y="595"/>
                    <a:pt x="16263" y="430"/>
                  </a:cubicBezTo>
                  <a:cubicBezTo>
                    <a:pt x="15073" y="331"/>
                    <a:pt x="13883" y="331"/>
                    <a:pt x="12660" y="265"/>
                  </a:cubicBezTo>
                  <a:lnTo>
                    <a:pt x="6446" y="132"/>
                  </a:lnTo>
                  <a:cubicBezTo>
                    <a:pt x="5653" y="33"/>
                    <a:pt x="4859" y="33"/>
                    <a:pt x="4033" y="33"/>
                  </a:cubicBezTo>
                  <a:lnTo>
                    <a:pt x="1058" y="33"/>
                  </a:lnTo>
                  <a:cubicBezTo>
                    <a:pt x="695" y="0"/>
                    <a:pt x="33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-1926148" y="3610330"/>
              <a:ext cx="623291" cy="125051"/>
            </a:xfrm>
            <a:custGeom>
              <a:avLst/>
              <a:gdLst/>
              <a:ahLst/>
              <a:cxnLst/>
              <a:rect l="l" t="t" r="r" b="b"/>
              <a:pathLst>
                <a:path w="21916" h="4397" extrusionOk="0">
                  <a:moveTo>
                    <a:pt x="21717" y="1"/>
                  </a:moveTo>
                  <a:cubicBezTo>
                    <a:pt x="21419" y="1"/>
                    <a:pt x="21122" y="1"/>
                    <a:pt x="20824" y="34"/>
                  </a:cubicBezTo>
                  <a:cubicBezTo>
                    <a:pt x="19205" y="331"/>
                    <a:pt x="17585" y="629"/>
                    <a:pt x="15966" y="893"/>
                  </a:cubicBezTo>
                  <a:cubicBezTo>
                    <a:pt x="15106" y="1091"/>
                    <a:pt x="14247" y="1191"/>
                    <a:pt x="13354" y="1257"/>
                  </a:cubicBezTo>
                  <a:cubicBezTo>
                    <a:pt x="12660" y="1422"/>
                    <a:pt x="11966" y="1554"/>
                    <a:pt x="11239" y="1620"/>
                  </a:cubicBezTo>
                  <a:cubicBezTo>
                    <a:pt x="9388" y="1885"/>
                    <a:pt x="7570" y="2182"/>
                    <a:pt x="5752" y="2513"/>
                  </a:cubicBezTo>
                  <a:cubicBezTo>
                    <a:pt x="4926" y="2678"/>
                    <a:pt x="4066" y="2843"/>
                    <a:pt x="3240" y="3009"/>
                  </a:cubicBezTo>
                  <a:lnTo>
                    <a:pt x="2447" y="3141"/>
                  </a:lnTo>
                  <a:lnTo>
                    <a:pt x="2050" y="3240"/>
                  </a:lnTo>
                  <a:lnTo>
                    <a:pt x="1653" y="3306"/>
                  </a:lnTo>
                  <a:lnTo>
                    <a:pt x="1455" y="3339"/>
                  </a:lnTo>
                  <a:cubicBezTo>
                    <a:pt x="1224" y="3405"/>
                    <a:pt x="992" y="3438"/>
                    <a:pt x="794" y="3504"/>
                  </a:cubicBezTo>
                  <a:cubicBezTo>
                    <a:pt x="496" y="3537"/>
                    <a:pt x="232" y="3637"/>
                    <a:pt x="1" y="3736"/>
                  </a:cubicBezTo>
                  <a:lnTo>
                    <a:pt x="1" y="4397"/>
                  </a:lnTo>
                  <a:cubicBezTo>
                    <a:pt x="232" y="4397"/>
                    <a:pt x="496" y="4397"/>
                    <a:pt x="761" y="4364"/>
                  </a:cubicBezTo>
                  <a:cubicBezTo>
                    <a:pt x="1058" y="4331"/>
                    <a:pt x="1356" y="4298"/>
                    <a:pt x="1653" y="4265"/>
                  </a:cubicBezTo>
                  <a:cubicBezTo>
                    <a:pt x="1752" y="4265"/>
                    <a:pt x="1885" y="4232"/>
                    <a:pt x="2017" y="4232"/>
                  </a:cubicBezTo>
                  <a:lnTo>
                    <a:pt x="2314" y="4165"/>
                  </a:lnTo>
                  <a:lnTo>
                    <a:pt x="6545" y="3438"/>
                  </a:lnTo>
                  <a:cubicBezTo>
                    <a:pt x="7372" y="3207"/>
                    <a:pt x="8231" y="3042"/>
                    <a:pt x="9057" y="2942"/>
                  </a:cubicBezTo>
                  <a:cubicBezTo>
                    <a:pt x="10181" y="2711"/>
                    <a:pt x="11305" y="2546"/>
                    <a:pt x="12429" y="2480"/>
                  </a:cubicBezTo>
                  <a:cubicBezTo>
                    <a:pt x="12858" y="2314"/>
                    <a:pt x="13288" y="2215"/>
                    <a:pt x="13751" y="2215"/>
                  </a:cubicBezTo>
                  <a:cubicBezTo>
                    <a:pt x="16065" y="1852"/>
                    <a:pt x="18345" y="1389"/>
                    <a:pt x="20593" y="794"/>
                  </a:cubicBezTo>
                  <a:cubicBezTo>
                    <a:pt x="20990" y="728"/>
                    <a:pt x="21419" y="563"/>
                    <a:pt x="21783" y="364"/>
                  </a:cubicBezTo>
                  <a:cubicBezTo>
                    <a:pt x="21882" y="331"/>
                    <a:pt x="21915" y="265"/>
                    <a:pt x="21915" y="166"/>
                  </a:cubicBezTo>
                  <a:cubicBezTo>
                    <a:pt x="21915" y="34"/>
                    <a:pt x="21816" y="1"/>
                    <a:pt x="21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-1025537" y="3603760"/>
              <a:ext cx="707872" cy="99654"/>
            </a:xfrm>
            <a:custGeom>
              <a:avLst/>
              <a:gdLst/>
              <a:ahLst/>
              <a:cxnLst/>
              <a:rect l="l" t="t" r="r" b="b"/>
              <a:pathLst>
                <a:path w="24890" h="3504" extrusionOk="0">
                  <a:moveTo>
                    <a:pt x="298" y="0"/>
                  </a:moveTo>
                  <a:cubicBezTo>
                    <a:pt x="198" y="0"/>
                    <a:pt x="66" y="0"/>
                    <a:pt x="33" y="132"/>
                  </a:cubicBezTo>
                  <a:cubicBezTo>
                    <a:pt x="0" y="265"/>
                    <a:pt x="33" y="364"/>
                    <a:pt x="165" y="430"/>
                  </a:cubicBezTo>
                  <a:cubicBezTo>
                    <a:pt x="397" y="562"/>
                    <a:pt x="661" y="628"/>
                    <a:pt x="926" y="661"/>
                  </a:cubicBezTo>
                  <a:cubicBezTo>
                    <a:pt x="2380" y="893"/>
                    <a:pt x="3867" y="1025"/>
                    <a:pt x="5355" y="1091"/>
                  </a:cubicBezTo>
                  <a:cubicBezTo>
                    <a:pt x="5379" y="1085"/>
                    <a:pt x="5402" y="1082"/>
                    <a:pt x="5424" y="1082"/>
                  </a:cubicBezTo>
                  <a:cubicBezTo>
                    <a:pt x="5523" y="1082"/>
                    <a:pt x="5604" y="1136"/>
                    <a:pt x="5685" y="1190"/>
                  </a:cubicBezTo>
                  <a:cubicBezTo>
                    <a:pt x="5768" y="1157"/>
                    <a:pt x="5859" y="1141"/>
                    <a:pt x="5950" y="1141"/>
                  </a:cubicBezTo>
                  <a:cubicBezTo>
                    <a:pt x="6041" y="1141"/>
                    <a:pt x="6132" y="1157"/>
                    <a:pt x="6214" y="1190"/>
                  </a:cubicBezTo>
                  <a:lnTo>
                    <a:pt x="12858" y="1653"/>
                  </a:lnTo>
                  <a:cubicBezTo>
                    <a:pt x="12888" y="1647"/>
                    <a:pt x="12919" y="1644"/>
                    <a:pt x="12949" y="1644"/>
                  </a:cubicBezTo>
                  <a:cubicBezTo>
                    <a:pt x="13083" y="1644"/>
                    <a:pt x="13213" y="1698"/>
                    <a:pt x="13321" y="1752"/>
                  </a:cubicBezTo>
                  <a:cubicBezTo>
                    <a:pt x="13618" y="1752"/>
                    <a:pt x="13916" y="1752"/>
                    <a:pt x="14213" y="1785"/>
                  </a:cubicBezTo>
                  <a:cubicBezTo>
                    <a:pt x="15601" y="1950"/>
                    <a:pt x="17023" y="2149"/>
                    <a:pt x="18444" y="2347"/>
                  </a:cubicBezTo>
                  <a:cubicBezTo>
                    <a:pt x="20593" y="2645"/>
                    <a:pt x="22708" y="3107"/>
                    <a:pt x="24890" y="3504"/>
                  </a:cubicBezTo>
                  <a:cubicBezTo>
                    <a:pt x="24559" y="3140"/>
                    <a:pt x="24096" y="2843"/>
                    <a:pt x="23600" y="2711"/>
                  </a:cubicBezTo>
                  <a:cubicBezTo>
                    <a:pt x="21948" y="2149"/>
                    <a:pt x="20229" y="1719"/>
                    <a:pt x="18477" y="1488"/>
                  </a:cubicBezTo>
                  <a:cubicBezTo>
                    <a:pt x="17122" y="1256"/>
                    <a:pt x="15767" y="1025"/>
                    <a:pt x="14412" y="926"/>
                  </a:cubicBezTo>
                  <a:cubicBezTo>
                    <a:pt x="14147" y="893"/>
                    <a:pt x="13883" y="860"/>
                    <a:pt x="13618" y="794"/>
                  </a:cubicBezTo>
                  <a:cubicBezTo>
                    <a:pt x="12693" y="794"/>
                    <a:pt x="11767" y="761"/>
                    <a:pt x="10842" y="661"/>
                  </a:cubicBezTo>
                  <a:cubicBezTo>
                    <a:pt x="9156" y="595"/>
                    <a:pt x="7470" y="463"/>
                    <a:pt x="5751" y="364"/>
                  </a:cubicBezTo>
                  <a:cubicBezTo>
                    <a:pt x="5663" y="373"/>
                    <a:pt x="5572" y="377"/>
                    <a:pt x="5479" y="377"/>
                  </a:cubicBezTo>
                  <a:cubicBezTo>
                    <a:pt x="5226" y="377"/>
                    <a:pt x="4960" y="346"/>
                    <a:pt x="4694" y="298"/>
                  </a:cubicBezTo>
                  <a:cubicBezTo>
                    <a:pt x="3239" y="265"/>
                    <a:pt x="1752" y="199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-1042459" y="3520086"/>
              <a:ext cx="661799" cy="51505"/>
            </a:xfrm>
            <a:custGeom>
              <a:avLst/>
              <a:gdLst/>
              <a:ahLst/>
              <a:cxnLst/>
              <a:rect l="l" t="t" r="r" b="b"/>
              <a:pathLst>
                <a:path w="23270" h="1811" extrusionOk="0">
                  <a:moveTo>
                    <a:pt x="13056" y="34"/>
                  </a:moveTo>
                  <a:lnTo>
                    <a:pt x="13023" y="67"/>
                  </a:lnTo>
                  <a:lnTo>
                    <a:pt x="13032" y="67"/>
                  </a:lnTo>
                  <a:lnTo>
                    <a:pt x="13032" y="67"/>
                  </a:lnTo>
                  <a:cubicBezTo>
                    <a:pt x="13041" y="56"/>
                    <a:pt x="13049" y="45"/>
                    <a:pt x="13056" y="34"/>
                  </a:cubicBezTo>
                  <a:close/>
                  <a:moveTo>
                    <a:pt x="19072" y="0"/>
                  </a:moveTo>
                  <a:lnTo>
                    <a:pt x="13032" y="67"/>
                  </a:lnTo>
                  <a:lnTo>
                    <a:pt x="13032" y="67"/>
                  </a:lnTo>
                  <a:cubicBezTo>
                    <a:pt x="12964" y="153"/>
                    <a:pt x="12887" y="184"/>
                    <a:pt x="12806" y="184"/>
                  </a:cubicBezTo>
                  <a:cubicBezTo>
                    <a:pt x="12737" y="184"/>
                    <a:pt x="12665" y="161"/>
                    <a:pt x="12594" y="133"/>
                  </a:cubicBezTo>
                  <a:cubicBezTo>
                    <a:pt x="11205" y="133"/>
                    <a:pt x="9817" y="265"/>
                    <a:pt x="8429" y="364"/>
                  </a:cubicBezTo>
                  <a:cubicBezTo>
                    <a:pt x="8363" y="397"/>
                    <a:pt x="8297" y="430"/>
                    <a:pt x="8231" y="430"/>
                  </a:cubicBezTo>
                  <a:cubicBezTo>
                    <a:pt x="6809" y="463"/>
                    <a:pt x="5421" y="562"/>
                    <a:pt x="4033" y="728"/>
                  </a:cubicBezTo>
                  <a:cubicBezTo>
                    <a:pt x="2909" y="827"/>
                    <a:pt x="1785" y="992"/>
                    <a:pt x="661" y="1157"/>
                  </a:cubicBezTo>
                  <a:cubicBezTo>
                    <a:pt x="463" y="1190"/>
                    <a:pt x="298" y="1257"/>
                    <a:pt x="165" y="1389"/>
                  </a:cubicBezTo>
                  <a:cubicBezTo>
                    <a:pt x="0" y="1521"/>
                    <a:pt x="66" y="1752"/>
                    <a:pt x="265" y="1785"/>
                  </a:cubicBezTo>
                  <a:cubicBezTo>
                    <a:pt x="364" y="1802"/>
                    <a:pt x="455" y="1810"/>
                    <a:pt x="546" y="1810"/>
                  </a:cubicBezTo>
                  <a:cubicBezTo>
                    <a:pt x="636" y="1810"/>
                    <a:pt x="727" y="1802"/>
                    <a:pt x="826" y="1785"/>
                  </a:cubicBezTo>
                  <a:cubicBezTo>
                    <a:pt x="1223" y="1686"/>
                    <a:pt x="1653" y="1653"/>
                    <a:pt x="2116" y="1653"/>
                  </a:cubicBezTo>
                  <a:cubicBezTo>
                    <a:pt x="2876" y="1620"/>
                    <a:pt x="3636" y="1488"/>
                    <a:pt x="4396" y="1455"/>
                  </a:cubicBezTo>
                  <a:cubicBezTo>
                    <a:pt x="5163" y="1426"/>
                    <a:pt x="5905" y="1276"/>
                    <a:pt x="6664" y="1276"/>
                  </a:cubicBezTo>
                  <a:cubicBezTo>
                    <a:pt x="6789" y="1276"/>
                    <a:pt x="6915" y="1280"/>
                    <a:pt x="7041" y="1290"/>
                  </a:cubicBezTo>
                  <a:cubicBezTo>
                    <a:pt x="8297" y="1091"/>
                    <a:pt x="9520" y="1091"/>
                    <a:pt x="10776" y="1025"/>
                  </a:cubicBezTo>
                  <a:cubicBezTo>
                    <a:pt x="11767" y="959"/>
                    <a:pt x="12792" y="959"/>
                    <a:pt x="13817" y="926"/>
                  </a:cubicBezTo>
                  <a:cubicBezTo>
                    <a:pt x="14868" y="867"/>
                    <a:pt x="15907" y="855"/>
                    <a:pt x="16949" y="855"/>
                  </a:cubicBezTo>
                  <a:cubicBezTo>
                    <a:pt x="17643" y="855"/>
                    <a:pt x="18338" y="860"/>
                    <a:pt x="19039" y="860"/>
                  </a:cubicBezTo>
                  <a:cubicBezTo>
                    <a:pt x="20427" y="761"/>
                    <a:pt x="21816" y="827"/>
                    <a:pt x="23270" y="662"/>
                  </a:cubicBezTo>
                  <a:cubicBezTo>
                    <a:pt x="23105" y="496"/>
                    <a:pt x="22873" y="397"/>
                    <a:pt x="22642" y="397"/>
                  </a:cubicBezTo>
                  <a:cubicBezTo>
                    <a:pt x="22047" y="265"/>
                    <a:pt x="21419" y="166"/>
                    <a:pt x="20791" y="166"/>
                  </a:cubicBezTo>
                  <a:lnTo>
                    <a:pt x="19337" y="166"/>
                  </a:lnTo>
                  <a:cubicBezTo>
                    <a:pt x="19237" y="166"/>
                    <a:pt x="19105" y="100"/>
                    <a:pt x="19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-1879135" y="3561440"/>
              <a:ext cx="116576" cy="142911"/>
            </a:xfrm>
            <a:custGeom>
              <a:avLst/>
              <a:gdLst/>
              <a:ahLst/>
              <a:cxnLst/>
              <a:rect l="l" t="t" r="r" b="b"/>
              <a:pathLst>
                <a:path w="4099" h="5025" extrusionOk="0">
                  <a:moveTo>
                    <a:pt x="132" y="1"/>
                  </a:moveTo>
                  <a:lnTo>
                    <a:pt x="132" y="1158"/>
                  </a:lnTo>
                  <a:cubicBezTo>
                    <a:pt x="132" y="2447"/>
                    <a:pt x="132" y="3736"/>
                    <a:pt x="0" y="5025"/>
                  </a:cubicBezTo>
                  <a:cubicBezTo>
                    <a:pt x="265" y="4959"/>
                    <a:pt x="529" y="4926"/>
                    <a:pt x="794" y="4860"/>
                  </a:cubicBezTo>
                  <a:lnTo>
                    <a:pt x="4099" y="4232"/>
                  </a:lnTo>
                  <a:cubicBezTo>
                    <a:pt x="3801" y="4166"/>
                    <a:pt x="3735" y="3934"/>
                    <a:pt x="3603" y="3703"/>
                  </a:cubicBezTo>
                  <a:cubicBezTo>
                    <a:pt x="3273" y="2810"/>
                    <a:pt x="3240" y="1852"/>
                    <a:pt x="3537" y="959"/>
                  </a:cubicBezTo>
                  <a:cubicBezTo>
                    <a:pt x="3603" y="695"/>
                    <a:pt x="3702" y="431"/>
                    <a:pt x="3801" y="133"/>
                  </a:cubicBezTo>
                  <a:cubicBezTo>
                    <a:pt x="2612" y="67"/>
                    <a:pt x="1355" y="133"/>
                    <a:pt x="1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-649519" y="3544517"/>
              <a:ext cx="149509" cy="100621"/>
            </a:xfrm>
            <a:custGeom>
              <a:avLst/>
              <a:gdLst/>
              <a:ahLst/>
              <a:cxnLst/>
              <a:rect l="l" t="t" r="r" b="b"/>
              <a:pathLst>
                <a:path w="5257" h="3538" extrusionOk="0">
                  <a:moveTo>
                    <a:pt x="2624" y="1"/>
                  </a:moveTo>
                  <a:cubicBezTo>
                    <a:pt x="1752" y="1"/>
                    <a:pt x="877" y="17"/>
                    <a:pt x="1" y="67"/>
                  </a:cubicBezTo>
                  <a:cubicBezTo>
                    <a:pt x="529" y="959"/>
                    <a:pt x="496" y="1885"/>
                    <a:pt x="397" y="2844"/>
                  </a:cubicBezTo>
                  <a:cubicBezTo>
                    <a:pt x="629" y="2910"/>
                    <a:pt x="893" y="2976"/>
                    <a:pt x="1191" y="3009"/>
                  </a:cubicBezTo>
                  <a:cubicBezTo>
                    <a:pt x="2546" y="3108"/>
                    <a:pt x="3868" y="3306"/>
                    <a:pt x="5223" y="3538"/>
                  </a:cubicBezTo>
                  <a:cubicBezTo>
                    <a:pt x="5157" y="2381"/>
                    <a:pt x="5256" y="1191"/>
                    <a:pt x="5223" y="34"/>
                  </a:cubicBezTo>
                  <a:cubicBezTo>
                    <a:pt x="4364" y="17"/>
                    <a:pt x="3496" y="1"/>
                    <a:pt x="26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-1786077" y="3564398"/>
              <a:ext cx="249134" cy="117400"/>
            </a:xfrm>
            <a:custGeom>
              <a:avLst/>
              <a:gdLst/>
              <a:ahLst/>
              <a:cxnLst/>
              <a:rect l="l" t="t" r="r" b="b"/>
              <a:pathLst>
                <a:path w="8760" h="4128" extrusionOk="0">
                  <a:moveTo>
                    <a:pt x="1332" y="1"/>
                  </a:moveTo>
                  <a:cubicBezTo>
                    <a:pt x="1075" y="1"/>
                    <a:pt x="819" y="9"/>
                    <a:pt x="562" y="29"/>
                  </a:cubicBezTo>
                  <a:cubicBezTo>
                    <a:pt x="463" y="327"/>
                    <a:pt x="331" y="591"/>
                    <a:pt x="265" y="855"/>
                  </a:cubicBezTo>
                  <a:cubicBezTo>
                    <a:pt x="1" y="1748"/>
                    <a:pt x="34" y="2706"/>
                    <a:pt x="364" y="3599"/>
                  </a:cubicBezTo>
                  <a:cubicBezTo>
                    <a:pt x="463" y="3830"/>
                    <a:pt x="529" y="4062"/>
                    <a:pt x="827" y="4128"/>
                  </a:cubicBezTo>
                  <a:cubicBezTo>
                    <a:pt x="2645" y="3797"/>
                    <a:pt x="4463" y="3500"/>
                    <a:pt x="6314" y="3235"/>
                  </a:cubicBezTo>
                  <a:cubicBezTo>
                    <a:pt x="7041" y="3169"/>
                    <a:pt x="7735" y="3037"/>
                    <a:pt x="8429" y="2872"/>
                  </a:cubicBezTo>
                  <a:cubicBezTo>
                    <a:pt x="8694" y="2045"/>
                    <a:pt x="8760" y="1153"/>
                    <a:pt x="8562" y="294"/>
                  </a:cubicBezTo>
                  <a:cubicBezTo>
                    <a:pt x="8495" y="294"/>
                    <a:pt x="8462" y="260"/>
                    <a:pt x="8429" y="194"/>
                  </a:cubicBezTo>
                  <a:cubicBezTo>
                    <a:pt x="8165" y="161"/>
                    <a:pt x="7900" y="161"/>
                    <a:pt x="7603" y="161"/>
                  </a:cubicBezTo>
                  <a:cubicBezTo>
                    <a:pt x="6116" y="128"/>
                    <a:pt x="4595" y="95"/>
                    <a:pt x="3075" y="62"/>
                  </a:cubicBezTo>
                  <a:cubicBezTo>
                    <a:pt x="2482" y="39"/>
                    <a:pt x="1905" y="1"/>
                    <a:pt x="13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-1277496" y="3501514"/>
              <a:ext cx="174878" cy="139043"/>
            </a:xfrm>
            <a:custGeom>
              <a:avLst/>
              <a:gdLst/>
              <a:ahLst/>
              <a:cxnLst/>
              <a:rect l="l" t="t" r="r" b="b"/>
              <a:pathLst>
                <a:path w="6149" h="4889" extrusionOk="0">
                  <a:moveTo>
                    <a:pt x="4203" y="1"/>
                  </a:moveTo>
                  <a:cubicBezTo>
                    <a:pt x="4008" y="1"/>
                    <a:pt x="3818" y="9"/>
                    <a:pt x="3637" y="25"/>
                  </a:cubicBezTo>
                  <a:cubicBezTo>
                    <a:pt x="3526" y="21"/>
                    <a:pt x="3414" y="19"/>
                    <a:pt x="3302" y="19"/>
                  </a:cubicBezTo>
                  <a:cubicBezTo>
                    <a:pt x="2548" y="19"/>
                    <a:pt x="1778" y="113"/>
                    <a:pt x="1058" y="257"/>
                  </a:cubicBezTo>
                  <a:cubicBezTo>
                    <a:pt x="860" y="290"/>
                    <a:pt x="662" y="389"/>
                    <a:pt x="496" y="521"/>
                  </a:cubicBezTo>
                  <a:cubicBezTo>
                    <a:pt x="67" y="918"/>
                    <a:pt x="1" y="1381"/>
                    <a:pt x="364" y="2108"/>
                  </a:cubicBezTo>
                  <a:cubicBezTo>
                    <a:pt x="629" y="2637"/>
                    <a:pt x="926" y="3099"/>
                    <a:pt x="1191" y="3595"/>
                  </a:cubicBezTo>
                  <a:cubicBezTo>
                    <a:pt x="1488" y="4124"/>
                    <a:pt x="1984" y="4521"/>
                    <a:pt x="2546" y="4719"/>
                  </a:cubicBezTo>
                  <a:cubicBezTo>
                    <a:pt x="2836" y="4828"/>
                    <a:pt x="3083" y="4888"/>
                    <a:pt x="3306" y="4888"/>
                  </a:cubicBezTo>
                  <a:cubicBezTo>
                    <a:pt x="3692" y="4888"/>
                    <a:pt x="4008" y="4708"/>
                    <a:pt x="4364" y="4289"/>
                  </a:cubicBezTo>
                  <a:cubicBezTo>
                    <a:pt x="5025" y="3562"/>
                    <a:pt x="5521" y="2670"/>
                    <a:pt x="5851" y="1744"/>
                  </a:cubicBezTo>
                  <a:cubicBezTo>
                    <a:pt x="6149" y="819"/>
                    <a:pt x="5752" y="125"/>
                    <a:pt x="4793" y="25"/>
                  </a:cubicBezTo>
                  <a:cubicBezTo>
                    <a:pt x="4595" y="9"/>
                    <a:pt x="4397" y="1"/>
                    <a:pt x="4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-862912" y="3546394"/>
              <a:ext cx="228459" cy="79262"/>
            </a:xfrm>
            <a:custGeom>
              <a:avLst/>
              <a:gdLst/>
              <a:ahLst/>
              <a:cxnLst/>
              <a:rect l="l" t="t" r="r" b="b"/>
              <a:pathLst>
                <a:path w="8033" h="2787" extrusionOk="0">
                  <a:moveTo>
                    <a:pt x="7504" y="1"/>
                  </a:moveTo>
                  <a:cubicBezTo>
                    <a:pt x="6479" y="34"/>
                    <a:pt x="5454" y="34"/>
                    <a:pt x="4430" y="100"/>
                  </a:cubicBezTo>
                  <a:cubicBezTo>
                    <a:pt x="3207" y="199"/>
                    <a:pt x="1951" y="166"/>
                    <a:pt x="728" y="365"/>
                  </a:cubicBezTo>
                  <a:cubicBezTo>
                    <a:pt x="595" y="596"/>
                    <a:pt x="463" y="794"/>
                    <a:pt x="364" y="1026"/>
                  </a:cubicBezTo>
                  <a:cubicBezTo>
                    <a:pt x="133" y="1422"/>
                    <a:pt x="0" y="1918"/>
                    <a:pt x="33" y="2381"/>
                  </a:cubicBezTo>
                  <a:cubicBezTo>
                    <a:pt x="1752" y="2480"/>
                    <a:pt x="3438" y="2579"/>
                    <a:pt x="5124" y="2645"/>
                  </a:cubicBezTo>
                  <a:cubicBezTo>
                    <a:pt x="5885" y="2727"/>
                    <a:pt x="6647" y="2786"/>
                    <a:pt x="7408" y="2786"/>
                  </a:cubicBezTo>
                  <a:cubicBezTo>
                    <a:pt x="7572" y="2786"/>
                    <a:pt x="7736" y="2783"/>
                    <a:pt x="7900" y="2778"/>
                  </a:cubicBezTo>
                  <a:cubicBezTo>
                    <a:pt x="7999" y="1819"/>
                    <a:pt x="8032" y="893"/>
                    <a:pt x="7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-863850" y="3636040"/>
              <a:ext cx="217168" cy="90553"/>
            </a:xfrm>
            <a:custGeom>
              <a:avLst/>
              <a:gdLst/>
              <a:ahLst/>
              <a:cxnLst/>
              <a:rect l="l" t="t" r="r" b="b"/>
              <a:pathLst>
                <a:path w="7636" h="3184" extrusionOk="0">
                  <a:moveTo>
                    <a:pt x="297" y="0"/>
                  </a:moveTo>
                  <a:cubicBezTo>
                    <a:pt x="194" y="0"/>
                    <a:pt x="97" y="16"/>
                    <a:pt x="0" y="55"/>
                  </a:cubicBezTo>
                  <a:cubicBezTo>
                    <a:pt x="0" y="154"/>
                    <a:pt x="33" y="220"/>
                    <a:pt x="66" y="320"/>
                  </a:cubicBezTo>
                  <a:cubicBezTo>
                    <a:pt x="166" y="1741"/>
                    <a:pt x="1256" y="2931"/>
                    <a:pt x="2678" y="3129"/>
                  </a:cubicBezTo>
                  <a:cubicBezTo>
                    <a:pt x="2927" y="3165"/>
                    <a:pt x="3176" y="3183"/>
                    <a:pt x="3424" y="3183"/>
                  </a:cubicBezTo>
                  <a:cubicBezTo>
                    <a:pt x="3866" y="3183"/>
                    <a:pt x="4303" y="3124"/>
                    <a:pt x="4727" y="2997"/>
                  </a:cubicBezTo>
                  <a:cubicBezTo>
                    <a:pt x="6082" y="2666"/>
                    <a:pt x="7140" y="2005"/>
                    <a:pt x="7636" y="617"/>
                  </a:cubicBezTo>
                  <a:cubicBezTo>
                    <a:pt x="7471" y="518"/>
                    <a:pt x="7338" y="485"/>
                    <a:pt x="7173" y="485"/>
                  </a:cubicBezTo>
                  <a:lnTo>
                    <a:pt x="529" y="22"/>
                  </a:lnTo>
                  <a:cubicBezTo>
                    <a:pt x="447" y="8"/>
                    <a:pt x="371" y="0"/>
                    <a:pt x="2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-1742818" y="3498386"/>
              <a:ext cx="176755" cy="41466"/>
            </a:xfrm>
            <a:custGeom>
              <a:avLst/>
              <a:gdLst/>
              <a:ahLst/>
              <a:cxnLst/>
              <a:rect l="l" t="t" r="r" b="b"/>
              <a:pathLst>
                <a:path w="6215" h="1458" extrusionOk="0">
                  <a:moveTo>
                    <a:pt x="3095" y="1"/>
                  </a:moveTo>
                  <a:cubicBezTo>
                    <a:pt x="2087" y="1"/>
                    <a:pt x="1094" y="324"/>
                    <a:pt x="264" y="962"/>
                  </a:cubicBezTo>
                  <a:cubicBezTo>
                    <a:pt x="132" y="1061"/>
                    <a:pt x="0" y="1160"/>
                    <a:pt x="0" y="1358"/>
                  </a:cubicBezTo>
                  <a:lnTo>
                    <a:pt x="6214" y="1458"/>
                  </a:lnTo>
                  <a:cubicBezTo>
                    <a:pt x="5884" y="929"/>
                    <a:pt x="5355" y="532"/>
                    <a:pt x="4760" y="301"/>
                  </a:cubicBezTo>
                  <a:cubicBezTo>
                    <a:pt x="4217" y="100"/>
                    <a:pt x="3654" y="1"/>
                    <a:pt x="30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-1740002" y="3680835"/>
              <a:ext cx="167341" cy="42745"/>
            </a:xfrm>
            <a:custGeom>
              <a:avLst/>
              <a:gdLst/>
              <a:ahLst/>
              <a:cxnLst/>
              <a:rect l="l" t="t" r="r" b="b"/>
              <a:pathLst>
                <a:path w="5884" h="1503" extrusionOk="0">
                  <a:moveTo>
                    <a:pt x="5884" y="1"/>
                  </a:moveTo>
                  <a:lnTo>
                    <a:pt x="5884" y="1"/>
                  </a:lnTo>
                  <a:cubicBezTo>
                    <a:pt x="4760" y="67"/>
                    <a:pt x="3636" y="232"/>
                    <a:pt x="2545" y="463"/>
                  </a:cubicBezTo>
                  <a:cubicBezTo>
                    <a:pt x="1686" y="563"/>
                    <a:pt x="827" y="728"/>
                    <a:pt x="0" y="959"/>
                  </a:cubicBezTo>
                  <a:cubicBezTo>
                    <a:pt x="165" y="1158"/>
                    <a:pt x="397" y="1290"/>
                    <a:pt x="628" y="1323"/>
                  </a:cubicBezTo>
                  <a:cubicBezTo>
                    <a:pt x="1122" y="1444"/>
                    <a:pt x="1597" y="1502"/>
                    <a:pt x="2056" y="1502"/>
                  </a:cubicBezTo>
                  <a:cubicBezTo>
                    <a:pt x="3474" y="1502"/>
                    <a:pt x="4735" y="949"/>
                    <a:pt x="58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-811206" y="3500775"/>
              <a:ext cx="139157" cy="29691"/>
            </a:xfrm>
            <a:custGeom>
              <a:avLst/>
              <a:gdLst/>
              <a:ahLst/>
              <a:cxnLst/>
              <a:rect l="l" t="t" r="r" b="b"/>
              <a:pathLst>
                <a:path w="4893" h="1044" extrusionOk="0">
                  <a:moveTo>
                    <a:pt x="2542" y="1"/>
                  </a:moveTo>
                  <a:cubicBezTo>
                    <a:pt x="1547" y="1"/>
                    <a:pt x="571" y="335"/>
                    <a:pt x="0" y="977"/>
                  </a:cubicBezTo>
                  <a:lnTo>
                    <a:pt x="265" y="1043"/>
                  </a:lnTo>
                  <a:cubicBezTo>
                    <a:pt x="1653" y="944"/>
                    <a:pt x="3074" y="812"/>
                    <a:pt x="4463" y="812"/>
                  </a:cubicBezTo>
                  <a:cubicBezTo>
                    <a:pt x="4559" y="763"/>
                    <a:pt x="4674" y="733"/>
                    <a:pt x="4780" y="733"/>
                  </a:cubicBezTo>
                  <a:cubicBezTo>
                    <a:pt x="4819" y="733"/>
                    <a:pt x="4857" y="737"/>
                    <a:pt x="4892" y="746"/>
                  </a:cubicBezTo>
                  <a:cubicBezTo>
                    <a:pt x="4253" y="244"/>
                    <a:pt x="3390" y="1"/>
                    <a:pt x="2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-1546348" y="3569659"/>
              <a:ext cx="3783" cy="3100"/>
            </a:xfrm>
            <a:custGeom>
              <a:avLst/>
              <a:gdLst/>
              <a:ahLst/>
              <a:cxnLst/>
              <a:rect l="l" t="t" r="r" b="b"/>
              <a:pathLst>
                <a:path w="133" h="109" extrusionOk="0">
                  <a:moveTo>
                    <a:pt x="36" y="1"/>
                  </a:moveTo>
                  <a:cubicBezTo>
                    <a:pt x="25" y="1"/>
                    <a:pt x="12" y="3"/>
                    <a:pt x="0" y="9"/>
                  </a:cubicBezTo>
                  <a:cubicBezTo>
                    <a:pt x="33" y="42"/>
                    <a:pt x="66" y="109"/>
                    <a:pt x="133" y="109"/>
                  </a:cubicBezTo>
                  <a:cubicBezTo>
                    <a:pt x="133" y="55"/>
                    <a:pt x="88" y="1"/>
                    <a:pt x="36" y="1"/>
                  </a:cubicBezTo>
                  <a:close/>
                </a:path>
              </a:pathLst>
            </a:custGeom>
            <a:solidFill>
              <a:srgbClr val="C661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-684303" y="3521594"/>
              <a:ext cx="12258" cy="3470"/>
            </a:xfrm>
            <a:custGeom>
              <a:avLst/>
              <a:gdLst/>
              <a:ahLst/>
              <a:cxnLst/>
              <a:rect l="l" t="t" r="r" b="b"/>
              <a:pathLst>
                <a:path w="431" h="122" extrusionOk="0">
                  <a:moveTo>
                    <a:pt x="318" y="1"/>
                  </a:moveTo>
                  <a:cubicBezTo>
                    <a:pt x="212" y="1"/>
                    <a:pt x="97" y="31"/>
                    <a:pt x="1" y="80"/>
                  </a:cubicBezTo>
                  <a:cubicBezTo>
                    <a:pt x="83" y="96"/>
                    <a:pt x="166" y="121"/>
                    <a:pt x="240" y="121"/>
                  </a:cubicBezTo>
                  <a:cubicBezTo>
                    <a:pt x="315" y="121"/>
                    <a:pt x="381" y="96"/>
                    <a:pt x="430" y="14"/>
                  </a:cubicBezTo>
                  <a:cubicBezTo>
                    <a:pt x="395" y="5"/>
                    <a:pt x="357" y="1"/>
                    <a:pt x="318" y="1"/>
                  </a:cubicBezTo>
                  <a:close/>
                </a:path>
              </a:pathLst>
            </a:custGeom>
            <a:solidFill>
              <a:srgbClr val="C661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-1892304" y="3727848"/>
              <a:ext cx="55486" cy="106252"/>
            </a:xfrm>
            <a:custGeom>
              <a:avLst/>
              <a:gdLst/>
              <a:ahLst/>
              <a:cxnLst/>
              <a:rect l="l" t="t" r="r" b="b"/>
              <a:pathLst>
                <a:path w="1951" h="3736" extrusionOk="0">
                  <a:moveTo>
                    <a:pt x="1951" y="0"/>
                  </a:moveTo>
                  <a:lnTo>
                    <a:pt x="1951" y="0"/>
                  </a:lnTo>
                  <a:cubicBezTo>
                    <a:pt x="1785" y="33"/>
                    <a:pt x="1686" y="33"/>
                    <a:pt x="1554" y="100"/>
                  </a:cubicBezTo>
                  <a:cubicBezTo>
                    <a:pt x="1385" y="148"/>
                    <a:pt x="1198" y="179"/>
                    <a:pt x="1019" y="179"/>
                  </a:cubicBezTo>
                  <a:cubicBezTo>
                    <a:pt x="953" y="179"/>
                    <a:pt x="889" y="174"/>
                    <a:pt x="827" y="166"/>
                  </a:cubicBezTo>
                  <a:cubicBezTo>
                    <a:pt x="695" y="166"/>
                    <a:pt x="562" y="199"/>
                    <a:pt x="463" y="232"/>
                  </a:cubicBezTo>
                  <a:cubicBezTo>
                    <a:pt x="364" y="265"/>
                    <a:pt x="265" y="364"/>
                    <a:pt x="199" y="430"/>
                  </a:cubicBezTo>
                  <a:cubicBezTo>
                    <a:pt x="0" y="827"/>
                    <a:pt x="133" y="1422"/>
                    <a:pt x="100" y="1917"/>
                  </a:cubicBezTo>
                  <a:cubicBezTo>
                    <a:pt x="67" y="2512"/>
                    <a:pt x="100" y="3140"/>
                    <a:pt x="67" y="3735"/>
                  </a:cubicBezTo>
                  <a:lnTo>
                    <a:pt x="1785" y="3735"/>
                  </a:lnTo>
                  <a:cubicBezTo>
                    <a:pt x="1852" y="2512"/>
                    <a:pt x="1885" y="1256"/>
                    <a:pt x="1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-1866934" y="2844754"/>
              <a:ext cx="225643" cy="693197"/>
            </a:xfrm>
            <a:custGeom>
              <a:avLst/>
              <a:gdLst/>
              <a:ahLst/>
              <a:cxnLst/>
              <a:rect l="l" t="t" r="r" b="b"/>
              <a:pathLst>
                <a:path w="7934" h="24374" extrusionOk="0">
                  <a:moveTo>
                    <a:pt x="7113" y="1"/>
                  </a:moveTo>
                  <a:cubicBezTo>
                    <a:pt x="6822" y="1"/>
                    <a:pt x="6533" y="163"/>
                    <a:pt x="6380" y="443"/>
                  </a:cubicBezTo>
                  <a:cubicBezTo>
                    <a:pt x="6248" y="674"/>
                    <a:pt x="6149" y="905"/>
                    <a:pt x="5984" y="1137"/>
                  </a:cubicBezTo>
                  <a:cubicBezTo>
                    <a:pt x="5323" y="1996"/>
                    <a:pt x="4761" y="2988"/>
                    <a:pt x="4364" y="4012"/>
                  </a:cubicBezTo>
                  <a:cubicBezTo>
                    <a:pt x="3802" y="5467"/>
                    <a:pt x="3306" y="6954"/>
                    <a:pt x="2877" y="8475"/>
                  </a:cubicBezTo>
                  <a:cubicBezTo>
                    <a:pt x="2050" y="11483"/>
                    <a:pt x="1488" y="14524"/>
                    <a:pt x="827" y="17564"/>
                  </a:cubicBezTo>
                  <a:cubicBezTo>
                    <a:pt x="398" y="19812"/>
                    <a:pt x="133" y="22060"/>
                    <a:pt x="1" y="24340"/>
                  </a:cubicBezTo>
                  <a:lnTo>
                    <a:pt x="1422" y="24374"/>
                  </a:lnTo>
                  <a:cubicBezTo>
                    <a:pt x="2017" y="24374"/>
                    <a:pt x="1918" y="24340"/>
                    <a:pt x="2017" y="23845"/>
                  </a:cubicBezTo>
                  <a:cubicBezTo>
                    <a:pt x="2116" y="23117"/>
                    <a:pt x="2216" y="22390"/>
                    <a:pt x="2348" y="21696"/>
                  </a:cubicBezTo>
                  <a:cubicBezTo>
                    <a:pt x="3009" y="17564"/>
                    <a:pt x="3637" y="13433"/>
                    <a:pt x="4761" y="9400"/>
                  </a:cubicBezTo>
                  <a:cubicBezTo>
                    <a:pt x="5554" y="6657"/>
                    <a:pt x="6347" y="3946"/>
                    <a:pt x="7669" y="1401"/>
                  </a:cubicBezTo>
                  <a:cubicBezTo>
                    <a:pt x="7702" y="1302"/>
                    <a:pt x="7769" y="1203"/>
                    <a:pt x="7802" y="1071"/>
                  </a:cubicBezTo>
                  <a:cubicBezTo>
                    <a:pt x="7934" y="674"/>
                    <a:pt x="7769" y="244"/>
                    <a:pt x="7372" y="46"/>
                  </a:cubicBezTo>
                  <a:cubicBezTo>
                    <a:pt x="7288" y="15"/>
                    <a:pt x="7200" y="1"/>
                    <a:pt x="71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0"/>
            <p:cNvSpPr/>
            <p:nvPr/>
          </p:nvSpPr>
          <p:spPr>
            <a:xfrm>
              <a:off x="-1512503" y="3139346"/>
              <a:ext cx="629861" cy="102555"/>
            </a:xfrm>
            <a:custGeom>
              <a:avLst/>
              <a:gdLst/>
              <a:ahLst/>
              <a:cxnLst/>
              <a:rect l="l" t="t" r="r" b="b"/>
              <a:pathLst>
                <a:path w="22147" h="3606" extrusionOk="0">
                  <a:moveTo>
                    <a:pt x="2711" y="1"/>
                  </a:moveTo>
                  <a:lnTo>
                    <a:pt x="2678" y="67"/>
                  </a:lnTo>
                  <a:cubicBezTo>
                    <a:pt x="2259" y="67"/>
                    <a:pt x="1840" y="52"/>
                    <a:pt x="1422" y="52"/>
                  </a:cubicBezTo>
                  <a:cubicBezTo>
                    <a:pt x="1212" y="52"/>
                    <a:pt x="1003" y="56"/>
                    <a:pt x="794" y="67"/>
                  </a:cubicBezTo>
                  <a:cubicBezTo>
                    <a:pt x="770" y="64"/>
                    <a:pt x="746" y="63"/>
                    <a:pt x="722" y="63"/>
                  </a:cubicBezTo>
                  <a:cubicBezTo>
                    <a:pt x="416" y="63"/>
                    <a:pt x="128" y="256"/>
                    <a:pt x="66" y="563"/>
                  </a:cubicBezTo>
                  <a:cubicBezTo>
                    <a:pt x="0" y="959"/>
                    <a:pt x="232" y="1158"/>
                    <a:pt x="529" y="1323"/>
                  </a:cubicBezTo>
                  <a:cubicBezTo>
                    <a:pt x="893" y="1488"/>
                    <a:pt x="1256" y="1620"/>
                    <a:pt x="1620" y="1686"/>
                  </a:cubicBezTo>
                  <a:cubicBezTo>
                    <a:pt x="3801" y="2149"/>
                    <a:pt x="5983" y="2447"/>
                    <a:pt x="8165" y="2612"/>
                  </a:cubicBezTo>
                  <a:cubicBezTo>
                    <a:pt x="12098" y="2909"/>
                    <a:pt x="16064" y="3174"/>
                    <a:pt x="19998" y="3538"/>
                  </a:cubicBezTo>
                  <a:cubicBezTo>
                    <a:pt x="20328" y="3571"/>
                    <a:pt x="20659" y="3604"/>
                    <a:pt x="21022" y="3604"/>
                  </a:cubicBezTo>
                  <a:cubicBezTo>
                    <a:pt x="21045" y="3605"/>
                    <a:pt x="21068" y="3606"/>
                    <a:pt x="21090" y="3606"/>
                  </a:cubicBezTo>
                  <a:cubicBezTo>
                    <a:pt x="21557" y="3606"/>
                    <a:pt x="21954" y="3283"/>
                    <a:pt x="22080" y="2810"/>
                  </a:cubicBezTo>
                  <a:cubicBezTo>
                    <a:pt x="22146" y="2315"/>
                    <a:pt x="21882" y="1852"/>
                    <a:pt x="21419" y="1686"/>
                  </a:cubicBezTo>
                  <a:cubicBezTo>
                    <a:pt x="21089" y="1554"/>
                    <a:pt x="20758" y="1455"/>
                    <a:pt x="20427" y="1422"/>
                  </a:cubicBezTo>
                  <a:cubicBezTo>
                    <a:pt x="17221" y="959"/>
                    <a:pt x="14015" y="695"/>
                    <a:pt x="10809" y="497"/>
                  </a:cubicBezTo>
                  <a:cubicBezTo>
                    <a:pt x="10016" y="464"/>
                    <a:pt x="9222" y="430"/>
                    <a:pt x="8429" y="397"/>
                  </a:cubicBezTo>
                  <a:cubicBezTo>
                    <a:pt x="6512" y="265"/>
                    <a:pt x="4628" y="133"/>
                    <a:pt x="2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-770791" y="3068500"/>
              <a:ext cx="168308" cy="150789"/>
            </a:xfrm>
            <a:custGeom>
              <a:avLst/>
              <a:gdLst/>
              <a:ahLst/>
              <a:cxnLst/>
              <a:rect l="l" t="t" r="r" b="b"/>
              <a:pathLst>
                <a:path w="5918" h="5302" extrusionOk="0">
                  <a:moveTo>
                    <a:pt x="2010" y="0"/>
                  </a:moveTo>
                  <a:cubicBezTo>
                    <a:pt x="1696" y="0"/>
                    <a:pt x="1405" y="192"/>
                    <a:pt x="1290" y="509"/>
                  </a:cubicBezTo>
                  <a:cubicBezTo>
                    <a:pt x="1224" y="674"/>
                    <a:pt x="1158" y="872"/>
                    <a:pt x="1124" y="1037"/>
                  </a:cubicBezTo>
                  <a:cubicBezTo>
                    <a:pt x="959" y="1599"/>
                    <a:pt x="827" y="2194"/>
                    <a:pt x="695" y="2756"/>
                  </a:cubicBezTo>
                  <a:cubicBezTo>
                    <a:pt x="695" y="2921"/>
                    <a:pt x="629" y="3054"/>
                    <a:pt x="496" y="3186"/>
                  </a:cubicBezTo>
                  <a:cubicBezTo>
                    <a:pt x="34" y="3616"/>
                    <a:pt x="1" y="3913"/>
                    <a:pt x="397" y="4442"/>
                  </a:cubicBezTo>
                  <a:cubicBezTo>
                    <a:pt x="788" y="5010"/>
                    <a:pt x="1464" y="5301"/>
                    <a:pt x="2160" y="5301"/>
                  </a:cubicBezTo>
                  <a:cubicBezTo>
                    <a:pt x="2760" y="5301"/>
                    <a:pt x="3376" y="5084"/>
                    <a:pt x="3835" y="4640"/>
                  </a:cubicBezTo>
                  <a:cubicBezTo>
                    <a:pt x="4562" y="3781"/>
                    <a:pt x="5190" y="2888"/>
                    <a:pt x="5719" y="1897"/>
                  </a:cubicBezTo>
                  <a:cubicBezTo>
                    <a:pt x="5917" y="1566"/>
                    <a:pt x="5851" y="1137"/>
                    <a:pt x="5554" y="872"/>
                  </a:cubicBezTo>
                  <a:cubicBezTo>
                    <a:pt x="5394" y="748"/>
                    <a:pt x="5197" y="681"/>
                    <a:pt x="5003" y="681"/>
                  </a:cubicBezTo>
                  <a:cubicBezTo>
                    <a:pt x="4834" y="681"/>
                    <a:pt x="4667" y="732"/>
                    <a:pt x="4529" y="839"/>
                  </a:cubicBezTo>
                  <a:cubicBezTo>
                    <a:pt x="4265" y="971"/>
                    <a:pt x="4066" y="1170"/>
                    <a:pt x="3868" y="1401"/>
                  </a:cubicBezTo>
                  <a:cubicBezTo>
                    <a:pt x="3471" y="1831"/>
                    <a:pt x="3075" y="2260"/>
                    <a:pt x="2579" y="2756"/>
                  </a:cubicBezTo>
                  <a:cubicBezTo>
                    <a:pt x="2546" y="2657"/>
                    <a:pt x="2546" y="2525"/>
                    <a:pt x="2546" y="2426"/>
                  </a:cubicBezTo>
                  <a:cubicBezTo>
                    <a:pt x="2579" y="2095"/>
                    <a:pt x="2645" y="1798"/>
                    <a:pt x="2678" y="1467"/>
                  </a:cubicBezTo>
                  <a:cubicBezTo>
                    <a:pt x="2711" y="1269"/>
                    <a:pt x="2744" y="1070"/>
                    <a:pt x="2744" y="872"/>
                  </a:cubicBezTo>
                  <a:cubicBezTo>
                    <a:pt x="2810" y="442"/>
                    <a:pt x="2546" y="79"/>
                    <a:pt x="2149" y="13"/>
                  </a:cubicBezTo>
                  <a:cubicBezTo>
                    <a:pt x="2103" y="4"/>
                    <a:pt x="2056" y="0"/>
                    <a:pt x="20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-1884795" y="3565080"/>
              <a:ext cx="68654" cy="154315"/>
            </a:xfrm>
            <a:custGeom>
              <a:avLst/>
              <a:gdLst/>
              <a:ahLst/>
              <a:cxnLst/>
              <a:rect l="l" t="t" r="r" b="b"/>
              <a:pathLst>
                <a:path w="2414" h="5426" extrusionOk="0">
                  <a:moveTo>
                    <a:pt x="840" y="1"/>
                  </a:moveTo>
                  <a:cubicBezTo>
                    <a:pt x="552" y="1"/>
                    <a:pt x="497" y="162"/>
                    <a:pt x="497" y="435"/>
                  </a:cubicBezTo>
                  <a:cubicBezTo>
                    <a:pt x="365" y="1559"/>
                    <a:pt x="232" y="2715"/>
                    <a:pt x="100" y="3872"/>
                  </a:cubicBezTo>
                  <a:cubicBezTo>
                    <a:pt x="34" y="4368"/>
                    <a:pt x="1" y="4897"/>
                    <a:pt x="1" y="5426"/>
                  </a:cubicBezTo>
                  <a:cubicBezTo>
                    <a:pt x="188" y="4989"/>
                    <a:pt x="611" y="4729"/>
                    <a:pt x="1047" y="4729"/>
                  </a:cubicBezTo>
                  <a:cubicBezTo>
                    <a:pt x="1073" y="4729"/>
                    <a:pt x="1099" y="4730"/>
                    <a:pt x="1125" y="4732"/>
                  </a:cubicBezTo>
                  <a:cubicBezTo>
                    <a:pt x="1290" y="4699"/>
                    <a:pt x="1455" y="4666"/>
                    <a:pt x="1588" y="4633"/>
                  </a:cubicBezTo>
                  <a:cubicBezTo>
                    <a:pt x="1753" y="4633"/>
                    <a:pt x="1885" y="4500"/>
                    <a:pt x="1885" y="4335"/>
                  </a:cubicBezTo>
                  <a:cubicBezTo>
                    <a:pt x="2050" y="3013"/>
                    <a:pt x="2216" y="1658"/>
                    <a:pt x="2381" y="336"/>
                  </a:cubicBezTo>
                  <a:cubicBezTo>
                    <a:pt x="2414" y="104"/>
                    <a:pt x="2315" y="5"/>
                    <a:pt x="2083" y="5"/>
                  </a:cubicBezTo>
                  <a:cubicBezTo>
                    <a:pt x="1885" y="22"/>
                    <a:pt x="1695" y="30"/>
                    <a:pt x="1505" y="30"/>
                  </a:cubicBezTo>
                  <a:cubicBezTo>
                    <a:pt x="1315" y="30"/>
                    <a:pt x="1125" y="22"/>
                    <a:pt x="926" y="5"/>
                  </a:cubicBezTo>
                  <a:cubicBezTo>
                    <a:pt x="896" y="2"/>
                    <a:pt x="867" y="1"/>
                    <a:pt x="8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-1717449" y="3060309"/>
              <a:ext cx="93084" cy="108555"/>
            </a:xfrm>
            <a:custGeom>
              <a:avLst/>
              <a:gdLst/>
              <a:ahLst/>
              <a:cxnLst/>
              <a:rect l="l" t="t" r="r" b="b"/>
              <a:pathLst>
                <a:path w="3273" h="3817" extrusionOk="0">
                  <a:moveTo>
                    <a:pt x="2511" y="0"/>
                  </a:moveTo>
                  <a:cubicBezTo>
                    <a:pt x="2178" y="0"/>
                    <a:pt x="1907" y="231"/>
                    <a:pt x="1752" y="664"/>
                  </a:cubicBezTo>
                  <a:cubicBezTo>
                    <a:pt x="1686" y="863"/>
                    <a:pt x="1620" y="1094"/>
                    <a:pt x="1587" y="1259"/>
                  </a:cubicBezTo>
                  <a:cubicBezTo>
                    <a:pt x="1556" y="1266"/>
                    <a:pt x="1529" y="1268"/>
                    <a:pt x="1506" y="1268"/>
                  </a:cubicBezTo>
                  <a:cubicBezTo>
                    <a:pt x="1409" y="1268"/>
                    <a:pt x="1382" y="1220"/>
                    <a:pt x="1356" y="1193"/>
                  </a:cubicBezTo>
                  <a:cubicBezTo>
                    <a:pt x="1216" y="984"/>
                    <a:pt x="979" y="857"/>
                    <a:pt x="747" y="857"/>
                  </a:cubicBezTo>
                  <a:cubicBezTo>
                    <a:pt x="649" y="857"/>
                    <a:pt x="552" y="880"/>
                    <a:pt x="463" y="929"/>
                  </a:cubicBezTo>
                  <a:cubicBezTo>
                    <a:pt x="133" y="1127"/>
                    <a:pt x="1" y="1491"/>
                    <a:pt x="100" y="1821"/>
                  </a:cubicBezTo>
                  <a:cubicBezTo>
                    <a:pt x="166" y="2251"/>
                    <a:pt x="298" y="2648"/>
                    <a:pt x="529" y="3044"/>
                  </a:cubicBezTo>
                  <a:cubicBezTo>
                    <a:pt x="861" y="3529"/>
                    <a:pt x="1389" y="3816"/>
                    <a:pt x="1962" y="3816"/>
                  </a:cubicBezTo>
                  <a:cubicBezTo>
                    <a:pt x="2132" y="3816"/>
                    <a:pt x="2306" y="3791"/>
                    <a:pt x="2480" y="3738"/>
                  </a:cubicBezTo>
                  <a:cubicBezTo>
                    <a:pt x="2810" y="3639"/>
                    <a:pt x="3041" y="3342"/>
                    <a:pt x="3108" y="3011"/>
                  </a:cubicBezTo>
                  <a:cubicBezTo>
                    <a:pt x="3174" y="2284"/>
                    <a:pt x="3240" y="1557"/>
                    <a:pt x="3240" y="830"/>
                  </a:cubicBezTo>
                  <a:cubicBezTo>
                    <a:pt x="3273" y="433"/>
                    <a:pt x="2975" y="69"/>
                    <a:pt x="2579" y="3"/>
                  </a:cubicBezTo>
                  <a:cubicBezTo>
                    <a:pt x="2556" y="1"/>
                    <a:pt x="2533" y="0"/>
                    <a:pt x="25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-1904533" y="2814066"/>
              <a:ext cx="1436419" cy="1020001"/>
            </a:xfrm>
            <a:custGeom>
              <a:avLst/>
              <a:gdLst/>
              <a:ahLst/>
              <a:cxnLst/>
              <a:rect l="l" t="t" r="r" b="b"/>
              <a:pathLst>
                <a:path w="50507" h="35865" extrusionOk="0">
                  <a:moveTo>
                    <a:pt x="8296" y="1"/>
                  </a:moveTo>
                  <a:cubicBezTo>
                    <a:pt x="7668" y="1"/>
                    <a:pt x="7029" y="398"/>
                    <a:pt x="6446" y="1191"/>
                  </a:cubicBezTo>
                  <a:cubicBezTo>
                    <a:pt x="6083" y="1654"/>
                    <a:pt x="5818" y="2183"/>
                    <a:pt x="5587" y="2712"/>
                  </a:cubicBezTo>
                  <a:cubicBezTo>
                    <a:pt x="4860" y="4430"/>
                    <a:pt x="4232" y="6149"/>
                    <a:pt x="3736" y="7934"/>
                  </a:cubicBezTo>
                  <a:cubicBezTo>
                    <a:pt x="2777" y="10942"/>
                    <a:pt x="2017" y="14016"/>
                    <a:pt x="1455" y="17123"/>
                  </a:cubicBezTo>
                  <a:cubicBezTo>
                    <a:pt x="1025" y="19635"/>
                    <a:pt x="728" y="22213"/>
                    <a:pt x="464" y="24758"/>
                  </a:cubicBezTo>
                  <a:cubicBezTo>
                    <a:pt x="464" y="24924"/>
                    <a:pt x="430" y="25089"/>
                    <a:pt x="430" y="25221"/>
                  </a:cubicBezTo>
                  <a:lnTo>
                    <a:pt x="331" y="26180"/>
                  </a:lnTo>
                  <a:cubicBezTo>
                    <a:pt x="166" y="27965"/>
                    <a:pt x="34" y="29716"/>
                    <a:pt x="1" y="31468"/>
                  </a:cubicBezTo>
                  <a:lnTo>
                    <a:pt x="1" y="32361"/>
                  </a:lnTo>
                  <a:cubicBezTo>
                    <a:pt x="1" y="33319"/>
                    <a:pt x="1" y="34278"/>
                    <a:pt x="34" y="35236"/>
                  </a:cubicBezTo>
                  <a:cubicBezTo>
                    <a:pt x="34" y="35435"/>
                    <a:pt x="67" y="35666"/>
                    <a:pt x="67" y="35864"/>
                  </a:cubicBezTo>
                  <a:lnTo>
                    <a:pt x="1125" y="35864"/>
                  </a:lnTo>
                  <a:cubicBezTo>
                    <a:pt x="1191" y="34674"/>
                    <a:pt x="1224" y="33485"/>
                    <a:pt x="1257" y="32295"/>
                  </a:cubicBezTo>
                  <a:lnTo>
                    <a:pt x="1257" y="32229"/>
                  </a:lnTo>
                  <a:cubicBezTo>
                    <a:pt x="1290" y="31898"/>
                    <a:pt x="1323" y="31567"/>
                    <a:pt x="1323" y="31270"/>
                  </a:cubicBezTo>
                  <a:cubicBezTo>
                    <a:pt x="1290" y="31237"/>
                    <a:pt x="1290" y="31237"/>
                    <a:pt x="1323" y="31237"/>
                  </a:cubicBezTo>
                  <a:lnTo>
                    <a:pt x="1323" y="31171"/>
                  </a:lnTo>
                  <a:cubicBezTo>
                    <a:pt x="1389" y="29584"/>
                    <a:pt x="1488" y="27998"/>
                    <a:pt x="1653" y="26444"/>
                  </a:cubicBezTo>
                  <a:cubicBezTo>
                    <a:pt x="1653" y="26378"/>
                    <a:pt x="1653" y="26345"/>
                    <a:pt x="1653" y="26312"/>
                  </a:cubicBezTo>
                  <a:cubicBezTo>
                    <a:pt x="1653" y="26014"/>
                    <a:pt x="1687" y="25717"/>
                    <a:pt x="1720" y="25419"/>
                  </a:cubicBezTo>
                  <a:cubicBezTo>
                    <a:pt x="1720" y="25353"/>
                    <a:pt x="1720" y="25320"/>
                    <a:pt x="1720" y="25287"/>
                  </a:cubicBezTo>
                  <a:cubicBezTo>
                    <a:pt x="1786" y="24560"/>
                    <a:pt x="1885" y="23833"/>
                    <a:pt x="1951" y="23139"/>
                  </a:cubicBezTo>
                  <a:cubicBezTo>
                    <a:pt x="2182" y="20957"/>
                    <a:pt x="2414" y="18809"/>
                    <a:pt x="2843" y="16660"/>
                  </a:cubicBezTo>
                  <a:cubicBezTo>
                    <a:pt x="3471" y="13520"/>
                    <a:pt x="4298" y="10413"/>
                    <a:pt x="5289" y="7339"/>
                  </a:cubicBezTo>
                  <a:cubicBezTo>
                    <a:pt x="5719" y="5852"/>
                    <a:pt x="6248" y="4397"/>
                    <a:pt x="6876" y="2976"/>
                  </a:cubicBezTo>
                  <a:cubicBezTo>
                    <a:pt x="7107" y="2447"/>
                    <a:pt x="7438" y="1984"/>
                    <a:pt x="7835" y="1588"/>
                  </a:cubicBezTo>
                  <a:cubicBezTo>
                    <a:pt x="8016" y="1423"/>
                    <a:pt x="8157" y="1340"/>
                    <a:pt x="8293" y="1340"/>
                  </a:cubicBezTo>
                  <a:cubicBezTo>
                    <a:pt x="8430" y="1340"/>
                    <a:pt x="8562" y="1423"/>
                    <a:pt x="8727" y="1588"/>
                  </a:cubicBezTo>
                  <a:cubicBezTo>
                    <a:pt x="8859" y="1720"/>
                    <a:pt x="8991" y="1918"/>
                    <a:pt x="9124" y="2117"/>
                  </a:cubicBezTo>
                  <a:cubicBezTo>
                    <a:pt x="9190" y="2216"/>
                    <a:pt x="9256" y="2348"/>
                    <a:pt x="9322" y="2480"/>
                  </a:cubicBezTo>
                  <a:cubicBezTo>
                    <a:pt x="9983" y="3769"/>
                    <a:pt x="10512" y="5158"/>
                    <a:pt x="10942" y="6546"/>
                  </a:cubicBezTo>
                  <a:cubicBezTo>
                    <a:pt x="11338" y="7934"/>
                    <a:pt x="11834" y="9289"/>
                    <a:pt x="12429" y="10644"/>
                  </a:cubicBezTo>
                  <a:cubicBezTo>
                    <a:pt x="12660" y="11272"/>
                    <a:pt x="13255" y="11735"/>
                    <a:pt x="13949" y="11801"/>
                  </a:cubicBezTo>
                  <a:lnTo>
                    <a:pt x="14082" y="11801"/>
                  </a:lnTo>
                  <a:cubicBezTo>
                    <a:pt x="14181" y="11801"/>
                    <a:pt x="14313" y="11834"/>
                    <a:pt x="14412" y="11834"/>
                  </a:cubicBezTo>
                  <a:cubicBezTo>
                    <a:pt x="16263" y="11967"/>
                    <a:pt x="18114" y="12099"/>
                    <a:pt x="19932" y="12264"/>
                  </a:cubicBezTo>
                  <a:cubicBezTo>
                    <a:pt x="22444" y="12462"/>
                    <a:pt x="24956" y="12661"/>
                    <a:pt x="27468" y="12892"/>
                  </a:cubicBezTo>
                  <a:cubicBezTo>
                    <a:pt x="29815" y="13090"/>
                    <a:pt x="32162" y="13256"/>
                    <a:pt x="34476" y="13520"/>
                  </a:cubicBezTo>
                  <a:cubicBezTo>
                    <a:pt x="34562" y="13528"/>
                    <a:pt x="34649" y="13532"/>
                    <a:pt x="34738" y="13532"/>
                  </a:cubicBezTo>
                  <a:cubicBezTo>
                    <a:pt x="35023" y="13532"/>
                    <a:pt x="35314" y="13489"/>
                    <a:pt x="35567" y="13388"/>
                  </a:cubicBezTo>
                  <a:cubicBezTo>
                    <a:pt x="35996" y="13223"/>
                    <a:pt x="36393" y="12925"/>
                    <a:pt x="36691" y="12562"/>
                  </a:cubicBezTo>
                  <a:cubicBezTo>
                    <a:pt x="37120" y="12033"/>
                    <a:pt x="37517" y="11438"/>
                    <a:pt x="37913" y="10876"/>
                  </a:cubicBezTo>
                  <a:cubicBezTo>
                    <a:pt x="39203" y="8959"/>
                    <a:pt x="40624" y="7141"/>
                    <a:pt x="42177" y="5455"/>
                  </a:cubicBezTo>
                  <a:cubicBezTo>
                    <a:pt x="42971" y="4596"/>
                    <a:pt x="43863" y="3835"/>
                    <a:pt x="44822" y="3174"/>
                  </a:cubicBezTo>
                  <a:cubicBezTo>
                    <a:pt x="45133" y="2971"/>
                    <a:pt x="45423" y="2871"/>
                    <a:pt x="45688" y="2871"/>
                  </a:cubicBezTo>
                  <a:cubicBezTo>
                    <a:pt x="46154" y="2871"/>
                    <a:pt x="46543" y="3179"/>
                    <a:pt x="46838" y="3769"/>
                  </a:cubicBezTo>
                  <a:cubicBezTo>
                    <a:pt x="47102" y="4298"/>
                    <a:pt x="47268" y="4860"/>
                    <a:pt x="47400" y="5422"/>
                  </a:cubicBezTo>
                  <a:cubicBezTo>
                    <a:pt x="47631" y="6546"/>
                    <a:pt x="47797" y="7670"/>
                    <a:pt x="47995" y="8793"/>
                  </a:cubicBezTo>
                  <a:cubicBezTo>
                    <a:pt x="48226" y="10215"/>
                    <a:pt x="48425" y="11669"/>
                    <a:pt x="48557" y="13123"/>
                  </a:cubicBezTo>
                  <a:lnTo>
                    <a:pt x="48656" y="13818"/>
                  </a:lnTo>
                  <a:lnTo>
                    <a:pt x="48656" y="13884"/>
                  </a:lnTo>
                  <a:cubicBezTo>
                    <a:pt x="48656" y="13983"/>
                    <a:pt x="48656" y="14115"/>
                    <a:pt x="48656" y="14214"/>
                  </a:cubicBezTo>
                  <a:cubicBezTo>
                    <a:pt x="48854" y="16330"/>
                    <a:pt x="48953" y="18445"/>
                    <a:pt x="48987" y="20594"/>
                  </a:cubicBezTo>
                  <a:lnTo>
                    <a:pt x="48987" y="21354"/>
                  </a:lnTo>
                  <a:lnTo>
                    <a:pt x="48987" y="21420"/>
                  </a:lnTo>
                  <a:lnTo>
                    <a:pt x="48987" y="22048"/>
                  </a:lnTo>
                  <a:lnTo>
                    <a:pt x="48987" y="22180"/>
                  </a:lnTo>
                  <a:lnTo>
                    <a:pt x="48987" y="24824"/>
                  </a:lnTo>
                  <a:lnTo>
                    <a:pt x="48987" y="25684"/>
                  </a:lnTo>
                  <a:cubicBezTo>
                    <a:pt x="48987" y="26841"/>
                    <a:pt x="48987" y="27998"/>
                    <a:pt x="48987" y="29155"/>
                  </a:cubicBezTo>
                  <a:lnTo>
                    <a:pt x="48987" y="30047"/>
                  </a:lnTo>
                  <a:cubicBezTo>
                    <a:pt x="48987" y="31997"/>
                    <a:pt x="48987" y="33914"/>
                    <a:pt x="49086" y="35864"/>
                  </a:cubicBezTo>
                  <a:lnTo>
                    <a:pt x="50507" y="35864"/>
                  </a:lnTo>
                  <a:cubicBezTo>
                    <a:pt x="50507" y="35831"/>
                    <a:pt x="50507" y="35798"/>
                    <a:pt x="50507" y="35798"/>
                  </a:cubicBezTo>
                  <a:lnTo>
                    <a:pt x="50507" y="35104"/>
                  </a:lnTo>
                  <a:cubicBezTo>
                    <a:pt x="50507" y="35104"/>
                    <a:pt x="50507" y="35071"/>
                    <a:pt x="50507" y="35071"/>
                  </a:cubicBezTo>
                  <a:cubicBezTo>
                    <a:pt x="50441" y="33452"/>
                    <a:pt x="50408" y="31865"/>
                    <a:pt x="50408" y="30245"/>
                  </a:cubicBezTo>
                  <a:lnTo>
                    <a:pt x="50408" y="29419"/>
                  </a:lnTo>
                  <a:lnTo>
                    <a:pt x="50408" y="29320"/>
                  </a:lnTo>
                  <a:lnTo>
                    <a:pt x="50408" y="25651"/>
                  </a:lnTo>
                  <a:lnTo>
                    <a:pt x="50408" y="24990"/>
                  </a:lnTo>
                  <a:lnTo>
                    <a:pt x="50408" y="24824"/>
                  </a:lnTo>
                  <a:lnTo>
                    <a:pt x="50408" y="24097"/>
                  </a:lnTo>
                  <a:lnTo>
                    <a:pt x="50408" y="23866"/>
                  </a:lnTo>
                  <a:lnTo>
                    <a:pt x="50408" y="22577"/>
                  </a:lnTo>
                  <a:lnTo>
                    <a:pt x="50408" y="21651"/>
                  </a:lnTo>
                  <a:lnTo>
                    <a:pt x="50408" y="20924"/>
                  </a:lnTo>
                  <a:cubicBezTo>
                    <a:pt x="50441" y="19205"/>
                    <a:pt x="50375" y="17520"/>
                    <a:pt x="50276" y="15801"/>
                  </a:cubicBezTo>
                  <a:cubicBezTo>
                    <a:pt x="50210" y="15008"/>
                    <a:pt x="50176" y="14214"/>
                    <a:pt x="50077" y="13388"/>
                  </a:cubicBezTo>
                  <a:lnTo>
                    <a:pt x="50044" y="13024"/>
                  </a:lnTo>
                  <a:cubicBezTo>
                    <a:pt x="50044" y="13024"/>
                    <a:pt x="50044" y="12991"/>
                    <a:pt x="50044" y="12991"/>
                  </a:cubicBezTo>
                  <a:cubicBezTo>
                    <a:pt x="50044" y="12793"/>
                    <a:pt x="49978" y="12595"/>
                    <a:pt x="49978" y="12396"/>
                  </a:cubicBezTo>
                  <a:cubicBezTo>
                    <a:pt x="49846" y="11107"/>
                    <a:pt x="49681" y="9818"/>
                    <a:pt x="49449" y="8529"/>
                  </a:cubicBezTo>
                  <a:cubicBezTo>
                    <a:pt x="49152" y="6942"/>
                    <a:pt x="48920" y="5290"/>
                    <a:pt x="48358" y="3769"/>
                  </a:cubicBezTo>
                  <a:cubicBezTo>
                    <a:pt x="48193" y="3274"/>
                    <a:pt x="47962" y="2844"/>
                    <a:pt x="47664" y="2447"/>
                  </a:cubicBezTo>
                  <a:cubicBezTo>
                    <a:pt x="47196" y="1792"/>
                    <a:pt x="46463" y="1435"/>
                    <a:pt x="45699" y="1435"/>
                  </a:cubicBezTo>
                  <a:cubicBezTo>
                    <a:pt x="45384" y="1435"/>
                    <a:pt x="45064" y="1495"/>
                    <a:pt x="44756" y="1621"/>
                  </a:cubicBezTo>
                  <a:cubicBezTo>
                    <a:pt x="44260" y="1819"/>
                    <a:pt x="43764" y="2150"/>
                    <a:pt x="43334" y="2513"/>
                  </a:cubicBezTo>
                  <a:cubicBezTo>
                    <a:pt x="41781" y="3802"/>
                    <a:pt x="40359" y="5290"/>
                    <a:pt x="39170" y="6909"/>
                  </a:cubicBezTo>
                  <a:cubicBezTo>
                    <a:pt x="38013" y="8463"/>
                    <a:pt x="36922" y="10116"/>
                    <a:pt x="35930" y="11801"/>
                  </a:cubicBezTo>
                  <a:cubicBezTo>
                    <a:pt x="35739" y="12239"/>
                    <a:pt x="35297" y="12496"/>
                    <a:pt x="34832" y="12496"/>
                  </a:cubicBezTo>
                  <a:cubicBezTo>
                    <a:pt x="34736" y="12496"/>
                    <a:pt x="34638" y="12485"/>
                    <a:pt x="34542" y="12462"/>
                  </a:cubicBezTo>
                  <a:cubicBezTo>
                    <a:pt x="31997" y="12132"/>
                    <a:pt x="29452" y="11834"/>
                    <a:pt x="26907" y="11636"/>
                  </a:cubicBezTo>
                  <a:cubicBezTo>
                    <a:pt x="22907" y="11324"/>
                    <a:pt x="18937" y="10804"/>
                    <a:pt x="14941" y="10804"/>
                  </a:cubicBezTo>
                  <a:cubicBezTo>
                    <a:pt x="14710" y="10804"/>
                    <a:pt x="14478" y="10806"/>
                    <a:pt x="14247" y="10810"/>
                  </a:cubicBezTo>
                  <a:cubicBezTo>
                    <a:pt x="14224" y="10813"/>
                    <a:pt x="14202" y="10814"/>
                    <a:pt x="14180" y="10814"/>
                  </a:cubicBezTo>
                  <a:cubicBezTo>
                    <a:pt x="13944" y="10814"/>
                    <a:pt x="13746" y="10658"/>
                    <a:pt x="13685" y="10446"/>
                  </a:cubicBezTo>
                  <a:cubicBezTo>
                    <a:pt x="13156" y="8992"/>
                    <a:pt x="12594" y="7537"/>
                    <a:pt x="12165" y="6050"/>
                  </a:cubicBezTo>
                  <a:cubicBezTo>
                    <a:pt x="11834" y="4959"/>
                    <a:pt x="11404" y="3868"/>
                    <a:pt x="10942" y="2811"/>
                  </a:cubicBezTo>
                  <a:cubicBezTo>
                    <a:pt x="10710" y="2282"/>
                    <a:pt x="10446" y="1786"/>
                    <a:pt x="10148" y="1290"/>
                  </a:cubicBezTo>
                  <a:cubicBezTo>
                    <a:pt x="9592" y="431"/>
                    <a:pt x="8950" y="1"/>
                    <a:pt x="8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-1735310" y="3326431"/>
              <a:ext cx="442782" cy="130227"/>
            </a:xfrm>
            <a:custGeom>
              <a:avLst/>
              <a:gdLst/>
              <a:ahLst/>
              <a:cxnLst/>
              <a:rect l="l" t="t" r="r" b="b"/>
              <a:pathLst>
                <a:path w="15569" h="4579" extrusionOk="0">
                  <a:moveTo>
                    <a:pt x="8396" y="0"/>
                  </a:moveTo>
                  <a:cubicBezTo>
                    <a:pt x="6975" y="33"/>
                    <a:pt x="5587" y="265"/>
                    <a:pt x="4264" y="728"/>
                  </a:cubicBezTo>
                  <a:cubicBezTo>
                    <a:pt x="3141" y="1091"/>
                    <a:pt x="2083" y="1653"/>
                    <a:pt x="1157" y="2413"/>
                  </a:cubicBezTo>
                  <a:cubicBezTo>
                    <a:pt x="827" y="2645"/>
                    <a:pt x="529" y="2942"/>
                    <a:pt x="298" y="3273"/>
                  </a:cubicBezTo>
                  <a:cubicBezTo>
                    <a:pt x="133" y="3504"/>
                    <a:pt x="0" y="3769"/>
                    <a:pt x="199" y="4033"/>
                  </a:cubicBezTo>
                  <a:cubicBezTo>
                    <a:pt x="298" y="4152"/>
                    <a:pt x="445" y="4211"/>
                    <a:pt x="596" y="4211"/>
                  </a:cubicBezTo>
                  <a:cubicBezTo>
                    <a:pt x="697" y="4211"/>
                    <a:pt x="800" y="4185"/>
                    <a:pt x="893" y="4132"/>
                  </a:cubicBezTo>
                  <a:cubicBezTo>
                    <a:pt x="1290" y="3967"/>
                    <a:pt x="1686" y="3802"/>
                    <a:pt x="2083" y="3603"/>
                  </a:cubicBezTo>
                  <a:cubicBezTo>
                    <a:pt x="3788" y="2828"/>
                    <a:pt x="5494" y="2403"/>
                    <a:pt x="7204" y="2403"/>
                  </a:cubicBezTo>
                  <a:cubicBezTo>
                    <a:pt x="8775" y="2403"/>
                    <a:pt x="10350" y="2762"/>
                    <a:pt x="11933" y="3537"/>
                  </a:cubicBezTo>
                  <a:cubicBezTo>
                    <a:pt x="12495" y="3802"/>
                    <a:pt x="13024" y="4132"/>
                    <a:pt x="13553" y="4430"/>
                  </a:cubicBezTo>
                  <a:cubicBezTo>
                    <a:pt x="13731" y="4533"/>
                    <a:pt x="13923" y="4579"/>
                    <a:pt x="14114" y="4579"/>
                  </a:cubicBezTo>
                  <a:cubicBezTo>
                    <a:pt x="14843" y="4579"/>
                    <a:pt x="15569" y="3913"/>
                    <a:pt x="15569" y="3207"/>
                  </a:cubicBezTo>
                  <a:cubicBezTo>
                    <a:pt x="15536" y="2909"/>
                    <a:pt x="15437" y="2645"/>
                    <a:pt x="15271" y="2446"/>
                  </a:cubicBezTo>
                  <a:cubicBezTo>
                    <a:pt x="15073" y="2215"/>
                    <a:pt x="14875" y="2017"/>
                    <a:pt x="14610" y="1851"/>
                  </a:cubicBezTo>
                  <a:cubicBezTo>
                    <a:pt x="12759" y="529"/>
                    <a:pt x="10644" y="33"/>
                    <a:pt x="8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-1104205" y="3359195"/>
              <a:ext cx="347537" cy="94648"/>
            </a:xfrm>
            <a:custGeom>
              <a:avLst/>
              <a:gdLst/>
              <a:ahLst/>
              <a:cxnLst/>
              <a:rect l="l" t="t" r="r" b="b"/>
              <a:pathLst>
                <a:path w="12220" h="3328" extrusionOk="0">
                  <a:moveTo>
                    <a:pt x="5821" y="0"/>
                  </a:moveTo>
                  <a:cubicBezTo>
                    <a:pt x="4991" y="0"/>
                    <a:pt x="4166" y="128"/>
                    <a:pt x="3394" y="336"/>
                  </a:cubicBezTo>
                  <a:cubicBezTo>
                    <a:pt x="2303" y="600"/>
                    <a:pt x="1312" y="1195"/>
                    <a:pt x="551" y="1989"/>
                  </a:cubicBezTo>
                  <a:cubicBezTo>
                    <a:pt x="287" y="2220"/>
                    <a:pt x="122" y="2550"/>
                    <a:pt x="56" y="2881"/>
                  </a:cubicBezTo>
                  <a:cubicBezTo>
                    <a:pt x="0" y="3075"/>
                    <a:pt x="153" y="3268"/>
                    <a:pt x="340" y="3268"/>
                  </a:cubicBezTo>
                  <a:cubicBezTo>
                    <a:pt x="377" y="3268"/>
                    <a:pt x="415" y="3261"/>
                    <a:pt x="452" y="3245"/>
                  </a:cubicBezTo>
                  <a:cubicBezTo>
                    <a:pt x="783" y="3212"/>
                    <a:pt x="1080" y="3112"/>
                    <a:pt x="1378" y="2980"/>
                  </a:cubicBezTo>
                  <a:cubicBezTo>
                    <a:pt x="2298" y="2543"/>
                    <a:pt x="3298" y="2330"/>
                    <a:pt x="4311" y="2330"/>
                  </a:cubicBezTo>
                  <a:cubicBezTo>
                    <a:pt x="4754" y="2330"/>
                    <a:pt x="5199" y="2371"/>
                    <a:pt x="5642" y="2451"/>
                  </a:cubicBezTo>
                  <a:cubicBezTo>
                    <a:pt x="7129" y="2716"/>
                    <a:pt x="8617" y="2980"/>
                    <a:pt x="10137" y="3278"/>
                  </a:cubicBezTo>
                  <a:cubicBezTo>
                    <a:pt x="10335" y="3311"/>
                    <a:pt x="10534" y="3327"/>
                    <a:pt x="10732" y="3327"/>
                  </a:cubicBezTo>
                  <a:cubicBezTo>
                    <a:pt x="10930" y="3327"/>
                    <a:pt x="11129" y="3311"/>
                    <a:pt x="11327" y="3278"/>
                  </a:cubicBezTo>
                  <a:cubicBezTo>
                    <a:pt x="12021" y="3112"/>
                    <a:pt x="12219" y="2617"/>
                    <a:pt x="11856" y="2022"/>
                  </a:cubicBezTo>
                  <a:cubicBezTo>
                    <a:pt x="11591" y="1592"/>
                    <a:pt x="11195" y="1228"/>
                    <a:pt x="10699" y="997"/>
                  </a:cubicBezTo>
                  <a:cubicBezTo>
                    <a:pt x="9342" y="334"/>
                    <a:pt x="7835" y="3"/>
                    <a:pt x="6321" y="3"/>
                  </a:cubicBezTo>
                  <a:cubicBezTo>
                    <a:pt x="6249" y="3"/>
                    <a:pt x="6177" y="4"/>
                    <a:pt x="6105" y="5"/>
                  </a:cubicBezTo>
                  <a:cubicBezTo>
                    <a:pt x="6010" y="2"/>
                    <a:pt x="5916" y="0"/>
                    <a:pt x="5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-1306619" y="3492015"/>
              <a:ext cx="211537" cy="169957"/>
            </a:xfrm>
            <a:custGeom>
              <a:avLst/>
              <a:gdLst/>
              <a:ahLst/>
              <a:cxnLst/>
              <a:rect l="l" t="t" r="r" b="b"/>
              <a:pathLst>
                <a:path w="7438" h="5976" extrusionOk="0">
                  <a:moveTo>
                    <a:pt x="4192" y="946"/>
                  </a:moveTo>
                  <a:cubicBezTo>
                    <a:pt x="4767" y="946"/>
                    <a:pt x="5342" y="1010"/>
                    <a:pt x="5917" y="1120"/>
                  </a:cubicBezTo>
                  <a:cubicBezTo>
                    <a:pt x="6313" y="1219"/>
                    <a:pt x="6412" y="1318"/>
                    <a:pt x="6280" y="1715"/>
                  </a:cubicBezTo>
                  <a:cubicBezTo>
                    <a:pt x="5884" y="2805"/>
                    <a:pt x="5289" y="3797"/>
                    <a:pt x="4528" y="4623"/>
                  </a:cubicBezTo>
                  <a:cubicBezTo>
                    <a:pt x="4410" y="4781"/>
                    <a:pt x="4233" y="4857"/>
                    <a:pt x="4053" y="4857"/>
                  </a:cubicBezTo>
                  <a:cubicBezTo>
                    <a:pt x="3931" y="4857"/>
                    <a:pt x="3809" y="4822"/>
                    <a:pt x="3702" y="4756"/>
                  </a:cubicBezTo>
                  <a:cubicBezTo>
                    <a:pt x="2578" y="4028"/>
                    <a:pt x="1719" y="2938"/>
                    <a:pt x="1289" y="1649"/>
                  </a:cubicBezTo>
                  <a:cubicBezTo>
                    <a:pt x="1157" y="1219"/>
                    <a:pt x="1256" y="1120"/>
                    <a:pt x="1686" y="1087"/>
                  </a:cubicBezTo>
                  <a:cubicBezTo>
                    <a:pt x="2446" y="1054"/>
                    <a:pt x="3173" y="954"/>
                    <a:pt x="3834" y="954"/>
                  </a:cubicBezTo>
                  <a:cubicBezTo>
                    <a:pt x="3953" y="949"/>
                    <a:pt x="4072" y="946"/>
                    <a:pt x="4192" y="946"/>
                  </a:cubicBezTo>
                  <a:close/>
                  <a:moveTo>
                    <a:pt x="4448" y="1"/>
                  </a:moveTo>
                  <a:cubicBezTo>
                    <a:pt x="3296" y="1"/>
                    <a:pt x="2144" y="175"/>
                    <a:pt x="992" y="393"/>
                  </a:cubicBezTo>
                  <a:cubicBezTo>
                    <a:pt x="694" y="426"/>
                    <a:pt x="463" y="525"/>
                    <a:pt x="231" y="690"/>
                  </a:cubicBezTo>
                  <a:cubicBezTo>
                    <a:pt x="0" y="921"/>
                    <a:pt x="264" y="1153"/>
                    <a:pt x="297" y="1384"/>
                  </a:cubicBezTo>
                  <a:cubicBezTo>
                    <a:pt x="529" y="3400"/>
                    <a:pt x="1752" y="4756"/>
                    <a:pt x="3405" y="5747"/>
                  </a:cubicBezTo>
                  <a:cubicBezTo>
                    <a:pt x="3635" y="5901"/>
                    <a:pt x="3894" y="5976"/>
                    <a:pt x="4148" y="5976"/>
                  </a:cubicBezTo>
                  <a:cubicBezTo>
                    <a:pt x="4441" y="5976"/>
                    <a:pt x="4728" y="5876"/>
                    <a:pt x="4958" y="5681"/>
                  </a:cubicBezTo>
                  <a:cubicBezTo>
                    <a:pt x="6247" y="4623"/>
                    <a:pt x="7140" y="3169"/>
                    <a:pt x="7437" y="1549"/>
                  </a:cubicBezTo>
                  <a:lnTo>
                    <a:pt x="7437" y="1450"/>
                  </a:lnTo>
                  <a:cubicBezTo>
                    <a:pt x="7437" y="723"/>
                    <a:pt x="7107" y="326"/>
                    <a:pt x="6247" y="161"/>
                  </a:cubicBezTo>
                  <a:cubicBezTo>
                    <a:pt x="5647" y="48"/>
                    <a:pt x="5048" y="1"/>
                    <a:pt x="4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-768914" y="3039717"/>
              <a:ext cx="171749" cy="174053"/>
            </a:xfrm>
            <a:custGeom>
              <a:avLst/>
              <a:gdLst/>
              <a:ahLst/>
              <a:cxnLst/>
              <a:rect l="l" t="t" r="r" b="b"/>
              <a:pathLst>
                <a:path w="6039" h="6120" extrusionOk="0">
                  <a:moveTo>
                    <a:pt x="2205" y="1"/>
                  </a:moveTo>
                  <a:cubicBezTo>
                    <a:pt x="2020" y="1"/>
                    <a:pt x="1830" y="75"/>
                    <a:pt x="1687" y="231"/>
                  </a:cubicBezTo>
                  <a:cubicBezTo>
                    <a:pt x="1587" y="331"/>
                    <a:pt x="1521" y="430"/>
                    <a:pt x="1422" y="529"/>
                  </a:cubicBezTo>
                  <a:cubicBezTo>
                    <a:pt x="761" y="1355"/>
                    <a:pt x="331" y="2314"/>
                    <a:pt x="100" y="3338"/>
                  </a:cubicBezTo>
                  <a:cubicBezTo>
                    <a:pt x="1" y="3735"/>
                    <a:pt x="1" y="4099"/>
                    <a:pt x="67" y="4495"/>
                  </a:cubicBezTo>
                  <a:cubicBezTo>
                    <a:pt x="130" y="4716"/>
                    <a:pt x="163" y="5027"/>
                    <a:pt x="452" y="5027"/>
                  </a:cubicBezTo>
                  <a:cubicBezTo>
                    <a:pt x="466" y="5027"/>
                    <a:pt x="481" y="5026"/>
                    <a:pt x="497" y="5024"/>
                  </a:cubicBezTo>
                  <a:cubicBezTo>
                    <a:pt x="827" y="4991"/>
                    <a:pt x="629" y="4661"/>
                    <a:pt x="629" y="4462"/>
                  </a:cubicBezTo>
                  <a:cubicBezTo>
                    <a:pt x="629" y="3107"/>
                    <a:pt x="1257" y="2049"/>
                    <a:pt x="2116" y="926"/>
                  </a:cubicBezTo>
                  <a:cubicBezTo>
                    <a:pt x="2281" y="1487"/>
                    <a:pt x="2348" y="2082"/>
                    <a:pt x="2281" y="2644"/>
                  </a:cubicBezTo>
                  <a:cubicBezTo>
                    <a:pt x="2281" y="3008"/>
                    <a:pt x="2248" y="3372"/>
                    <a:pt x="2215" y="3735"/>
                  </a:cubicBezTo>
                  <a:cubicBezTo>
                    <a:pt x="2149" y="3933"/>
                    <a:pt x="2248" y="4165"/>
                    <a:pt x="2447" y="4231"/>
                  </a:cubicBezTo>
                  <a:cubicBezTo>
                    <a:pt x="2513" y="4264"/>
                    <a:pt x="2571" y="4278"/>
                    <a:pt x="2622" y="4278"/>
                  </a:cubicBezTo>
                  <a:cubicBezTo>
                    <a:pt x="2777" y="4278"/>
                    <a:pt x="2876" y="4148"/>
                    <a:pt x="2976" y="4000"/>
                  </a:cubicBezTo>
                  <a:cubicBezTo>
                    <a:pt x="3042" y="3900"/>
                    <a:pt x="3108" y="3768"/>
                    <a:pt x="3174" y="3669"/>
                  </a:cubicBezTo>
                  <a:cubicBezTo>
                    <a:pt x="3571" y="3041"/>
                    <a:pt x="4133" y="2479"/>
                    <a:pt x="4761" y="2116"/>
                  </a:cubicBezTo>
                  <a:cubicBezTo>
                    <a:pt x="4825" y="2073"/>
                    <a:pt x="4903" y="1988"/>
                    <a:pt x="5004" y="1988"/>
                  </a:cubicBezTo>
                  <a:cubicBezTo>
                    <a:pt x="5059" y="1988"/>
                    <a:pt x="5121" y="2013"/>
                    <a:pt x="5190" y="2082"/>
                  </a:cubicBezTo>
                  <a:cubicBezTo>
                    <a:pt x="4595" y="3537"/>
                    <a:pt x="3339" y="4628"/>
                    <a:pt x="2711" y="6115"/>
                  </a:cubicBezTo>
                  <a:cubicBezTo>
                    <a:pt x="2742" y="6118"/>
                    <a:pt x="2773" y="6119"/>
                    <a:pt x="2803" y="6119"/>
                  </a:cubicBezTo>
                  <a:cubicBezTo>
                    <a:pt x="3135" y="6119"/>
                    <a:pt x="3455" y="5958"/>
                    <a:pt x="3637" y="5685"/>
                  </a:cubicBezTo>
                  <a:cubicBezTo>
                    <a:pt x="4496" y="4793"/>
                    <a:pt x="5190" y="3801"/>
                    <a:pt x="5752" y="2710"/>
                  </a:cubicBezTo>
                  <a:cubicBezTo>
                    <a:pt x="5851" y="2479"/>
                    <a:pt x="5917" y="2281"/>
                    <a:pt x="5950" y="2049"/>
                  </a:cubicBezTo>
                  <a:cubicBezTo>
                    <a:pt x="6039" y="1490"/>
                    <a:pt x="5760" y="1141"/>
                    <a:pt x="5255" y="1141"/>
                  </a:cubicBezTo>
                  <a:cubicBezTo>
                    <a:pt x="5193" y="1141"/>
                    <a:pt x="5127" y="1146"/>
                    <a:pt x="5058" y="1157"/>
                  </a:cubicBezTo>
                  <a:cubicBezTo>
                    <a:pt x="4727" y="1223"/>
                    <a:pt x="4397" y="1388"/>
                    <a:pt x="4133" y="1587"/>
                  </a:cubicBezTo>
                  <a:cubicBezTo>
                    <a:pt x="3802" y="1851"/>
                    <a:pt x="3471" y="2116"/>
                    <a:pt x="3141" y="2380"/>
                  </a:cubicBezTo>
                  <a:cubicBezTo>
                    <a:pt x="3009" y="2248"/>
                    <a:pt x="3075" y="2116"/>
                    <a:pt x="3075" y="1983"/>
                  </a:cubicBezTo>
                  <a:cubicBezTo>
                    <a:pt x="3075" y="1487"/>
                    <a:pt x="3009" y="992"/>
                    <a:pt x="2843" y="496"/>
                  </a:cubicBezTo>
                  <a:cubicBezTo>
                    <a:pt x="2763" y="176"/>
                    <a:pt x="2489" y="1"/>
                    <a:pt x="2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-1734371" y="3022909"/>
              <a:ext cx="118481" cy="141603"/>
            </a:xfrm>
            <a:custGeom>
              <a:avLst/>
              <a:gdLst/>
              <a:ahLst/>
              <a:cxnLst/>
              <a:rect l="l" t="t" r="r" b="b"/>
              <a:pathLst>
                <a:path w="4166" h="4979" extrusionOk="0">
                  <a:moveTo>
                    <a:pt x="3478" y="0"/>
                  </a:moveTo>
                  <a:cubicBezTo>
                    <a:pt x="3300" y="0"/>
                    <a:pt x="3112" y="96"/>
                    <a:pt x="2942" y="294"/>
                  </a:cubicBezTo>
                  <a:cubicBezTo>
                    <a:pt x="2744" y="525"/>
                    <a:pt x="2579" y="789"/>
                    <a:pt x="2413" y="1087"/>
                  </a:cubicBezTo>
                  <a:cubicBezTo>
                    <a:pt x="2281" y="1351"/>
                    <a:pt x="2182" y="1616"/>
                    <a:pt x="2017" y="1946"/>
                  </a:cubicBezTo>
                  <a:cubicBezTo>
                    <a:pt x="1885" y="1781"/>
                    <a:pt x="1785" y="1649"/>
                    <a:pt x="1686" y="1517"/>
                  </a:cubicBezTo>
                  <a:cubicBezTo>
                    <a:pt x="1439" y="1240"/>
                    <a:pt x="1191" y="1104"/>
                    <a:pt x="969" y="1104"/>
                  </a:cubicBezTo>
                  <a:cubicBezTo>
                    <a:pt x="687" y="1104"/>
                    <a:pt x="446" y="1323"/>
                    <a:pt x="298" y="1748"/>
                  </a:cubicBezTo>
                  <a:cubicBezTo>
                    <a:pt x="1" y="2673"/>
                    <a:pt x="67" y="3665"/>
                    <a:pt x="562" y="4524"/>
                  </a:cubicBezTo>
                  <a:cubicBezTo>
                    <a:pt x="668" y="4709"/>
                    <a:pt x="795" y="4978"/>
                    <a:pt x="1026" y="4978"/>
                  </a:cubicBezTo>
                  <a:cubicBezTo>
                    <a:pt x="1085" y="4978"/>
                    <a:pt x="1150" y="4961"/>
                    <a:pt x="1224" y="4921"/>
                  </a:cubicBezTo>
                  <a:cubicBezTo>
                    <a:pt x="1587" y="4756"/>
                    <a:pt x="1323" y="4458"/>
                    <a:pt x="1224" y="4227"/>
                  </a:cubicBezTo>
                  <a:cubicBezTo>
                    <a:pt x="959" y="3599"/>
                    <a:pt x="893" y="2905"/>
                    <a:pt x="1025" y="2211"/>
                  </a:cubicBezTo>
                  <a:lnTo>
                    <a:pt x="1025" y="2211"/>
                  </a:lnTo>
                  <a:cubicBezTo>
                    <a:pt x="1224" y="2343"/>
                    <a:pt x="1356" y="2508"/>
                    <a:pt x="1389" y="2740"/>
                  </a:cubicBezTo>
                  <a:cubicBezTo>
                    <a:pt x="1521" y="3037"/>
                    <a:pt x="1620" y="3368"/>
                    <a:pt x="1752" y="3632"/>
                  </a:cubicBezTo>
                  <a:cubicBezTo>
                    <a:pt x="1845" y="3848"/>
                    <a:pt x="1909" y="4065"/>
                    <a:pt x="2187" y="4065"/>
                  </a:cubicBezTo>
                  <a:cubicBezTo>
                    <a:pt x="2207" y="4065"/>
                    <a:pt x="2227" y="4064"/>
                    <a:pt x="2248" y="4062"/>
                  </a:cubicBezTo>
                  <a:cubicBezTo>
                    <a:pt x="2612" y="4029"/>
                    <a:pt x="2678" y="3764"/>
                    <a:pt x="2678" y="3467"/>
                  </a:cubicBezTo>
                  <a:cubicBezTo>
                    <a:pt x="2678" y="3202"/>
                    <a:pt x="2711" y="2905"/>
                    <a:pt x="2744" y="2640"/>
                  </a:cubicBezTo>
                  <a:cubicBezTo>
                    <a:pt x="2777" y="2277"/>
                    <a:pt x="2942" y="1946"/>
                    <a:pt x="3174" y="1649"/>
                  </a:cubicBezTo>
                  <a:lnTo>
                    <a:pt x="3174" y="1649"/>
                  </a:lnTo>
                  <a:cubicBezTo>
                    <a:pt x="3174" y="2244"/>
                    <a:pt x="3108" y="2839"/>
                    <a:pt x="2975" y="3434"/>
                  </a:cubicBezTo>
                  <a:cubicBezTo>
                    <a:pt x="2942" y="3731"/>
                    <a:pt x="2909" y="4029"/>
                    <a:pt x="2909" y="4326"/>
                  </a:cubicBezTo>
                  <a:cubicBezTo>
                    <a:pt x="2909" y="4558"/>
                    <a:pt x="2942" y="4789"/>
                    <a:pt x="3240" y="4855"/>
                  </a:cubicBezTo>
                  <a:cubicBezTo>
                    <a:pt x="3271" y="4862"/>
                    <a:pt x="3301" y="4865"/>
                    <a:pt x="3329" y="4865"/>
                  </a:cubicBezTo>
                  <a:cubicBezTo>
                    <a:pt x="3564" y="4865"/>
                    <a:pt x="3676" y="4629"/>
                    <a:pt x="3736" y="4392"/>
                  </a:cubicBezTo>
                  <a:cubicBezTo>
                    <a:pt x="3769" y="4359"/>
                    <a:pt x="3769" y="4359"/>
                    <a:pt x="3736" y="4326"/>
                  </a:cubicBezTo>
                  <a:cubicBezTo>
                    <a:pt x="4000" y="3301"/>
                    <a:pt x="4132" y="2244"/>
                    <a:pt x="4165" y="1153"/>
                  </a:cubicBezTo>
                  <a:cubicBezTo>
                    <a:pt x="4165" y="922"/>
                    <a:pt x="4132" y="690"/>
                    <a:pt x="4066" y="492"/>
                  </a:cubicBezTo>
                  <a:cubicBezTo>
                    <a:pt x="3934" y="170"/>
                    <a:pt x="3715" y="0"/>
                    <a:pt x="3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7" name="Google Shape;1387;p40"/>
          <p:cNvGrpSpPr/>
          <p:nvPr/>
        </p:nvGrpSpPr>
        <p:grpSpPr>
          <a:xfrm>
            <a:off x="1669284" y="-44574"/>
            <a:ext cx="5661143" cy="5175379"/>
            <a:chOff x="5279164" y="1000677"/>
            <a:chExt cx="2939948" cy="2942950"/>
          </a:xfrm>
        </p:grpSpPr>
        <p:sp>
          <p:nvSpPr>
            <p:cNvPr id="1388" name="Google Shape;1388;p40"/>
            <p:cNvSpPr/>
            <p:nvPr/>
          </p:nvSpPr>
          <p:spPr>
            <a:xfrm flipH="1">
              <a:off x="7396380" y="1397627"/>
              <a:ext cx="629079" cy="1191576"/>
            </a:xfrm>
            <a:custGeom>
              <a:avLst/>
              <a:gdLst/>
              <a:ahLst/>
              <a:cxnLst/>
              <a:rect l="l" t="t" r="r" b="b"/>
              <a:pathLst>
                <a:path w="20748" h="39300" extrusionOk="0">
                  <a:moveTo>
                    <a:pt x="20358" y="1"/>
                  </a:moveTo>
                  <a:cubicBezTo>
                    <a:pt x="20287" y="1"/>
                    <a:pt x="20214" y="23"/>
                    <a:pt x="20147" y="71"/>
                  </a:cubicBezTo>
                  <a:lnTo>
                    <a:pt x="17793" y="1703"/>
                  </a:lnTo>
                  <a:cubicBezTo>
                    <a:pt x="17054" y="2303"/>
                    <a:pt x="16223" y="2826"/>
                    <a:pt x="15515" y="3457"/>
                  </a:cubicBezTo>
                  <a:cubicBezTo>
                    <a:pt x="14791" y="4088"/>
                    <a:pt x="14022" y="4673"/>
                    <a:pt x="13345" y="5350"/>
                  </a:cubicBezTo>
                  <a:cubicBezTo>
                    <a:pt x="12667" y="6028"/>
                    <a:pt x="12021" y="6751"/>
                    <a:pt x="11374" y="7459"/>
                  </a:cubicBezTo>
                  <a:cubicBezTo>
                    <a:pt x="10035" y="8829"/>
                    <a:pt x="8650" y="10199"/>
                    <a:pt x="7496" y="11753"/>
                  </a:cubicBezTo>
                  <a:cubicBezTo>
                    <a:pt x="6249" y="13261"/>
                    <a:pt x="5603" y="15139"/>
                    <a:pt x="4726" y="16848"/>
                  </a:cubicBezTo>
                  <a:lnTo>
                    <a:pt x="4110" y="18156"/>
                  </a:lnTo>
                  <a:lnTo>
                    <a:pt x="3602" y="19495"/>
                  </a:lnTo>
                  <a:cubicBezTo>
                    <a:pt x="3433" y="19957"/>
                    <a:pt x="3248" y="20387"/>
                    <a:pt x="3079" y="20849"/>
                  </a:cubicBezTo>
                  <a:lnTo>
                    <a:pt x="2617" y="22219"/>
                  </a:lnTo>
                  <a:cubicBezTo>
                    <a:pt x="2478" y="22665"/>
                    <a:pt x="2278" y="23112"/>
                    <a:pt x="2155" y="23573"/>
                  </a:cubicBezTo>
                  <a:lnTo>
                    <a:pt x="1755" y="24959"/>
                  </a:lnTo>
                  <a:cubicBezTo>
                    <a:pt x="1447" y="25882"/>
                    <a:pt x="1201" y="26806"/>
                    <a:pt x="939" y="27744"/>
                  </a:cubicBezTo>
                  <a:cubicBezTo>
                    <a:pt x="693" y="28683"/>
                    <a:pt x="508" y="29637"/>
                    <a:pt x="401" y="30607"/>
                  </a:cubicBezTo>
                  <a:cubicBezTo>
                    <a:pt x="231" y="31546"/>
                    <a:pt x="231" y="32516"/>
                    <a:pt x="108" y="33485"/>
                  </a:cubicBezTo>
                  <a:cubicBezTo>
                    <a:pt x="1" y="34455"/>
                    <a:pt x="77" y="35440"/>
                    <a:pt x="62" y="36394"/>
                  </a:cubicBezTo>
                  <a:cubicBezTo>
                    <a:pt x="62" y="36887"/>
                    <a:pt x="77" y="37364"/>
                    <a:pt x="139" y="37841"/>
                  </a:cubicBezTo>
                  <a:lnTo>
                    <a:pt x="216" y="38564"/>
                  </a:lnTo>
                  <a:cubicBezTo>
                    <a:pt x="278" y="38811"/>
                    <a:pt x="93" y="39072"/>
                    <a:pt x="678" y="39257"/>
                  </a:cubicBezTo>
                  <a:cubicBezTo>
                    <a:pt x="765" y="39286"/>
                    <a:pt x="854" y="39300"/>
                    <a:pt x="943" y="39300"/>
                  </a:cubicBezTo>
                  <a:cubicBezTo>
                    <a:pt x="1090" y="39300"/>
                    <a:pt x="1236" y="39262"/>
                    <a:pt x="1370" y="39195"/>
                  </a:cubicBezTo>
                  <a:lnTo>
                    <a:pt x="1386" y="39195"/>
                  </a:lnTo>
                  <a:cubicBezTo>
                    <a:pt x="1955" y="38903"/>
                    <a:pt x="1724" y="38703"/>
                    <a:pt x="1755" y="38457"/>
                  </a:cubicBezTo>
                  <a:lnTo>
                    <a:pt x="1740" y="37764"/>
                  </a:lnTo>
                  <a:cubicBezTo>
                    <a:pt x="1724" y="37287"/>
                    <a:pt x="1724" y="36825"/>
                    <a:pt x="1724" y="36363"/>
                  </a:cubicBezTo>
                  <a:cubicBezTo>
                    <a:pt x="1740" y="35424"/>
                    <a:pt x="1663" y="34501"/>
                    <a:pt x="1740" y="33562"/>
                  </a:cubicBezTo>
                  <a:cubicBezTo>
                    <a:pt x="1770" y="31700"/>
                    <a:pt x="2001" y="29838"/>
                    <a:pt x="2217" y="27991"/>
                  </a:cubicBezTo>
                  <a:cubicBezTo>
                    <a:pt x="2402" y="26113"/>
                    <a:pt x="2802" y="24266"/>
                    <a:pt x="3417" y="22481"/>
                  </a:cubicBezTo>
                  <a:lnTo>
                    <a:pt x="3879" y="21142"/>
                  </a:lnTo>
                  <a:cubicBezTo>
                    <a:pt x="4048" y="20695"/>
                    <a:pt x="4248" y="20280"/>
                    <a:pt x="4433" y="19849"/>
                  </a:cubicBezTo>
                  <a:lnTo>
                    <a:pt x="5018" y="18556"/>
                  </a:lnTo>
                  <a:lnTo>
                    <a:pt x="5680" y="17309"/>
                  </a:lnTo>
                  <a:cubicBezTo>
                    <a:pt x="5988" y="16417"/>
                    <a:pt x="6619" y="15693"/>
                    <a:pt x="7142" y="14908"/>
                  </a:cubicBezTo>
                  <a:cubicBezTo>
                    <a:pt x="7681" y="14139"/>
                    <a:pt x="8204" y="13369"/>
                    <a:pt x="8681" y="12553"/>
                  </a:cubicBezTo>
                  <a:cubicBezTo>
                    <a:pt x="9143" y="11753"/>
                    <a:pt x="9697" y="10984"/>
                    <a:pt x="10174" y="10183"/>
                  </a:cubicBezTo>
                  <a:cubicBezTo>
                    <a:pt x="10667" y="9367"/>
                    <a:pt x="11282" y="8644"/>
                    <a:pt x="11867" y="7905"/>
                  </a:cubicBezTo>
                  <a:cubicBezTo>
                    <a:pt x="12159" y="7521"/>
                    <a:pt x="12483" y="7182"/>
                    <a:pt x="12852" y="6874"/>
                  </a:cubicBezTo>
                  <a:cubicBezTo>
                    <a:pt x="13206" y="6566"/>
                    <a:pt x="13545" y="6243"/>
                    <a:pt x="13868" y="5905"/>
                  </a:cubicBezTo>
                  <a:cubicBezTo>
                    <a:pt x="14530" y="5227"/>
                    <a:pt x="15238" y="4596"/>
                    <a:pt x="15946" y="3981"/>
                  </a:cubicBezTo>
                  <a:cubicBezTo>
                    <a:pt x="16654" y="3365"/>
                    <a:pt x="17423" y="2796"/>
                    <a:pt x="18162" y="2211"/>
                  </a:cubicBezTo>
                  <a:cubicBezTo>
                    <a:pt x="18947" y="1672"/>
                    <a:pt x="19732" y="1164"/>
                    <a:pt x="20532" y="656"/>
                  </a:cubicBezTo>
                  <a:lnTo>
                    <a:pt x="20548" y="641"/>
                  </a:lnTo>
                  <a:cubicBezTo>
                    <a:pt x="20717" y="533"/>
                    <a:pt x="20748" y="318"/>
                    <a:pt x="20640" y="148"/>
                  </a:cubicBezTo>
                  <a:cubicBezTo>
                    <a:pt x="20574" y="55"/>
                    <a:pt x="20469" y="1"/>
                    <a:pt x="20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0"/>
            <p:cNvSpPr/>
            <p:nvPr/>
          </p:nvSpPr>
          <p:spPr>
            <a:xfrm flipH="1">
              <a:off x="5463965" y="2546543"/>
              <a:ext cx="2493820" cy="1201309"/>
            </a:xfrm>
            <a:custGeom>
              <a:avLst/>
              <a:gdLst/>
              <a:ahLst/>
              <a:cxnLst/>
              <a:rect l="l" t="t" r="r" b="b"/>
              <a:pathLst>
                <a:path w="82250" h="39621" extrusionOk="0">
                  <a:moveTo>
                    <a:pt x="81362" y="1"/>
                  </a:moveTo>
                  <a:cubicBezTo>
                    <a:pt x="81252" y="1"/>
                    <a:pt x="81141" y="40"/>
                    <a:pt x="81049" y="117"/>
                  </a:cubicBezTo>
                  <a:lnTo>
                    <a:pt x="81019" y="133"/>
                  </a:lnTo>
                  <a:cubicBezTo>
                    <a:pt x="80388" y="687"/>
                    <a:pt x="80526" y="1287"/>
                    <a:pt x="80418" y="1872"/>
                  </a:cubicBezTo>
                  <a:lnTo>
                    <a:pt x="80203" y="3626"/>
                  </a:lnTo>
                  <a:cubicBezTo>
                    <a:pt x="79987" y="4781"/>
                    <a:pt x="79726" y="5935"/>
                    <a:pt x="79495" y="7089"/>
                  </a:cubicBezTo>
                  <a:cubicBezTo>
                    <a:pt x="79202" y="8228"/>
                    <a:pt x="78848" y="9352"/>
                    <a:pt x="78525" y="10475"/>
                  </a:cubicBezTo>
                  <a:cubicBezTo>
                    <a:pt x="78141" y="11599"/>
                    <a:pt x="77679" y="12676"/>
                    <a:pt x="77263" y="13784"/>
                  </a:cubicBezTo>
                  <a:cubicBezTo>
                    <a:pt x="75416" y="18109"/>
                    <a:pt x="72769" y="22096"/>
                    <a:pt x="69614" y="25620"/>
                  </a:cubicBezTo>
                  <a:cubicBezTo>
                    <a:pt x="68829" y="26497"/>
                    <a:pt x="67967" y="27313"/>
                    <a:pt x="67136" y="28160"/>
                  </a:cubicBezTo>
                  <a:cubicBezTo>
                    <a:pt x="66259" y="28975"/>
                    <a:pt x="65335" y="29699"/>
                    <a:pt x="64427" y="30468"/>
                  </a:cubicBezTo>
                  <a:cubicBezTo>
                    <a:pt x="63473" y="31192"/>
                    <a:pt x="62457" y="31823"/>
                    <a:pt x="61487" y="32500"/>
                  </a:cubicBezTo>
                  <a:cubicBezTo>
                    <a:pt x="60487" y="33131"/>
                    <a:pt x="59425" y="33670"/>
                    <a:pt x="58378" y="34239"/>
                  </a:cubicBezTo>
                  <a:cubicBezTo>
                    <a:pt x="54115" y="36363"/>
                    <a:pt x="49498" y="37702"/>
                    <a:pt x="44757" y="38164"/>
                  </a:cubicBezTo>
                  <a:cubicBezTo>
                    <a:pt x="44450" y="38195"/>
                    <a:pt x="44172" y="38302"/>
                    <a:pt x="43880" y="38333"/>
                  </a:cubicBezTo>
                  <a:cubicBezTo>
                    <a:pt x="43588" y="38364"/>
                    <a:pt x="43280" y="38348"/>
                    <a:pt x="42987" y="38364"/>
                  </a:cubicBezTo>
                  <a:lnTo>
                    <a:pt x="41202" y="38395"/>
                  </a:lnTo>
                  <a:cubicBezTo>
                    <a:pt x="41036" y="38403"/>
                    <a:pt x="40870" y="38407"/>
                    <a:pt x="40704" y="38407"/>
                  </a:cubicBezTo>
                  <a:cubicBezTo>
                    <a:pt x="39688" y="38407"/>
                    <a:pt x="38681" y="38265"/>
                    <a:pt x="37662" y="38225"/>
                  </a:cubicBezTo>
                  <a:cubicBezTo>
                    <a:pt x="36477" y="38179"/>
                    <a:pt x="35323" y="37933"/>
                    <a:pt x="34153" y="37810"/>
                  </a:cubicBezTo>
                  <a:cubicBezTo>
                    <a:pt x="32968" y="37687"/>
                    <a:pt x="31813" y="37410"/>
                    <a:pt x="30659" y="37179"/>
                  </a:cubicBezTo>
                  <a:cubicBezTo>
                    <a:pt x="26057" y="36178"/>
                    <a:pt x="21548" y="34485"/>
                    <a:pt x="17515" y="31930"/>
                  </a:cubicBezTo>
                  <a:cubicBezTo>
                    <a:pt x="16484" y="31330"/>
                    <a:pt x="15576" y="30545"/>
                    <a:pt x="14622" y="29822"/>
                  </a:cubicBezTo>
                  <a:cubicBezTo>
                    <a:pt x="13667" y="29098"/>
                    <a:pt x="12821" y="28267"/>
                    <a:pt x="11944" y="27467"/>
                  </a:cubicBezTo>
                  <a:cubicBezTo>
                    <a:pt x="11051" y="26667"/>
                    <a:pt x="10266" y="25774"/>
                    <a:pt x="9435" y="24927"/>
                  </a:cubicBezTo>
                  <a:cubicBezTo>
                    <a:pt x="8635" y="24050"/>
                    <a:pt x="7911" y="23096"/>
                    <a:pt x="7142" y="22188"/>
                  </a:cubicBezTo>
                  <a:cubicBezTo>
                    <a:pt x="4248" y="18386"/>
                    <a:pt x="2063" y="14077"/>
                    <a:pt x="724" y="9490"/>
                  </a:cubicBezTo>
                  <a:cubicBezTo>
                    <a:pt x="674" y="9341"/>
                    <a:pt x="534" y="9242"/>
                    <a:pt x="384" y="9242"/>
                  </a:cubicBezTo>
                  <a:cubicBezTo>
                    <a:pt x="349" y="9242"/>
                    <a:pt x="313" y="9248"/>
                    <a:pt x="277" y="9259"/>
                  </a:cubicBezTo>
                  <a:cubicBezTo>
                    <a:pt x="93" y="9306"/>
                    <a:pt x="0" y="9506"/>
                    <a:pt x="46" y="9690"/>
                  </a:cubicBezTo>
                  <a:cubicBezTo>
                    <a:pt x="1493" y="14323"/>
                    <a:pt x="3709" y="18694"/>
                    <a:pt x="6588" y="22603"/>
                  </a:cubicBezTo>
                  <a:cubicBezTo>
                    <a:pt x="7357" y="23527"/>
                    <a:pt x="8081" y="24512"/>
                    <a:pt x="8881" y="25420"/>
                  </a:cubicBezTo>
                  <a:cubicBezTo>
                    <a:pt x="9727" y="26282"/>
                    <a:pt x="10512" y="27205"/>
                    <a:pt x="11405" y="28036"/>
                  </a:cubicBezTo>
                  <a:cubicBezTo>
                    <a:pt x="11851" y="28437"/>
                    <a:pt x="12328" y="28837"/>
                    <a:pt x="12775" y="29222"/>
                  </a:cubicBezTo>
                  <a:cubicBezTo>
                    <a:pt x="13221" y="29637"/>
                    <a:pt x="13698" y="30022"/>
                    <a:pt x="14191" y="30376"/>
                  </a:cubicBezTo>
                  <a:lnTo>
                    <a:pt x="15653" y="31453"/>
                  </a:lnTo>
                  <a:cubicBezTo>
                    <a:pt x="16130" y="31823"/>
                    <a:pt x="16638" y="32177"/>
                    <a:pt x="17146" y="32484"/>
                  </a:cubicBezTo>
                  <a:cubicBezTo>
                    <a:pt x="21147" y="35209"/>
                    <a:pt x="25596" y="37379"/>
                    <a:pt x="30336" y="38579"/>
                  </a:cubicBezTo>
                  <a:cubicBezTo>
                    <a:pt x="31536" y="38841"/>
                    <a:pt x="32706" y="39195"/>
                    <a:pt x="33937" y="39287"/>
                  </a:cubicBezTo>
                  <a:cubicBezTo>
                    <a:pt x="35032" y="39426"/>
                    <a:pt x="36114" y="39602"/>
                    <a:pt x="37218" y="39602"/>
                  </a:cubicBezTo>
                  <a:cubicBezTo>
                    <a:pt x="37340" y="39602"/>
                    <a:pt x="37462" y="39600"/>
                    <a:pt x="37585" y="39595"/>
                  </a:cubicBezTo>
                  <a:cubicBezTo>
                    <a:pt x="38172" y="39602"/>
                    <a:pt x="38755" y="39620"/>
                    <a:pt x="39336" y="39620"/>
                  </a:cubicBezTo>
                  <a:cubicBezTo>
                    <a:pt x="39975" y="39620"/>
                    <a:pt x="40612" y="39599"/>
                    <a:pt x="41248" y="39518"/>
                  </a:cubicBezTo>
                  <a:lnTo>
                    <a:pt x="44880" y="39241"/>
                  </a:lnTo>
                  <a:cubicBezTo>
                    <a:pt x="49713" y="38625"/>
                    <a:pt x="54408" y="37194"/>
                    <a:pt x="58763" y="35009"/>
                  </a:cubicBezTo>
                  <a:lnTo>
                    <a:pt x="60364" y="34147"/>
                  </a:lnTo>
                  <a:cubicBezTo>
                    <a:pt x="60887" y="33839"/>
                    <a:pt x="61441" y="33593"/>
                    <a:pt x="61949" y="33254"/>
                  </a:cubicBezTo>
                  <a:cubicBezTo>
                    <a:pt x="62950" y="32577"/>
                    <a:pt x="63996" y="31946"/>
                    <a:pt x="64981" y="31238"/>
                  </a:cubicBezTo>
                  <a:cubicBezTo>
                    <a:pt x="65951" y="30484"/>
                    <a:pt x="66936" y="29776"/>
                    <a:pt x="67875" y="28991"/>
                  </a:cubicBezTo>
                  <a:cubicBezTo>
                    <a:pt x="68752" y="28175"/>
                    <a:pt x="69691" y="27390"/>
                    <a:pt x="70568" y="26528"/>
                  </a:cubicBezTo>
                  <a:cubicBezTo>
                    <a:pt x="74016" y="23065"/>
                    <a:pt x="76755" y="18910"/>
                    <a:pt x="78756" y="14446"/>
                  </a:cubicBezTo>
                  <a:cubicBezTo>
                    <a:pt x="79202" y="13307"/>
                    <a:pt x="79695" y="12168"/>
                    <a:pt x="80095" y="11014"/>
                  </a:cubicBezTo>
                  <a:cubicBezTo>
                    <a:pt x="80434" y="9844"/>
                    <a:pt x="80819" y="8675"/>
                    <a:pt x="81111" y="7489"/>
                  </a:cubicBezTo>
                  <a:cubicBezTo>
                    <a:pt x="81342" y="6274"/>
                    <a:pt x="81588" y="5073"/>
                    <a:pt x="81788" y="3873"/>
                  </a:cubicBezTo>
                  <a:lnTo>
                    <a:pt x="81957" y="2041"/>
                  </a:lnTo>
                  <a:cubicBezTo>
                    <a:pt x="81973" y="1425"/>
                    <a:pt x="82250" y="825"/>
                    <a:pt x="81742" y="194"/>
                  </a:cubicBezTo>
                  <a:lnTo>
                    <a:pt x="81711" y="163"/>
                  </a:lnTo>
                  <a:cubicBezTo>
                    <a:pt x="81620" y="55"/>
                    <a:pt x="81492" y="1"/>
                    <a:pt x="81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0"/>
            <p:cNvSpPr/>
            <p:nvPr/>
          </p:nvSpPr>
          <p:spPr>
            <a:xfrm flipH="1">
              <a:off x="5482157" y="1198242"/>
              <a:ext cx="1833056" cy="1173748"/>
            </a:xfrm>
            <a:custGeom>
              <a:avLst/>
              <a:gdLst/>
              <a:ahLst/>
              <a:cxnLst/>
              <a:rect l="l" t="t" r="r" b="b"/>
              <a:pathLst>
                <a:path w="60457" h="38712" extrusionOk="0">
                  <a:moveTo>
                    <a:pt x="18517" y="0"/>
                  </a:moveTo>
                  <a:cubicBezTo>
                    <a:pt x="18049" y="0"/>
                    <a:pt x="17580" y="12"/>
                    <a:pt x="17116" y="29"/>
                  </a:cubicBezTo>
                  <a:cubicBezTo>
                    <a:pt x="16254" y="60"/>
                    <a:pt x="15407" y="45"/>
                    <a:pt x="14545" y="122"/>
                  </a:cubicBezTo>
                  <a:cubicBezTo>
                    <a:pt x="12852" y="275"/>
                    <a:pt x="11159" y="537"/>
                    <a:pt x="9482" y="891"/>
                  </a:cubicBezTo>
                  <a:cubicBezTo>
                    <a:pt x="7804" y="1260"/>
                    <a:pt x="6157" y="1722"/>
                    <a:pt x="4541" y="2307"/>
                  </a:cubicBezTo>
                  <a:cubicBezTo>
                    <a:pt x="3741" y="2599"/>
                    <a:pt x="2956" y="2938"/>
                    <a:pt x="2171" y="3292"/>
                  </a:cubicBezTo>
                  <a:cubicBezTo>
                    <a:pt x="1786" y="3461"/>
                    <a:pt x="1401" y="3646"/>
                    <a:pt x="1016" y="3831"/>
                  </a:cubicBezTo>
                  <a:cubicBezTo>
                    <a:pt x="647" y="4046"/>
                    <a:pt x="170" y="4062"/>
                    <a:pt x="47" y="4754"/>
                  </a:cubicBezTo>
                  <a:cubicBezTo>
                    <a:pt x="1" y="5016"/>
                    <a:pt x="139" y="5293"/>
                    <a:pt x="370" y="5401"/>
                  </a:cubicBezTo>
                  <a:lnTo>
                    <a:pt x="385" y="5401"/>
                  </a:lnTo>
                  <a:cubicBezTo>
                    <a:pt x="574" y="5500"/>
                    <a:pt x="730" y="5537"/>
                    <a:pt x="867" y="5537"/>
                  </a:cubicBezTo>
                  <a:cubicBezTo>
                    <a:pt x="1197" y="5537"/>
                    <a:pt x="1410" y="5318"/>
                    <a:pt x="1694" y="5231"/>
                  </a:cubicBezTo>
                  <a:cubicBezTo>
                    <a:pt x="2063" y="5062"/>
                    <a:pt x="2448" y="4908"/>
                    <a:pt x="2833" y="4754"/>
                  </a:cubicBezTo>
                  <a:cubicBezTo>
                    <a:pt x="3587" y="4431"/>
                    <a:pt x="4372" y="4154"/>
                    <a:pt x="5141" y="3877"/>
                  </a:cubicBezTo>
                  <a:cubicBezTo>
                    <a:pt x="6696" y="3323"/>
                    <a:pt x="8266" y="2861"/>
                    <a:pt x="9866" y="2492"/>
                  </a:cubicBezTo>
                  <a:cubicBezTo>
                    <a:pt x="11482" y="2107"/>
                    <a:pt x="13098" y="1815"/>
                    <a:pt x="14745" y="1645"/>
                  </a:cubicBezTo>
                  <a:cubicBezTo>
                    <a:pt x="15561" y="1537"/>
                    <a:pt x="16392" y="1537"/>
                    <a:pt x="17208" y="1476"/>
                  </a:cubicBezTo>
                  <a:cubicBezTo>
                    <a:pt x="18039" y="1445"/>
                    <a:pt x="18855" y="1337"/>
                    <a:pt x="19686" y="1337"/>
                  </a:cubicBezTo>
                  <a:cubicBezTo>
                    <a:pt x="19983" y="1329"/>
                    <a:pt x="20280" y="1325"/>
                    <a:pt x="20577" y="1325"/>
                  </a:cubicBezTo>
                  <a:cubicBezTo>
                    <a:pt x="26913" y="1325"/>
                    <a:pt x="33225" y="3193"/>
                    <a:pt x="38709" y="6339"/>
                  </a:cubicBezTo>
                  <a:cubicBezTo>
                    <a:pt x="38878" y="6447"/>
                    <a:pt x="39094" y="6509"/>
                    <a:pt x="39263" y="6617"/>
                  </a:cubicBezTo>
                  <a:lnTo>
                    <a:pt x="39787" y="6971"/>
                  </a:lnTo>
                  <a:lnTo>
                    <a:pt x="40818" y="7663"/>
                  </a:lnTo>
                  <a:lnTo>
                    <a:pt x="41834" y="8371"/>
                  </a:lnTo>
                  <a:lnTo>
                    <a:pt x="42803" y="9156"/>
                  </a:lnTo>
                  <a:cubicBezTo>
                    <a:pt x="43434" y="9679"/>
                    <a:pt x="44081" y="10203"/>
                    <a:pt x="44742" y="10695"/>
                  </a:cubicBezTo>
                  <a:cubicBezTo>
                    <a:pt x="45373" y="11218"/>
                    <a:pt x="45974" y="11788"/>
                    <a:pt x="46589" y="12327"/>
                  </a:cubicBezTo>
                  <a:cubicBezTo>
                    <a:pt x="47882" y="13373"/>
                    <a:pt x="48990" y="14604"/>
                    <a:pt x="50175" y="15774"/>
                  </a:cubicBezTo>
                  <a:lnTo>
                    <a:pt x="50606" y="16221"/>
                  </a:lnTo>
                  <a:lnTo>
                    <a:pt x="50991" y="16698"/>
                  </a:lnTo>
                  <a:lnTo>
                    <a:pt x="51761" y="17667"/>
                  </a:lnTo>
                  <a:cubicBezTo>
                    <a:pt x="52269" y="18329"/>
                    <a:pt x="52838" y="18945"/>
                    <a:pt x="53284" y="19653"/>
                  </a:cubicBezTo>
                  <a:cubicBezTo>
                    <a:pt x="53715" y="20361"/>
                    <a:pt x="54146" y="21084"/>
                    <a:pt x="54547" y="21807"/>
                  </a:cubicBezTo>
                  <a:cubicBezTo>
                    <a:pt x="54747" y="22177"/>
                    <a:pt x="54977" y="22531"/>
                    <a:pt x="55147" y="22900"/>
                  </a:cubicBezTo>
                  <a:cubicBezTo>
                    <a:pt x="55331" y="23285"/>
                    <a:pt x="55485" y="23670"/>
                    <a:pt x="55670" y="24039"/>
                  </a:cubicBezTo>
                  <a:lnTo>
                    <a:pt x="56763" y="26286"/>
                  </a:lnTo>
                  <a:cubicBezTo>
                    <a:pt x="57055" y="27056"/>
                    <a:pt x="57332" y="27841"/>
                    <a:pt x="57609" y="28626"/>
                  </a:cubicBezTo>
                  <a:cubicBezTo>
                    <a:pt x="58256" y="30180"/>
                    <a:pt x="58579" y="31812"/>
                    <a:pt x="58995" y="33428"/>
                  </a:cubicBezTo>
                  <a:cubicBezTo>
                    <a:pt x="59225" y="34228"/>
                    <a:pt x="59287" y="35075"/>
                    <a:pt x="59410" y="35890"/>
                  </a:cubicBezTo>
                  <a:lnTo>
                    <a:pt x="59733" y="38368"/>
                  </a:lnTo>
                  <a:lnTo>
                    <a:pt x="59733" y="38414"/>
                  </a:lnTo>
                  <a:cubicBezTo>
                    <a:pt x="59761" y="38582"/>
                    <a:pt x="59915" y="38711"/>
                    <a:pt x="60081" y="38711"/>
                  </a:cubicBezTo>
                  <a:cubicBezTo>
                    <a:pt x="60099" y="38711"/>
                    <a:pt x="60116" y="38710"/>
                    <a:pt x="60133" y="38707"/>
                  </a:cubicBezTo>
                  <a:cubicBezTo>
                    <a:pt x="60334" y="38676"/>
                    <a:pt x="60457" y="38491"/>
                    <a:pt x="60441" y="38307"/>
                  </a:cubicBezTo>
                  <a:lnTo>
                    <a:pt x="60057" y="35798"/>
                  </a:lnTo>
                  <a:cubicBezTo>
                    <a:pt x="59918" y="34951"/>
                    <a:pt x="59856" y="34105"/>
                    <a:pt x="59610" y="33289"/>
                  </a:cubicBezTo>
                  <a:cubicBezTo>
                    <a:pt x="59179" y="31658"/>
                    <a:pt x="58871" y="29980"/>
                    <a:pt x="58256" y="28395"/>
                  </a:cubicBezTo>
                  <a:cubicBezTo>
                    <a:pt x="57302" y="25132"/>
                    <a:pt x="55608" y="22146"/>
                    <a:pt x="53808" y="19299"/>
                  </a:cubicBezTo>
                  <a:cubicBezTo>
                    <a:pt x="53392" y="18545"/>
                    <a:pt x="52869" y="17883"/>
                    <a:pt x="52392" y="17175"/>
                  </a:cubicBezTo>
                  <a:lnTo>
                    <a:pt x="51684" y="16128"/>
                  </a:lnTo>
                  <a:lnTo>
                    <a:pt x="51330" y="15589"/>
                  </a:lnTo>
                  <a:lnTo>
                    <a:pt x="50914" y="15097"/>
                  </a:lnTo>
                  <a:cubicBezTo>
                    <a:pt x="49837" y="13804"/>
                    <a:pt x="48806" y="12419"/>
                    <a:pt x="47528" y="11280"/>
                  </a:cubicBezTo>
                  <a:cubicBezTo>
                    <a:pt x="46897" y="10695"/>
                    <a:pt x="46328" y="10064"/>
                    <a:pt x="45650" y="9541"/>
                  </a:cubicBezTo>
                  <a:cubicBezTo>
                    <a:pt x="44973" y="9033"/>
                    <a:pt x="44265" y="8540"/>
                    <a:pt x="43557" y="8048"/>
                  </a:cubicBezTo>
                  <a:cubicBezTo>
                    <a:pt x="43203" y="7817"/>
                    <a:pt x="42865" y="7571"/>
                    <a:pt x="42511" y="7340"/>
                  </a:cubicBezTo>
                  <a:lnTo>
                    <a:pt x="41387" y="6724"/>
                  </a:lnTo>
                  <a:lnTo>
                    <a:pt x="40264" y="6093"/>
                  </a:lnTo>
                  <a:lnTo>
                    <a:pt x="39710" y="5785"/>
                  </a:lnTo>
                  <a:cubicBezTo>
                    <a:pt x="39525" y="5662"/>
                    <a:pt x="39386" y="5508"/>
                    <a:pt x="39202" y="5401"/>
                  </a:cubicBezTo>
                  <a:cubicBezTo>
                    <a:pt x="33153" y="2215"/>
                    <a:pt x="26473" y="552"/>
                    <a:pt x="19670" y="29"/>
                  </a:cubicBezTo>
                  <a:cubicBezTo>
                    <a:pt x="19288" y="8"/>
                    <a:pt x="18903" y="0"/>
                    <a:pt x="185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0"/>
            <p:cNvSpPr/>
            <p:nvPr/>
          </p:nvSpPr>
          <p:spPr>
            <a:xfrm flipH="1">
              <a:off x="6082735" y="3750216"/>
              <a:ext cx="1261403" cy="193411"/>
            </a:xfrm>
            <a:custGeom>
              <a:avLst/>
              <a:gdLst/>
              <a:ahLst/>
              <a:cxnLst/>
              <a:rect l="l" t="t" r="r" b="b"/>
              <a:pathLst>
                <a:path w="41603" h="6379" extrusionOk="0">
                  <a:moveTo>
                    <a:pt x="40732" y="1"/>
                  </a:moveTo>
                  <a:cubicBezTo>
                    <a:pt x="40568" y="1"/>
                    <a:pt x="40457" y="100"/>
                    <a:pt x="40310" y="142"/>
                  </a:cubicBezTo>
                  <a:lnTo>
                    <a:pt x="39725" y="404"/>
                  </a:lnTo>
                  <a:lnTo>
                    <a:pt x="38540" y="927"/>
                  </a:lnTo>
                  <a:cubicBezTo>
                    <a:pt x="37755" y="1266"/>
                    <a:pt x="36939" y="1558"/>
                    <a:pt x="36154" y="1897"/>
                  </a:cubicBezTo>
                  <a:lnTo>
                    <a:pt x="33738" y="2774"/>
                  </a:lnTo>
                  <a:lnTo>
                    <a:pt x="31275" y="3590"/>
                  </a:lnTo>
                  <a:cubicBezTo>
                    <a:pt x="28533" y="4470"/>
                    <a:pt x="25649" y="5284"/>
                    <a:pt x="22725" y="5284"/>
                  </a:cubicBezTo>
                  <a:cubicBezTo>
                    <a:pt x="22170" y="5284"/>
                    <a:pt x="21613" y="5255"/>
                    <a:pt x="21055" y="5191"/>
                  </a:cubicBezTo>
                  <a:cubicBezTo>
                    <a:pt x="17592" y="4914"/>
                    <a:pt x="14176" y="4606"/>
                    <a:pt x="10805" y="3929"/>
                  </a:cubicBezTo>
                  <a:cubicBezTo>
                    <a:pt x="7434" y="3267"/>
                    <a:pt x="4110" y="2328"/>
                    <a:pt x="878" y="1143"/>
                  </a:cubicBezTo>
                  <a:cubicBezTo>
                    <a:pt x="810" y="1116"/>
                    <a:pt x="740" y="1104"/>
                    <a:pt x="671" y="1104"/>
                  </a:cubicBezTo>
                  <a:cubicBezTo>
                    <a:pt x="460" y="1104"/>
                    <a:pt x="259" y="1222"/>
                    <a:pt x="154" y="1420"/>
                  </a:cubicBezTo>
                  <a:cubicBezTo>
                    <a:pt x="0" y="1712"/>
                    <a:pt x="124" y="2066"/>
                    <a:pt x="416" y="2205"/>
                  </a:cubicBezTo>
                  <a:cubicBezTo>
                    <a:pt x="3587" y="3805"/>
                    <a:pt x="6973" y="4975"/>
                    <a:pt x="10466" y="5668"/>
                  </a:cubicBezTo>
                  <a:cubicBezTo>
                    <a:pt x="12791" y="6108"/>
                    <a:pt x="15163" y="6378"/>
                    <a:pt x="17528" y="6378"/>
                  </a:cubicBezTo>
                  <a:cubicBezTo>
                    <a:pt x="18718" y="6378"/>
                    <a:pt x="19906" y="6310"/>
                    <a:pt x="21086" y="6160"/>
                  </a:cubicBezTo>
                  <a:cubicBezTo>
                    <a:pt x="24580" y="5575"/>
                    <a:pt x="28104" y="5575"/>
                    <a:pt x="31614" y="4914"/>
                  </a:cubicBezTo>
                  <a:cubicBezTo>
                    <a:pt x="32476" y="4729"/>
                    <a:pt x="33353" y="4575"/>
                    <a:pt x="34199" y="4298"/>
                  </a:cubicBezTo>
                  <a:cubicBezTo>
                    <a:pt x="35046" y="4036"/>
                    <a:pt x="35908" y="3790"/>
                    <a:pt x="36754" y="3498"/>
                  </a:cubicBezTo>
                  <a:cubicBezTo>
                    <a:pt x="37585" y="3174"/>
                    <a:pt x="38401" y="2836"/>
                    <a:pt x="39217" y="2482"/>
                  </a:cubicBezTo>
                  <a:lnTo>
                    <a:pt x="40417" y="1897"/>
                  </a:lnTo>
                  <a:lnTo>
                    <a:pt x="41018" y="1605"/>
                  </a:lnTo>
                  <a:cubicBezTo>
                    <a:pt x="41202" y="1481"/>
                    <a:pt x="41464" y="1497"/>
                    <a:pt x="41525" y="1127"/>
                  </a:cubicBezTo>
                  <a:cubicBezTo>
                    <a:pt x="41602" y="712"/>
                    <a:pt x="41402" y="296"/>
                    <a:pt x="41033" y="96"/>
                  </a:cubicBezTo>
                  <a:lnTo>
                    <a:pt x="41002" y="81"/>
                  </a:lnTo>
                  <a:cubicBezTo>
                    <a:pt x="40895" y="22"/>
                    <a:pt x="40808" y="1"/>
                    <a:pt x="4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0"/>
            <p:cNvSpPr/>
            <p:nvPr/>
          </p:nvSpPr>
          <p:spPr>
            <a:xfrm flipH="1">
              <a:off x="5279164" y="1408299"/>
              <a:ext cx="515683" cy="2161755"/>
            </a:xfrm>
            <a:custGeom>
              <a:avLst/>
              <a:gdLst/>
              <a:ahLst/>
              <a:cxnLst/>
              <a:rect l="l" t="t" r="r" b="b"/>
              <a:pathLst>
                <a:path w="17008" h="71298" extrusionOk="0">
                  <a:moveTo>
                    <a:pt x="1865" y="0"/>
                  </a:moveTo>
                  <a:cubicBezTo>
                    <a:pt x="1832" y="0"/>
                    <a:pt x="1801" y="4"/>
                    <a:pt x="1771" y="12"/>
                  </a:cubicBezTo>
                  <a:cubicBezTo>
                    <a:pt x="1370" y="73"/>
                    <a:pt x="1109" y="427"/>
                    <a:pt x="1170" y="827"/>
                  </a:cubicBezTo>
                  <a:lnTo>
                    <a:pt x="1170" y="843"/>
                  </a:lnTo>
                  <a:cubicBezTo>
                    <a:pt x="1247" y="1351"/>
                    <a:pt x="1601" y="1551"/>
                    <a:pt x="1894" y="1859"/>
                  </a:cubicBezTo>
                  <a:cubicBezTo>
                    <a:pt x="2171" y="2151"/>
                    <a:pt x="2463" y="2428"/>
                    <a:pt x="2725" y="2736"/>
                  </a:cubicBezTo>
                  <a:cubicBezTo>
                    <a:pt x="3279" y="3321"/>
                    <a:pt x="3818" y="3921"/>
                    <a:pt x="4341" y="4537"/>
                  </a:cubicBezTo>
                  <a:cubicBezTo>
                    <a:pt x="5388" y="5768"/>
                    <a:pt x="6357" y="7076"/>
                    <a:pt x="7281" y="8384"/>
                  </a:cubicBezTo>
                  <a:cubicBezTo>
                    <a:pt x="9143" y="11047"/>
                    <a:pt x="10744" y="13864"/>
                    <a:pt x="12083" y="16819"/>
                  </a:cubicBezTo>
                  <a:cubicBezTo>
                    <a:pt x="12437" y="17542"/>
                    <a:pt x="12760" y="18281"/>
                    <a:pt x="13037" y="19050"/>
                  </a:cubicBezTo>
                  <a:lnTo>
                    <a:pt x="13945" y="21313"/>
                  </a:lnTo>
                  <a:lnTo>
                    <a:pt x="14653" y="23652"/>
                  </a:lnTo>
                  <a:cubicBezTo>
                    <a:pt x="14915" y="24437"/>
                    <a:pt x="15130" y="25222"/>
                    <a:pt x="15269" y="26023"/>
                  </a:cubicBezTo>
                  <a:cubicBezTo>
                    <a:pt x="16038" y="29208"/>
                    <a:pt x="16207" y="32518"/>
                    <a:pt x="15992" y="35765"/>
                  </a:cubicBezTo>
                  <a:cubicBezTo>
                    <a:pt x="15592" y="42260"/>
                    <a:pt x="14037" y="48617"/>
                    <a:pt x="11405" y="54558"/>
                  </a:cubicBezTo>
                  <a:cubicBezTo>
                    <a:pt x="8697" y="60452"/>
                    <a:pt x="4910" y="65793"/>
                    <a:pt x="247" y="70303"/>
                  </a:cubicBezTo>
                  <a:lnTo>
                    <a:pt x="232" y="70303"/>
                  </a:lnTo>
                  <a:cubicBezTo>
                    <a:pt x="16" y="70518"/>
                    <a:pt x="1" y="70857"/>
                    <a:pt x="201" y="71103"/>
                  </a:cubicBezTo>
                  <a:cubicBezTo>
                    <a:pt x="320" y="71231"/>
                    <a:pt x="482" y="71297"/>
                    <a:pt x="644" y="71297"/>
                  </a:cubicBezTo>
                  <a:cubicBezTo>
                    <a:pt x="775" y="71297"/>
                    <a:pt x="906" y="71254"/>
                    <a:pt x="1016" y="71164"/>
                  </a:cubicBezTo>
                  <a:cubicBezTo>
                    <a:pt x="6126" y="66793"/>
                    <a:pt x="10220" y="61376"/>
                    <a:pt x="13006" y="55265"/>
                  </a:cubicBezTo>
                  <a:lnTo>
                    <a:pt x="13976" y="52957"/>
                  </a:lnTo>
                  <a:cubicBezTo>
                    <a:pt x="14114" y="52572"/>
                    <a:pt x="14314" y="52187"/>
                    <a:pt x="14437" y="51787"/>
                  </a:cubicBezTo>
                  <a:lnTo>
                    <a:pt x="14822" y="50587"/>
                  </a:lnTo>
                  <a:cubicBezTo>
                    <a:pt x="15068" y="49786"/>
                    <a:pt x="15330" y="48986"/>
                    <a:pt x="15561" y="48186"/>
                  </a:cubicBezTo>
                  <a:lnTo>
                    <a:pt x="16115" y="45738"/>
                  </a:lnTo>
                  <a:lnTo>
                    <a:pt x="16392" y="44507"/>
                  </a:lnTo>
                  <a:lnTo>
                    <a:pt x="16561" y="43276"/>
                  </a:lnTo>
                  <a:cubicBezTo>
                    <a:pt x="16685" y="42445"/>
                    <a:pt x="16777" y="41614"/>
                    <a:pt x="16869" y="40783"/>
                  </a:cubicBezTo>
                  <a:cubicBezTo>
                    <a:pt x="16931" y="39951"/>
                    <a:pt x="16931" y="39120"/>
                    <a:pt x="16962" y="38289"/>
                  </a:cubicBezTo>
                  <a:cubicBezTo>
                    <a:pt x="17008" y="37443"/>
                    <a:pt x="17008" y="36612"/>
                    <a:pt x="16962" y="35780"/>
                  </a:cubicBezTo>
                  <a:lnTo>
                    <a:pt x="16838" y="33303"/>
                  </a:lnTo>
                  <a:cubicBezTo>
                    <a:pt x="16823" y="32887"/>
                    <a:pt x="16777" y="32471"/>
                    <a:pt x="16715" y="32056"/>
                  </a:cubicBezTo>
                  <a:lnTo>
                    <a:pt x="16561" y="30825"/>
                  </a:lnTo>
                  <a:cubicBezTo>
                    <a:pt x="16500" y="30409"/>
                    <a:pt x="16469" y="30009"/>
                    <a:pt x="16423" y="29593"/>
                  </a:cubicBezTo>
                  <a:cubicBezTo>
                    <a:pt x="16408" y="29178"/>
                    <a:pt x="16361" y="28762"/>
                    <a:pt x="16284" y="28362"/>
                  </a:cubicBezTo>
                  <a:lnTo>
                    <a:pt x="15915" y="25899"/>
                  </a:lnTo>
                  <a:cubicBezTo>
                    <a:pt x="15823" y="25084"/>
                    <a:pt x="15607" y="24283"/>
                    <a:pt x="15438" y="23468"/>
                  </a:cubicBezTo>
                  <a:lnTo>
                    <a:pt x="14884" y="21036"/>
                  </a:lnTo>
                  <a:lnTo>
                    <a:pt x="14145" y="18650"/>
                  </a:lnTo>
                  <a:cubicBezTo>
                    <a:pt x="13930" y="17835"/>
                    <a:pt x="13653" y="17050"/>
                    <a:pt x="13329" y="16280"/>
                  </a:cubicBezTo>
                  <a:cubicBezTo>
                    <a:pt x="12667" y="14756"/>
                    <a:pt x="12083" y="13186"/>
                    <a:pt x="11267" y="11724"/>
                  </a:cubicBezTo>
                  <a:cubicBezTo>
                    <a:pt x="10482" y="10231"/>
                    <a:pt x="9620" y="8800"/>
                    <a:pt x="8681" y="7430"/>
                  </a:cubicBezTo>
                  <a:cubicBezTo>
                    <a:pt x="7727" y="6045"/>
                    <a:pt x="6696" y="4721"/>
                    <a:pt x="5603" y="3459"/>
                  </a:cubicBezTo>
                  <a:cubicBezTo>
                    <a:pt x="5049" y="2828"/>
                    <a:pt x="4479" y="2213"/>
                    <a:pt x="3895" y="1612"/>
                  </a:cubicBezTo>
                  <a:cubicBezTo>
                    <a:pt x="3618" y="1305"/>
                    <a:pt x="3325" y="997"/>
                    <a:pt x="3017" y="720"/>
                  </a:cubicBezTo>
                  <a:cubicBezTo>
                    <a:pt x="2709" y="443"/>
                    <a:pt x="2479" y="73"/>
                    <a:pt x="1971" y="12"/>
                  </a:cubicBezTo>
                  <a:cubicBezTo>
                    <a:pt x="1932" y="4"/>
                    <a:pt x="1898" y="0"/>
                    <a:pt x="18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0"/>
            <p:cNvSpPr/>
            <p:nvPr/>
          </p:nvSpPr>
          <p:spPr>
            <a:xfrm flipH="1">
              <a:off x="6247464" y="1000677"/>
              <a:ext cx="1971649" cy="2567285"/>
            </a:xfrm>
            <a:custGeom>
              <a:avLst/>
              <a:gdLst/>
              <a:ahLst/>
              <a:cxnLst/>
              <a:rect l="l" t="t" r="r" b="b"/>
              <a:pathLst>
                <a:path w="65028" h="84673" extrusionOk="0">
                  <a:moveTo>
                    <a:pt x="48238" y="0"/>
                  </a:moveTo>
                  <a:cubicBezTo>
                    <a:pt x="42707" y="0"/>
                    <a:pt x="37177" y="966"/>
                    <a:pt x="31906" y="2897"/>
                  </a:cubicBezTo>
                  <a:cubicBezTo>
                    <a:pt x="21455" y="6699"/>
                    <a:pt x="12344" y="14333"/>
                    <a:pt x="7095" y="24076"/>
                  </a:cubicBezTo>
                  <a:cubicBezTo>
                    <a:pt x="5756" y="26492"/>
                    <a:pt x="4633" y="29016"/>
                    <a:pt x="3709" y="31617"/>
                  </a:cubicBezTo>
                  <a:cubicBezTo>
                    <a:pt x="2755" y="34203"/>
                    <a:pt x="1986" y="36850"/>
                    <a:pt x="1416" y="39544"/>
                  </a:cubicBezTo>
                  <a:cubicBezTo>
                    <a:pt x="323" y="44930"/>
                    <a:pt x="0" y="50517"/>
                    <a:pt x="770" y="56027"/>
                  </a:cubicBezTo>
                  <a:cubicBezTo>
                    <a:pt x="1539" y="61553"/>
                    <a:pt x="3294" y="66878"/>
                    <a:pt x="5926" y="71788"/>
                  </a:cubicBezTo>
                  <a:cubicBezTo>
                    <a:pt x="7234" y="74250"/>
                    <a:pt x="8773" y="76574"/>
                    <a:pt x="10528" y="78744"/>
                  </a:cubicBezTo>
                  <a:cubicBezTo>
                    <a:pt x="11390" y="79837"/>
                    <a:pt x="12298" y="80884"/>
                    <a:pt x="13267" y="81900"/>
                  </a:cubicBezTo>
                  <a:cubicBezTo>
                    <a:pt x="13744" y="82407"/>
                    <a:pt x="14222" y="82915"/>
                    <a:pt x="14729" y="83377"/>
                  </a:cubicBezTo>
                  <a:cubicBezTo>
                    <a:pt x="15253" y="83839"/>
                    <a:pt x="15684" y="84408"/>
                    <a:pt x="16407" y="84639"/>
                  </a:cubicBezTo>
                  <a:cubicBezTo>
                    <a:pt x="16471" y="84661"/>
                    <a:pt x="16542" y="84672"/>
                    <a:pt x="16614" y="84672"/>
                  </a:cubicBezTo>
                  <a:cubicBezTo>
                    <a:pt x="16696" y="84672"/>
                    <a:pt x="16779" y="84657"/>
                    <a:pt x="16853" y="84624"/>
                  </a:cubicBezTo>
                  <a:cubicBezTo>
                    <a:pt x="17177" y="84485"/>
                    <a:pt x="17315" y="84116"/>
                    <a:pt x="17177" y="83793"/>
                  </a:cubicBezTo>
                  <a:lnTo>
                    <a:pt x="17177" y="83777"/>
                  </a:lnTo>
                  <a:cubicBezTo>
                    <a:pt x="16884" y="83100"/>
                    <a:pt x="16330" y="82715"/>
                    <a:pt x="15853" y="82238"/>
                  </a:cubicBezTo>
                  <a:cubicBezTo>
                    <a:pt x="15376" y="81776"/>
                    <a:pt x="14899" y="81284"/>
                    <a:pt x="14452" y="80791"/>
                  </a:cubicBezTo>
                  <a:cubicBezTo>
                    <a:pt x="13529" y="79806"/>
                    <a:pt x="12667" y="78791"/>
                    <a:pt x="11836" y="77729"/>
                  </a:cubicBezTo>
                  <a:cubicBezTo>
                    <a:pt x="10189" y="75605"/>
                    <a:pt x="8696" y="73358"/>
                    <a:pt x="7403" y="71003"/>
                  </a:cubicBezTo>
                  <a:cubicBezTo>
                    <a:pt x="4833" y="66262"/>
                    <a:pt x="3032" y="61137"/>
                    <a:pt x="2109" y="55827"/>
                  </a:cubicBezTo>
                  <a:cubicBezTo>
                    <a:pt x="1139" y="50487"/>
                    <a:pt x="1124" y="45007"/>
                    <a:pt x="2047" y="39667"/>
                  </a:cubicBezTo>
                  <a:cubicBezTo>
                    <a:pt x="2509" y="36973"/>
                    <a:pt x="3232" y="34341"/>
                    <a:pt x="4217" y="31817"/>
                  </a:cubicBezTo>
                  <a:cubicBezTo>
                    <a:pt x="5233" y="29293"/>
                    <a:pt x="6464" y="26877"/>
                    <a:pt x="7911" y="24568"/>
                  </a:cubicBezTo>
                  <a:cubicBezTo>
                    <a:pt x="13683" y="15364"/>
                    <a:pt x="22333" y="8331"/>
                    <a:pt x="32506" y="4544"/>
                  </a:cubicBezTo>
                  <a:cubicBezTo>
                    <a:pt x="35030" y="3621"/>
                    <a:pt x="37631" y="2897"/>
                    <a:pt x="40279" y="2420"/>
                  </a:cubicBezTo>
                  <a:cubicBezTo>
                    <a:pt x="42926" y="1912"/>
                    <a:pt x="45604" y="1635"/>
                    <a:pt x="48282" y="1574"/>
                  </a:cubicBezTo>
                  <a:cubicBezTo>
                    <a:pt x="48427" y="1573"/>
                    <a:pt x="48571" y="1572"/>
                    <a:pt x="48716" y="1572"/>
                  </a:cubicBezTo>
                  <a:cubicBezTo>
                    <a:pt x="53972" y="1572"/>
                    <a:pt x="59193" y="2388"/>
                    <a:pt x="64196" y="4006"/>
                  </a:cubicBezTo>
                  <a:cubicBezTo>
                    <a:pt x="64254" y="4024"/>
                    <a:pt x="64312" y="4032"/>
                    <a:pt x="64370" y="4032"/>
                  </a:cubicBezTo>
                  <a:cubicBezTo>
                    <a:pt x="64607" y="4032"/>
                    <a:pt x="64833" y="3887"/>
                    <a:pt x="64920" y="3652"/>
                  </a:cubicBezTo>
                  <a:cubicBezTo>
                    <a:pt x="65027" y="3344"/>
                    <a:pt x="64873" y="3005"/>
                    <a:pt x="64581" y="2897"/>
                  </a:cubicBezTo>
                  <a:cubicBezTo>
                    <a:pt x="59302" y="966"/>
                    <a:pt x="53769" y="0"/>
                    <a:pt x="482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0"/>
            <p:cNvSpPr/>
            <p:nvPr/>
          </p:nvSpPr>
          <p:spPr>
            <a:xfrm flipH="1">
              <a:off x="7546555" y="3607409"/>
              <a:ext cx="94811" cy="70858"/>
            </a:xfrm>
            <a:custGeom>
              <a:avLst/>
              <a:gdLst/>
              <a:ahLst/>
              <a:cxnLst/>
              <a:rect l="l" t="t" r="r" b="b"/>
              <a:pathLst>
                <a:path w="3127" h="2337" extrusionOk="0">
                  <a:moveTo>
                    <a:pt x="302" y="0"/>
                  </a:moveTo>
                  <a:cubicBezTo>
                    <a:pt x="131" y="0"/>
                    <a:pt x="1" y="234"/>
                    <a:pt x="153" y="374"/>
                  </a:cubicBezTo>
                  <a:cubicBezTo>
                    <a:pt x="877" y="1035"/>
                    <a:pt x="1692" y="2005"/>
                    <a:pt x="2631" y="2328"/>
                  </a:cubicBezTo>
                  <a:cubicBezTo>
                    <a:pt x="2657" y="2334"/>
                    <a:pt x="2682" y="2337"/>
                    <a:pt x="2706" y="2337"/>
                  </a:cubicBezTo>
                  <a:cubicBezTo>
                    <a:pt x="2947" y="2337"/>
                    <a:pt x="3126" y="2075"/>
                    <a:pt x="3001" y="1851"/>
                  </a:cubicBezTo>
                  <a:cubicBezTo>
                    <a:pt x="2416" y="1020"/>
                    <a:pt x="1261" y="528"/>
                    <a:pt x="415" y="35"/>
                  </a:cubicBezTo>
                  <a:cubicBezTo>
                    <a:pt x="377" y="11"/>
                    <a:pt x="339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0"/>
            <p:cNvSpPr/>
            <p:nvPr/>
          </p:nvSpPr>
          <p:spPr>
            <a:xfrm flipH="1">
              <a:off x="7492494" y="3697581"/>
              <a:ext cx="22922" cy="16373"/>
            </a:xfrm>
            <a:custGeom>
              <a:avLst/>
              <a:gdLst/>
              <a:ahLst/>
              <a:cxnLst/>
              <a:rect l="l" t="t" r="r" b="b"/>
              <a:pathLst>
                <a:path w="756" h="540" extrusionOk="0">
                  <a:moveTo>
                    <a:pt x="340" y="1"/>
                  </a:moveTo>
                  <a:cubicBezTo>
                    <a:pt x="1" y="31"/>
                    <a:pt x="1" y="509"/>
                    <a:pt x="340" y="539"/>
                  </a:cubicBezTo>
                  <a:lnTo>
                    <a:pt x="432" y="539"/>
                  </a:lnTo>
                  <a:cubicBezTo>
                    <a:pt x="755" y="509"/>
                    <a:pt x="755" y="3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0"/>
            <p:cNvSpPr/>
            <p:nvPr/>
          </p:nvSpPr>
          <p:spPr>
            <a:xfrm flipH="1">
              <a:off x="7937683" y="2670946"/>
              <a:ext cx="76588" cy="59306"/>
            </a:xfrm>
            <a:custGeom>
              <a:avLst/>
              <a:gdLst/>
              <a:ahLst/>
              <a:cxnLst/>
              <a:rect l="l" t="t" r="r" b="b"/>
              <a:pathLst>
                <a:path w="2526" h="1956" extrusionOk="0">
                  <a:moveTo>
                    <a:pt x="1263" y="0"/>
                  </a:moveTo>
                  <a:cubicBezTo>
                    <a:pt x="1" y="0"/>
                    <a:pt x="1" y="1955"/>
                    <a:pt x="1263" y="1955"/>
                  </a:cubicBezTo>
                  <a:cubicBezTo>
                    <a:pt x="2525" y="1955"/>
                    <a:pt x="2525" y="0"/>
                    <a:pt x="1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0"/>
            <p:cNvSpPr/>
            <p:nvPr/>
          </p:nvSpPr>
          <p:spPr>
            <a:xfrm flipH="1">
              <a:off x="5819315" y="3577604"/>
              <a:ext cx="196716" cy="145930"/>
            </a:xfrm>
            <a:custGeom>
              <a:avLst/>
              <a:gdLst/>
              <a:ahLst/>
              <a:cxnLst/>
              <a:rect l="l" t="t" r="r" b="b"/>
              <a:pathLst>
                <a:path w="6488" h="4813" extrusionOk="0">
                  <a:moveTo>
                    <a:pt x="5999" y="0"/>
                  </a:moveTo>
                  <a:cubicBezTo>
                    <a:pt x="5943" y="0"/>
                    <a:pt x="5887" y="15"/>
                    <a:pt x="5834" y="48"/>
                  </a:cubicBezTo>
                  <a:cubicBezTo>
                    <a:pt x="4664" y="849"/>
                    <a:pt x="3463" y="1618"/>
                    <a:pt x="2278" y="2388"/>
                  </a:cubicBezTo>
                  <a:cubicBezTo>
                    <a:pt x="1740" y="2742"/>
                    <a:pt x="0" y="3619"/>
                    <a:pt x="770" y="4527"/>
                  </a:cubicBezTo>
                  <a:cubicBezTo>
                    <a:pt x="945" y="4731"/>
                    <a:pt x="1157" y="4813"/>
                    <a:pt x="1385" y="4813"/>
                  </a:cubicBezTo>
                  <a:cubicBezTo>
                    <a:pt x="2123" y="4813"/>
                    <a:pt x="3037" y="3963"/>
                    <a:pt x="3448" y="3634"/>
                  </a:cubicBezTo>
                  <a:cubicBezTo>
                    <a:pt x="4556" y="2742"/>
                    <a:pt x="5510" y="1695"/>
                    <a:pt x="6311" y="541"/>
                  </a:cubicBezTo>
                  <a:cubicBezTo>
                    <a:pt x="6487" y="301"/>
                    <a:pt x="6251" y="0"/>
                    <a:pt x="599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0"/>
            <p:cNvSpPr/>
            <p:nvPr/>
          </p:nvSpPr>
          <p:spPr>
            <a:xfrm flipH="1">
              <a:off x="5463480" y="2467013"/>
              <a:ext cx="57426" cy="44843"/>
            </a:xfrm>
            <a:custGeom>
              <a:avLst/>
              <a:gdLst/>
              <a:ahLst/>
              <a:cxnLst/>
              <a:rect l="l" t="t" r="r" b="b"/>
              <a:pathLst>
                <a:path w="1894" h="1479" extrusionOk="0">
                  <a:moveTo>
                    <a:pt x="939" y="1"/>
                  </a:moveTo>
                  <a:cubicBezTo>
                    <a:pt x="0" y="1"/>
                    <a:pt x="0" y="1478"/>
                    <a:pt x="939" y="1478"/>
                  </a:cubicBezTo>
                  <a:cubicBezTo>
                    <a:pt x="1893" y="1478"/>
                    <a:pt x="1893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0"/>
            <p:cNvSpPr/>
            <p:nvPr/>
          </p:nvSpPr>
          <p:spPr>
            <a:xfrm flipH="1">
              <a:off x="7654676" y="3292900"/>
              <a:ext cx="392007" cy="420084"/>
            </a:xfrm>
            <a:custGeom>
              <a:avLst/>
              <a:gdLst/>
              <a:ahLst/>
              <a:cxnLst/>
              <a:rect l="l" t="t" r="r" b="b"/>
              <a:pathLst>
                <a:path w="12929" h="13855" extrusionOk="0">
                  <a:moveTo>
                    <a:pt x="226" y="1"/>
                  </a:moveTo>
                  <a:cubicBezTo>
                    <a:pt x="118" y="1"/>
                    <a:pt x="1" y="122"/>
                    <a:pt x="54" y="250"/>
                  </a:cubicBezTo>
                  <a:lnTo>
                    <a:pt x="69" y="265"/>
                  </a:lnTo>
                  <a:cubicBezTo>
                    <a:pt x="2424" y="5791"/>
                    <a:pt x="6842" y="11378"/>
                    <a:pt x="12490" y="13825"/>
                  </a:cubicBezTo>
                  <a:cubicBezTo>
                    <a:pt x="12529" y="13845"/>
                    <a:pt x="12567" y="13854"/>
                    <a:pt x="12602" y="13854"/>
                  </a:cubicBezTo>
                  <a:cubicBezTo>
                    <a:pt x="12805" y="13854"/>
                    <a:pt x="12928" y="13558"/>
                    <a:pt x="12706" y="13440"/>
                  </a:cubicBezTo>
                  <a:cubicBezTo>
                    <a:pt x="7565" y="9869"/>
                    <a:pt x="3071" y="5852"/>
                    <a:pt x="347" y="81"/>
                  </a:cubicBezTo>
                  <a:cubicBezTo>
                    <a:pt x="318" y="24"/>
                    <a:pt x="273" y="1"/>
                    <a:pt x="2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0"/>
            <p:cNvSpPr/>
            <p:nvPr/>
          </p:nvSpPr>
          <p:spPr>
            <a:xfrm flipH="1">
              <a:off x="7383160" y="1084239"/>
              <a:ext cx="350620" cy="197171"/>
            </a:xfrm>
            <a:custGeom>
              <a:avLst/>
              <a:gdLst/>
              <a:ahLst/>
              <a:cxnLst/>
              <a:rect l="l" t="t" r="r" b="b"/>
              <a:pathLst>
                <a:path w="11564" h="6503" extrusionOk="0">
                  <a:moveTo>
                    <a:pt x="11295" y="0"/>
                  </a:moveTo>
                  <a:cubicBezTo>
                    <a:pt x="11286" y="0"/>
                    <a:pt x="11276" y="1"/>
                    <a:pt x="11266" y="3"/>
                  </a:cubicBezTo>
                  <a:cubicBezTo>
                    <a:pt x="7095" y="988"/>
                    <a:pt x="3232" y="3497"/>
                    <a:pt x="77" y="6313"/>
                  </a:cubicBezTo>
                  <a:cubicBezTo>
                    <a:pt x="1" y="6377"/>
                    <a:pt x="71" y="6502"/>
                    <a:pt x="149" y="6502"/>
                  </a:cubicBezTo>
                  <a:cubicBezTo>
                    <a:pt x="166" y="6502"/>
                    <a:pt x="184" y="6496"/>
                    <a:pt x="200" y="6483"/>
                  </a:cubicBezTo>
                  <a:cubicBezTo>
                    <a:pt x="3725" y="3912"/>
                    <a:pt x="7480" y="2158"/>
                    <a:pt x="11389" y="311"/>
                  </a:cubicBezTo>
                  <a:cubicBezTo>
                    <a:pt x="11563" y="224"/>
                    <a:pt x="11450" y="0"/>
                    <a:pt x="112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0"/>
            <p:cNvSpPr/>
            <p:nvPr/>
          </p:nvSpPr>
          <p:spPr>
            <a:xfrm flipH="1">
              <a:off x="5346323" y="1258640"/>
              <a:ext cx="474751" cy="504616"/>
            </a:xfrm>
            <a:custGeom>
              <a:avLst/>
              <a:gdLst/>
              <a:ahLst/>
              <a:cxnLst/>
              <a:rect l="l" t="t" r="r" b="b"/>
              <a:pathLst>
                <a:path w="15658" h="16643" extrusionOk="0">
                  <a:moveTo>
                    <a:pt x="178" y="1"/>
                  </a:moveTo>
                  <a:cubicBezTo>
                    <a:pt x="53" y="1"/>
                    <a:pt x="0" y="184"/>
                    <a:pt x="112" y="253"/>
                  </a:cubicBezTo>
                  <a:cubicBezTo>
                    <a:pt x="3405" y="2270"/>
                    <a:pt x="6345" y="4794"/>
                    <a:pt x="8823" y="7734"/>
                  </a:cubicBezTo>
                  <a:cubicBezTo>
                    <a:pt x="11131" y="10535"/>
                    <a:pt x="12624" y="13921"/>
                    <a:pt x="15133" y="16568"/>
                  </a:cubicBezTo>
                  <a:cubicBezTo>
                    <a:pt x="15180" y="16620"/>
                    <a:pt x="15245" y="16642"/>
                    <a:pt x="15310" y="16642"/>
                  </a:cubicBezTo>
                  <a:cubicBezTo>
                    <a:pt x="15479" y="16642"/>
                    <a:pt x="15657" y="16491"/>
                    <a:pt x="15580" y="16291"/>
                  </a:cubicBezTo>
                  <a:cubicBezTo>
                    <a:pt x="12948" y="9411"/>
                    <a:pt x="7253" y="2639"/>
                    <a:pt x="219" y="7"/>
                  </a:cubicBezTo>
                  <a:cubicBezTo>
                    <a:pt x="205" y="3"/>
                    <a:pt x="191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0"/>
            <p:cNvSpPr/>
            <p:nvPr/>
          </p:nvSpPr>
          <p:spPr>
            <a:xfrm flipH="1">
              <a:off x="5287563" y="1808251"/>
              <a:ext cx="58912" cy="102057"/>
            </a:xfrm>
            <a:custGeom>
              <a:avLst/>
              <a:gdLst/>
              <a:ahLst/>
              <a:cxnLst/>
              <a:rect l="l" t="t" r="r" b="b"/>
              <a:pathLst>
                <a:path w="1943" h="3366" extrusionOk="0">
                  <a:moveTo>
                    <a:pt x="392" y="1"/>
                  </a:moveTo>
                  <a:cubicBezTo>
                    <a:pt x="192" y="1"/>
                    <a:pt x="1" y="156"/>
                    <a:pt x="80" y="396"/>
                  </a:cubicBezTo>
                  <a:cubicBezTo>
                    <a:pt x="234" y="888"/>
                    <a:pt x="342" y="1396"/>
                    <a:pt x="465" y="1904"/>
                  </a:cubicBezTo>
                  <a:cubicBezTo>
                    <a:pt x="573" y="2350"/>
                    <a:pt x="634" y="2920"/>
                    <a:pt x="988" y="3243"/>
                  </a:cubicBezTo>
                  <a:cubicBezTo>
                    <a:pt x="1078" y="3326"/>
                    <a:pt x="1189" y="3366"/>
                    <a:pt x="1300" y="3366"/>
                  </a:cubicBezTo>
                  <a:cubicBezTo>
                    <a:pt x="1495" y="3366"/>
                    <a:pt x="1689" y="3244"/>
                    <a:pt x="1758" y="3027"/>
                  </a:cubicBezTo>
                  <a:cubicBezTo>
                    <a:pt x="1943" y="2581"/>
                    <a:pt x="1666" y="1966"/>
                    <a:pt x="1481" y="1519"/>
                  </a:cubicBezTo>
                  <a:cubicBezTo>
                    <a:pt x="1266" y="1042"/>
                    <a:pt x="988" y="580"/>
                    <a:pt x="681" y="149"/>
                  </a:cubicBezTo>
                  <a:cubicBezTo>
                    <a:pt x="610" y="47"/>
                    <a:pt x="500" y="1"/>
                    <a:pt x="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0"/>
            <p:cNvSpPr/>
            <p:nvPr/>
          </p:nvSpPr>
          <p:spPr>
            <a:xfrm flipH="1">
              <a:off x="5279862" y="1964429"/>
              <a:ext cx="22437" cy="19162"/>
            </a:xfrm>
            <a:custGeom>
              <a:avLst/>
              <a:gdLst/>
              <a:ahLst/>
              <a:cxnLst/>
              <a:rect l="l" t="t" r="r" b="b"/>
              <a:pathLst>
                <a:path w="740" h="632" extrusionOk="0">
                  <a:moveTo>
                    <a:pt x="370" y="0"/>
                  </a:moveTo>
                  <a:cubicBezTo>
                    <a:pt x="186" y="0"/>
                    <a:pt x="1" y="124"/>
                    <a:pt x="86" y="370"/>
                  </a:cubicBezTo>
                  <a:lnTo>
                    <a:pt x="70" y="370"/>
                  </a:lnTo>
                  <a:lnTo>
                    <a:pt x="101" y="447"/>
                  </a:lnTo>
                  <a:cubicBezTo>
                    <a:pt x="139" y="570"/>
                    <a:pt x="251" y="631"/>
                    <a:pt x="363" y="631"/>
                  </a:cubicBezTo>
                  <a:cubicBezTo>
                    <a:pt x="474" y="631"/>
                    <a:pt x="586" y="570"/>
                    <a:pt x="624" y="447"/>
                  </a:cubicBezTo>
                  <a:lnTo>
                    <a:pt x="655" y="370"/>
                  </a:lnTo>
                  <a:cubicBezTo>
                    <a:pt x="740" y="124"/>
                    <a:pt x="55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0"/>
            <p:cNvSpPr/>
            <p:nvPr/>
          </p:nvSpPr>
          <p:spPr>
            <a:xfrm flipH="1">
              <a:off x="5526818" y="3424307"/>
              <a:ext cx="356836" cy="347983"/>
            </a:xfrm>
            <a:custGeom>
              <a:avLst/>
              <a:gdLst/>
              <a:ahLst/>
              <a:cxnLst/>
              <a:rect l="l" t="t" r="r" b="b"/>
              <a:pathLst>
                <a:path w="11769" h="11477" extrusionOk="0">
                  <a:moveTo>
                    <a:pt x="11443" y="1"/>
                  </a:moveTo>
                  <a:cubicBezTo>
                    <a:pt x="11376" y="1"/>
                    <a:pt x="11309" y="23"/>
                    <a:pt x="11256" y="71"/>
                  </a:cubicBezTo>
                  <a:cubicBezTo>
                    <a:pt x="9394" y="1657"/>
                    <a:pt x="7978" y="3965"/>
                    <a:pt x="6316" y="5782"/>
                  </a:cubicBezTo>
                  <a:cubicBezTo>
                    <a:pt x="4453" y="7829"/>
                    <a:pt x="2391" y="9722"/>
                    <a:pt x="82" y="11261"/>
                  </a:cubicBezTo>
                  <a:cubicBezTo>
                    <a:pt x="0" y="11316"/>
                    <a:pt x="40" y="11468"/>
                    <a:pt x="137" y="11468"/>
                  </a:cubicBezTo>
                  <a:cubicBezTo>
                    <a:pt x="149" y="11468"/>
                    <a:pt x="161" y="11466"/>
                    <a:pt x="175" y="11461"/>
                  </a:cubicBezTo>
                  <a:lnTo>
                    <a:pt x="175" y="11476"/>
                  </a:lnTo>
                  <a:cubicBezTo>
                    <a:pt x="2776" y="10399"/>
                    <a:pt x="4715" y="8706"/>
                    <a:pt x="6654" y="6674"/>
                  </a:cubicBezTo>
                  <a:cubicBezTo>
                    <a:pt x="8378" y="4889"/>
                    <a:pt x="10948" y="2765"/>
                    <a:pt x="11703" y="333"/>
                  </a:cubicBezTo>
                  <a:cubicBezTo>
                    <a:pt x="11768" y="136"/>
                    <a:pt x="11608" y="1"/>
                    <a:pt x="114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40"/>
          <p:cNvSpPr/>
          <p:nvPr/>
        </p:nvSpPr>
        <p:spPr>
          <a:xfrm flipH="1">
            <a:off x="6523261" y="4413387"/>
            <a:ext cx="119796" cy="164524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40"/>
          <p:cNvSpPr/>
          <p:nvPr/>
        </p:nvSpPr>
        <p:spPr>
          <a:xfrm flipH="1">
            <a:off x="1729045" y="1484420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40"/>
          <p:cNvSpPr/>
          <p:nvPr/>
        </p:nvSpPr>
        <p:spPr>
          <a:xfrm flipH="1">
            <a:off x="2289001" y="290354"/>
            <a:ext cx="109799" cy="85022"/>
          </a:xfrm>
          <a:custGeom>
            <a:avLst/>
            <a:gdLst/>
            <a:ahLst/>
            <a:cxnLst/>
            <a:rect l="l" t="t" r="r" b="b"/>
            <a:pathLst>
              <a:path w="2526" h="1956" extrusionOk="0">
                <a:moveTo>
                  <a:pt x="1263" y="1"/>
                </a:moveTo>
                <a:cubicBezTo>
                  <a:pt x="1" y="1"/>
                  <a:pt x="1" y="1955"/>
                  <a:pt x="1263" y="1955"/>
                </a:cubicBezTo>
                <a:cubicBezTo>
                  <a:pt x="2525" y="1955"/>
                  <a:pt x="2525" y="1"/>
                  <a:pt x="12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8" name="Google Shape;1408;p40"/>
          <p:cNvGrpSpPr/>
          <p:nvPr/>
        </p:nvGrpSpPr>
        <p:grpSpPr>
          <a:xfrm>
            <a:off x="4113913" y="610450"/>
            <a:ext cx="256900" cy="240700"/>
            <a:chOff x="1257688" y="1484250"/>
            <a:chExt cx="256900" cy="240700"/>
          </a:xfrm>
        </p:grpSpPr>
        <p:sp>
          <p:nvSpPr>
            <p:cNvPr id="1409" name="Google Shape;1409;p40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40"/>
          <p:cNvGrpSpPr/>
          <p:nvPr/>
        </p:nvGrpSpPr>
        <p:grpSpPr>
          <a:xfrm rot="2133939">
            <a:off x="999090" y="2340654"/>
            <a:ext cx="424727" cy="386851"/>
            <a:chOff x="2349112" y="2407052"/>
            <a:chExt cx="424753" cy="386875"/>
          </a:xfrm>
        </p:grpSpPr>
        <p:sp>
          <p:nvSpPr>
            <p:cNvPr id="1413" name="Google Shape;1413;p40"/>
            <p:cNvSpPr/>
            <p:nvPr/>
          </p:nvSpPr>
          <p:spPr>
            <a:xfrm flipH="1">
              <a:off x="2349112" y="2421589"/>
              <a:ext cx="424753" cy="357688"/>
            </a:xfrm>
            <a:custGeom>
              <a:avLst/>
              <a:gdLst/>
              <a:ahLst/>
              <a:cxnLst/>
              <a:rect l="l" t="t" r="r" b="b"/>
              <a:pathLst>
                <a:path w="14845" h="12500" extrusionOk="0">
                  <a:moveTo>
                    <a:pt x="3802" y="1"/>
                  </a:moveTo>
                  <a:cubicBezTo>
                    <a:pt x="2845" y="1"/>
                    <a:pt x="1990" y="698"/>
                    <a:pt x="1168" y="1825"/>
                  </a:cubicBezTo>
                  <a:cubicBezTo>
                    <a:pt x="0" y="3426"/>
                    <a:pt x="1335" y="5728"/>
                    <a:pt x="2235" y="7996"/>
                  </a:cubicBezTo>
                  <a:cubicBezTo>
                    <a:pt x="3169" y="10265"/>
                    <a:pt x="5838" y="12500"/>
                    <a:pt x="5838" y="12500"/>
                  </a:cubicBezTo>
                  <a:cubicBezTo>
                    <a:pt x="5838" y="12500"/>
                    <a:pt x="11175" y="10431"/>
                    <a:pt x="13010" y="7996"/>
                  </a:cubicBezTo>
                  <a:cubicBezTo>
                    <a:pt x="14844" y="5561"/>
                    <a:pt x="14344" y="3226"/>
                    <a:pt x="12276" y="1992"/>
                  </a:cubicBezTo>
                  <a:cubicBezTo>
                    <a:pt x="11745" y="1676"/>
                    <a:pt x="11158" y="1521"/>
                    <a:pt x="10577" y="1521"/>
                  </a:cubicBezTo>
                  <a:cubicBezTo>
                    <a:pt x="9808" y="1521"/>
                    <a:pt x="9048" y="1793"/>
                    <a:pt x="8440" y="2326"/>
                  </a:cubicBezTo>
                  <a:lnTo>
                    <a:pt x="7839" y="2326"/>
                  </a:lnTo>
                  <a:cubicBezTo>
                    <a:pt x="6972" y="1625"/>
                    <a:pt x="6038" y="991"/>
                    <a:pt x="5071" y="391"/>
                  </a:cubicBezTo>
                  <a:cubicBezTo>
                    <a:pt x="4626" y="124"/>
                    <a:pt x="4205" y="1"/>
                    <a:pt x="3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0"/>
            <p:cNvSpPr/>
            <p:nvPr/>
          </p:nvSpPr>
          <p:spPr>
            <a:xfrm flipH="1">
              <a:off x="2647856" y="2472667"/>
              <a:ext cx="55394" cy="152346"/>
            </a:xfrm>
            <a:custGeom>
              <a:avLst/>
              <a:gdLst/>
              <a:ahLst/>
              <a:cxnLst/>
              <a:rect l="l" t="t" r="r" b="b"/>
              <a:pathLst>
                <a:path w="1936" h="5324" extrusionOk="0">
                  <a:moveTo>
                    <a:pt x="1446" y="1"/>
                  </a:moveTo>
                  <a:cubicBezTo>
                    <a:pt x="1420" y="1"/>
                    <a:pt x="1394" y="3"/>
                    <a:pt x="1368" y="7"/>
                  </a:cubicBezTo>
                  <a:lnTo>
                    <a:pt x="1368" y="40"/>
                  </a:lnTo>
                  <a:cubicBezTo>
                    <a:pt x="935" y="207"/>
                    <a:pt x="568" y="507"/>
                    <a:pt x="334" y="874"/>
                  </a:cubicBezTo>
                  <a:cubicBezTo>
                    <a:pt x="101" y="1308"/>
                    <a:pt x="1" y="1775"/>
                    <a:pt x="1" y="2242"/>
                  </a:cubicBezTo>
                  <a:cubicBezTo>
                    <a:pt x="1" y="2776"/>
                    <a:pt x="101" y="3309"/>
                    <a:pt x="301" y="3810"/>
                  </a:cubicBezTo>
                  <a:cubicBezTo>
                    <a:pt x="501" y="4310"/>
                    <a:pt x="768" y="5044"/>
                    <a:pt x="1302" y="5277"/>
                  </a:cubicBezTo>
                  <a:cubicBezTo>
                    <a:pt x="1364" y="5309"/>
                    <a:pt x="1431" y="5323"/>
                    <a:pt x="1495" y="5323"/>
                  </a:cubicBezTo>
                  <a:cubicBezTo>
                    <a:pt x="1707" y="5323"/>
                    <a:pt x="1902" y="5166"/>
                    <a:pt x="1902" y="4910"/>
                  </a:cubicBezTo>
                  <a:cubicBezTo>
                    <a:pt x="1902" y="4477"/>
                    <a:pt x="1635" y="4043"/>
                    <a:pt x="1535" y="3643"/>
                  </a:cubicBezTo>
                  <a:cubicBezTo>
                    <a:pt x="1402" y="3243"/>
                    <a:pt x="1302" y="2876"/>
                    <a:pt x="1268" y="2475"/>
                  </a:cubicBezTo>
                  <a:cubicBezTo>
                    <a:pt x="1202" y="1942"/>
                    <a:pt x="1202" y="1108"/>
                    <a:pt x="1669" y="741"/>
                  </a:cubicBezTo>
                  <a:cubicBezTo>
                    <a:pt x="1869" y="641"/>
                    <a:pt x="1936" y="441"/>
                    <a:pt x="1835" y="240"/>
                  </a:cubicBezTo>
                  <a:cubicBezTo>
                    <a:pt x="1777" y="95"/>
                    <a:pt x="1618" y="1"/>
                    <a:pt x="1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0"/>
            <p:cNvSpPr/>
            <p:nvPr/>
          </p:nvSpPr>
          <p:spPr>
            <a:xfrm flipH="1">
              <a:off x="2397782" y="2532129"/>
              <a:ext cx="164779" cy="181276"/>
            </a:xfrm>
            <a:custGeom>
              <a:avLst/>
              <a:gdLst/>
              <a:ahLst/>
              <a:cxnLst/>
              <a:rect l="l" t="t" r="r" b="b"/>
              <a:pathLst>
                <a:path w="5759" h="6335" extrusionOk="0">
                  <a:moveTo>
                    <a:pt x="288" y="4967"/>
                  </a:moveTo>
                  <a:lnTo>
                    <a:pt x="259" y="5015"/>
                  </a:lnTo>
                  <a:lnTo>
                    <a:pt x="259" y="5015"/>
                  </a:lnTo>
                  <a:cubicBezTo>
                    <a:pt x="267" y="5003"/>
                    <a:pt x="275" y="4990"/>
                    <a:pt x="284" y="4978"/>
                  </a:cubicBezTo>
                  <a:lnTo>
                    <a:pt x="284" y="4978"/>
                  </a:lnTo>
                  <a:lnTo>
                    <a:pt x="288" y="4967"/>
                  </a:lnTo>
                  <a:close/>
                  <a:moveTo>
                    <a:pt x="4227" y="0"/>
                  </a:moveTo>
                  <a:cubicBezTo>
                    <a:pt x="3669" y="0"/>
                    <a:pt x="3127" y="490"/>
                    <a:pt x="3323" y="1165"/>
                  </a:cubicBezTo>
                  <a:lnTo>
                    <a:pt x="3290" y="1165"/>
                  </a:lnTo>
                  <a:cubicBezTo>
                    <a:pt x="3290" y="1191"/>
                    <a:pt x="3354" y="1411"/>
                    <a:pt x="3380" y="1411"/>
                  </a:cubicBezTo>
                  <a:cubicBezTo>
                    <a:pt x="3386" y="1411"/>
                    <a:pt x="3390" y="1398"/>
                    <a:pt x="3390" y="1365"/>
                  </a:cubicBezTo>
                  <a:cubicBezTo>
                    <a:pt x="3390" y="1398"/>
                    <a:pt x="3390" y="1465"/>
                    <a:pt x="3390" y="1532"/>
                  </a:cubicBezTo>
                  <a:cubicBezTo>
                    <a:pt x="3361" y="1616"/>
                    <a:pt x="3333" y="1701"/>
                    <a:pt x="3305" y="1766"/>
                  </a:cubicBezTo>
                  <a:lnTo>
                    <a:pt x="3305" y="1766"/>
                  </a:lnTo>
                  <a:cubicBezTo>
                    <a:pt x="3307" y="1759"/>
                    <a:pt x="3308" y="1755"/>
                    <a:pt x="3308" y="1755"/>
                  </a:cubicBezTo>
                  <a:lnTo>
                    <a:pt x="3308" y="1755"/>
                  </a:lnTo>
                  <a:cubicBezTo>
                    <a:pt x="3307" y="1755"/>
                    <a:pt x="3302" y="1768"/>
                    <a:pt x="3290" y="1798"/>
                  </a:cubicBezTo>
                  <a:cubicBezTo>
                    <a:pt x="3295" y="1788"/>
                    <a:pt x="3300" y="1777"/>
                    <a:pt x="3305" y="1766"/>
                  </a:cubicBezTo>
                  <a:lnTo>
                    <a:pt x="3305" y="1766"/>
                  </a:lnTo>
                  <a:cubicBezTo>
                    <a:pt x="3289" y="1813"/>
                    <a:pt x="3213" y="2008"/>
                    <a:pt x="3190" y="2032"/>
                  </a:cubicBezTo>
                  <a:cubicBezTo>
                    <a:pt x="2956" y="2399"/>
                    <a:pt x="2689" y="2766"/>
                    <a:pt x="2356" y="3033"/>
                  </a:cubicBezTo>
                  <a:cubicBezTo>
                    <a:pt x="1989" y="3400"/>
                    <a:pt x="1588" y="3700"/>
                    <a:pt x="1222" y="4033"/>
                  </a:cubicBezTo>
                  <a:cubicBezTo>
                    <a:pt x="858" y="4293"/>
                    <a:pt x="535" y="4613"/>
                    <a:pt x="284" y="4978"/>
                  </a:cubicBezTo>
                  <a:lnTo>
                    <a:pt x="284" y="4978"/>
                  </a:lnTo>
                  <a:lnTo>
                    <a:pt x="254" y="5067"/>
                  </a:lnTo>
                  <a:cubicBezTo>
                    <a:pt x="230" y="5088"/>
                    <a:pt x="209" y="5109"/>
                    <a:pt x="189" y="5131"/>
                  </a:cubicBezTo>
                  <a:lnTo>
                    <a:pt x="189" y="5131"/>
                  </a:lnTo>
                  <a:lnTo>
                    <a:pt x="259" y="5015"/>
                  </a:lnTo>
                  <a:lnTo>
                    <a:pt x="259" y="5015"/>
                  </a:lnTo>
                  <a:cubicBezTo>
                    <a:pt x="229" y="5060"/>
                    <a:pt x="200" y="5105"/>
                    <a:pt x="172" y="5151"/>
                  </a:cubicBezTo>
                  <a:lnTo>
                    <a:pt x="172" y="5151"/>
                  </a:lnTo>
                  <a:cubicBezTo>
                    <a:pt x="14" y="5346"/>
                    <a:pt x="0" y="5603"/>
                    <a:pt x="87" y="5835"/>
                  </a:cubicBezTo>
                  <a:cubicBezTo>
                    <a:pt x="187" y="6101"/>
                    <a:pt x="454" y="6302"/>
                    <a:pt x="721" y="6302"/>
                  </a:cubicBezTo>
                  <a:lnTo>
                    <a:pt x="688" y="6302"/>
                  </a:lnTo>
                  <a:lnTo>
                    <a:pt x="921" y="6335"/>
                  </a:lnTo>
                  <a:cubicBezTo>
                    <a:pt x="1055" y="6335"/>
                    <a:pt x="1155" y="6302"/>
                    <a:pt x="1288" y="6268"/>
                  </a:cubicBezTo>
                  <a:cubicBezTo>
                    <a:pt x="1455" y="6202"/>
                    <a:pt x="1622" y="6135"/>
                    <a:pt x="1789" y="6068"/>
                  </a:cubicBezTo>
                  <a:cubicBezTo>
                    <a:pt x="2089" y="5935"/>
                    <a:pt x="2356" y="5801"/>
                    <a:pt x="2623" y="5601"/>
                  </a:cubicBezTo>
                  <a:cubicBezTo>
                    <a:pt x="3156" y="5201"/>
                    <a:pt x="3657" y="4767"/>
                    <a:pt x="4090" y="4267"/>
                  </a:cubicBezTo>
                  <a:cubicBezTo>
                    <a:pt x="5024" y="3199"/>
                    <a:pt x="5758" y="1832"/>
                    <a:pt x="5024" y="464"/>
                  </a:cubicBezTo>
                  <a:cubicBezTo>
                    <a:pt x="4827" y="139"/>
                    <a:pt x="4525" y="0"/>
                    <a:pt x="4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0"/>
            <p:cNvSpPr/>
            <p:nvPr/>
          </p:nvSpPr>
          <p:spPr>
            <a:xfrm flipH="1">
              <a:off x="2350085" y="2407052"/>
              <a:ext cx="422836" cy="386875"/>
            </a:xfrm>
            <a:custGeom>
              <a:avLst/>
              <a:gdLst/>
              <a:ahLst/>
              <a:cxnLst/>
              <a:rect l="l" t="t" r="r" b="b"/>
              <a:pathLst>
                <a:path w="14778" h="13520" extrusionOk="0">
                  <a:moveTo>
                    <a:pt x="3936" y="1094"/>
                  </a:moveTo>
                  <a:cubicBezTo>
                    <a:pt x="3992" y="1094"/>
                    <a:pt x="4048" y="1095"/>
                    <a:pt x="4104" y="1099"/>
                  </a:cubicBezTo>
                  <a:cubicBezTo>
                    <a:pt x="5305" y="1233"/>
                    <a:pt x="6305" y="2200"/>
                    <a:pt x="7039" y="3067"/>
                  </a:cubicBezTo>
                  <a:lnTo>
                    <a:pt x="6906" y="3201"/>
                  </a:lnTo>
                  <a:cubicBezTo>
                    <a:pt x="6539" y="3568"/>
                    <a:pt x="6239" y="4001"/>
                    <a:pt x="6038" y="4468"/>
                  </a:cubicBezTo>
                  <a:cubicBezTo>
                    <a:pt x="5959" y="4758"/>
                    <a:pt x="6193" y="4986"/>
                    <a:pt x="6443" y="4986"/>
                  </a:cubicBezTo>
                  <a:cubicBezTo>
                    <a:pt x="6509" y="4986"/>
                    <a:pt x="6576" y="4970"/>
                    <a:pt x="6639" y="4935"/>
                  </a:cubicBezTo>
                  <a:cubicBezTo>
                    <a:pt x="6972" y="4735"/>
                    <a:pt x="7273" y="4468"/>
                    <a:pt x="7539" y="4168"/>
                  </a:cubicBezTo>
                  <a:cubicBezTo>
                    <a:pt x="7840" y="3901"/>
                    <a:pt x="8107" y="3668"/>
                    <a:pt x="8407" y="3434"/>
                  </a:cubicBezTo>
                  <a:cubicBezTo>
                    <a:pt x="8974" y="2967"/>
                    <a:pt x="9608" y="2667"/>
                    <a:pt x="10341" y="2533"/>
                  </a:cubicBezTo>
                  <a:cubicBezTo>
                    <a:pt x="10483" y="2508"/>
                    <a:pt x="10626" y="2495"/>
                    <a:pt x="10767" y="2495"/>
                  </a:cubicBezTo>
                  <a:cubicBezTo>
                    <a:pt x="11723" y="2495"/>
                    <a:pt x="12637" y="3067"/>
                    <a:pt x="13043" y="3968"/>
                  </a:cubicBezTo>
                  <a:cubicBezTo>
                    <a:pt x="14278" y="6403"/>
                    <a:pt x="12276" y="8838"/>
                    <a:pt x="10308" y="10072"/>
                  </a:cubicBezTo>
                  <a:cubicBezTo>
                    <a:pt x="9541" y="10573"/>
                    <a:pt x="8740" y="10939"/>
                    <a:pt x="7940" y="11373"/>
                  </a:cubicBezTo>
                  <a:cubicBezTo>
                    <a:pt x="7206" y="11740"/>
                    <a:pt x="6505" y="12107"/>
                    <a:pt x="5805" y="12507"/>
                  </a:cubicBezTo>
                  <a:cubicBezTo>
                    <a:pt x="5038" y="11406"/>
                    <a:pt x="4270" y="10306"/>
                    <a:pt x="3503" y="9238"/>
                  </a:cubicBezTo>
                  <a:cubicBezTo>
                    <a:pt x="2703" y="8204"/>
                    <a:pt x="2069" y="7103"/>
                    <a:pt x="1602" y="5903"/>
                  </a:cubicBezTo>
                  <a:cubicBezTo>
                    <a:pt x="1235" y="4802"/>
                    <a:pt x="1135" y="3534"/>
                    <a:pt x="1702" y="2500"/>
                  </a:cubicBezTo>
                  <a:cubicBezTo>
                    <a:pt x="2111" y="1618"/>
                    <a:pt x="2996" y="1094"/>
                    <a:pt x="3936" y="1094"/>
                  </a:cubicBezTo>
                  <a:close/>
                  <a:moveTo>
                    <a:pt x="3885" y="1"/>
                  </a:moveTo>
                  <a:cubicBezTo>
                    <a:pt x="2908" y="1"/>
                    <a:pt x="1946" y="410"/>
                    <a:pt x="1268" y="1166"/>
                  </a:cubicBezTo>
                  <a:cubicBezTo>
                    <a:pt x="401" y="2233"/>
                    <a:pt x="1" y="3634"/>
                    <a:pt x="234" y="4969"/>
                  </a:cubicBezTo>
                  <a:cubicBezTo>
                    <a:pt x="501" y="6436"/>
                    <a:pt x="1102" y="7804"/>
                    <a:pt x="2002" y="8971"/>
                  </a:cubicBezTo>
                  <a:cubicBezTo>
                    <a:pt x="3003" y="10439"/>
                    <a:pt x="4037" y="11840"/>
                    <a:pt x="5104" y="13274"/>
                  </a:cubicBezTo>
                  <a:cubicBezTo>
                    <a:pt x="5198" y="13438"/>
                    <a:pt x="5373" y="13520"/>
                    <a:pt x="5550" y="13520"/>
                  </a:cubicBezTo>
                  <a:cubicBezTo>
                    <a:pt x="5625" y="13520"/>
                    <a:pt x="5701" y="13505"/>
                    <a:pt x="5772" y="13475"/>
                  </a:cubicBezTo>
                  <a:cubicBezTo>
                    <a:pt x="5838" y="13475"/>
                    <a:pt x="5905" y="13441"/>
                    <a:pt x="6005" y="13408"/>
                  </a:cubicBezTo>
                  <a:cubicBezTo>
                    <a:pt x="6806" y="13041"/>
                    <a:pt x="7673" y="12741"/>
                    <a:pt x="8507" y="12407"/>
                  </a:cubicBezTo>
                  <a:cubicBezTo>
                    <a:pt x="9341" y="12074"/>
                    <a:pt x="10141" y="11640"/>
                    <a:pt x="10942" y="11173"/>
                  </a:cubicBezTo>
                  <a:cubicBezTo>
                    <a:pt x="12310" y="10372"/>
                    <a:pt x="13410" y="9172"/>
                    <a:pt x="14144" y="7771"/>
                  </a:cubicBezTo>
                  <a:cubicBezTo>
                    <a:pt x="14778" y="6403"/>
                    <a:pt x="14778" y="4835"/>
                    <a:pt x="14144" y="3467"/>
                  </a:cubicBezTo>
                  <a:cubicBezTo>
                    <a:pt x="13544" y="2100"/>
                    <a:pt x="12176" y="1233"/>
                    <a:pt x="10675" y="1233"/>
                  </a:cubicBezTo>
                  <a:cubicBezTo>
                    <a:pt x="9674" y="1299"/>
                    <a:pt x="8740" y="1666"/>
                    <a:pt x="7940" y="2267"/>
                  </a:cubicBezTo>
                  <a:lnTo>
                    <a:pt x="7840" y="2333"/>
                  </a:lnTo>
                  <a:cubicBezTo>
                    <a:pt x="7039" y="1366"/>
                    <a:pt x="5972" y="399"/>
                    <a:pt x="4704" y="98"/>
                  </a:cubicBezTo>
                  <a:cubicBezTo>
                    <a:pt x="4434" y="33"/>
                    <a:pt x="4159" y="1"/>
                    <a:pt x="3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7" name="Google Shape;1417;p40"/>
          <p:cNvGrpSpPr/>
          <p:nvPr/>
        </p:nvGrpSpPr>
        <p:grpSpPr>
          <a:xfrm rot="932492">
            <a:off x="7261748" y="3386664"/>
            <a:ext cx="555549" cy="532558"/>
            <a:chOff x="3148250" y="1364875"/>
            <a:chExt cx="471200" cy="451700"/>
          </a:xfrm>
        </p:grpSpPr>
        <p:sp>
          <p:nvSpPr>
            <p:cNvPr id="1418" name="Google Shape;1418;p40"/>
            <p:cNvSpPr/>
            <p:nvPr/>
          </p:nvSpPr>
          <p:spPr>
            <a:xfrm>
              <a:off x="3162425" y="1385450"/>
              <a:ext cx="452025" cy="420525"/>
            </a:xfrm>
            <a:custGeom>
              <a:avLst/>
              <a:gdLst/>
              <a:ahLst/>
              <a:cxnLst/>
              <a:rect l="l" t="t" r="r" b="b"/>
              <a:pathLst>
                <a:path w="18081" h="16821" extrusionOk="0">
                  <a:moveTo>
                    <a:pt x="8455" y="0"/>
                  </a:moveTo>
                  <a:cubicBezTo>
                    <a:pt x="8427" y="0"/>
                    <a:pt x="8400" y="2"/>
                    <a:pt x="8373" y="7"/>
                  </a:cubicBezTo>
                  <a:cubicBezTo>
                    <a:pt x="7139" y="173"/>
                    <a:pt x="6238" y="4176"/>
                    <a:pt x="6238" y="4176"/>
                  </a:cubicBezTo>
                  <a:lnTo>
                    <a:pt x="5405" y="6311"/>
                  </a:lnTo>
                  <a:cubicBezTo>
                    <a:pt x="5405" y="6311"/>
                    <a:pt x="4118" y="6040"/>
                    <a:pt x="2853" y="6040"/>
                  </a:cubicBezTo>
                  <a:cubicBezTo>
                    <a:pt x="1768" y="6040"/>
                    <a:pt x="699" y="6239"/>
                    <a:pt x="468" y="6978"/>
                  </a:cubicBezTo>
                  <a:cubicBezTo>
                    <a:pt x="1" y="8613"/>
                    <a:pt x="4370" y="10748"/>
                    <a:pt x="4370" y="10748"/>
                  </a:cubicBezTo>
                  <a:cubicBezTo>
                    <a:pt x="4370" y="10748"/>
                    <a:pt x="4237" y="15851"/>
                    <a:pt x="5738" y="16718"/>
                  </a:cubicBezTo>
                  <a:cubicBezTo>
                    <a:pt x="5855" y="16789"/>
                    <a:pt x="5979" y="16821"/>
                    <a:pt x="6108" y="16821"/>
                  </a:cubicBezTo>
                  <a:cubicBezTo>
                    <a:pt x="7638" y="16821"/>
                    <a:pt x="9908" y="12282"/>
                    <a:pt x="9908" y="12282"/>
                  </a:cubicBezTo>
                  <a:cubicBezTo>
                    <a:pt x="9908" y="12282"/>
                    <a:pt x="13462" y="15190"/>
                    <a:pt x="14782" y="15190"/>
                  </a:cubicBezTo>
                  <a:cubicBezTo>
                    <a:pt x="14869" y="15190"/>
                    <a:pt x="14946" y="15177"/>
                    <a:pt x="15011" y="15151"/>
                  </a:cubicBezTo>
                  <a:cubicBezTo>
                    <a:pt x="16079" y="14750"/>
                    <a:pt x="15011" y="9146"/>
                    <a:pt x="15011" y="9146"/>
                  </a:cubicBezTo>
                  <a:cubicBezTo>
                    <a:pt x="15011" y="9146"/>
                    <a:pt x="18080" y="5677"/>
                    <a:pt x="17346" y="4410"/>
                  </a:cubicBezTo>
                  <a:cubicBezTo>
                    <a:pt x="17095" y="3983"/>
                    <a:pt x="16403" y="3840"/>
                    <a:pt x="15586" y="3840"/>
                  </a:cubicBezTo>
                  <a:cubicBezTo>
                    <a:pt x="13910" y="3840"/>
                    <a:pt x="11709" y="4443"/>
                    <a:pt x="11709" y="4443"/>
                  </a:cubicBezTo>
                  <a:cubicBezTo>
                    <a:pt x="11709" y="4443"/>
                    <a:pt x="9727" y="0"/>
                    <a:pt x="8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3369300" y="1441525"/>
              <a:ext cx="72525" cy="94925"/>
            </a:xfrm>
            <a:custGeom>
              <a:avLst/>
              <a:gdLst/>
              <a:ahLst/>
              <a:cxnLst/>
              <a:rect l="l" t="t" r="r" b="b"/>
              <a:pathLst>
                <a:path w="2901" h="3797" extrusionOk="0">
                  <a:moveTo>
                    <a:pt x="722" y="1"/>
                  </a:moveTo>
                  <a:cubicBezTo>
                    <a:pt x="357" y="1"/>
                    <a:pt x="0" y="295"/>
                    <a:pt x="132" y="732"/>
                  </a:cubicBezTo>
                  <a:lnTo>
                    <a:pt x="165" y="732"/>
                  </a:lnTo>
                  <a:cubicBezTo>
                    <a:pt x="332" y="1299"/>
                    <a:pt x="565" y="1833"/>
                    <a:pt x="765" y="2400"/>
                  </a:cubicBezTo>
                  <a:cubicBezTo>
                    <a:pt x="969" y="2895"/>
                    <a:pt x="1198" y="3796"/>
                    <a:pt x="1785" y="3796"/>
                  </a:cubicBezTo>
                  <a:cubicBezTo>
                    <a:pt x="1871" y="3796"/>
                    <a:pt x="1964" y="3777"/>
                    <a:pt x="2066" y="3734"/>
                  </a:cubicBezTo>
                  <a:cubicBezTo>
                    <a:pt x="2900" y="3401"/>
                    <a:pt x="2333" y="2434"/>
                    <a:pt x="2066" y="1900"/>
                  </a:cubicBezTo>
                  <a:cubicBezTo>
                    <a:pt x="1833" y="1333"/>
                    <a:pt x="1566" y="799"/>
                    <a:pt x="1232" y="265"/>
                  </a:cubicBezTo>
                  <a:cubicBezTo>
                    <a:pt x="1106" y="82"/>
                    <a:pt x="913" y="1"/>
                    <a:pt x="7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3308750" y="1602875"/>
              <a:ext cx="243150" cy="181400"/>
            </a:xfrm>
            <a:custGeom>
              <a:avLst/>
              <a:gdLst/>
              <a:ahLst/>
              <a:cxnLst/>
              <a:rect l="l" t="t" r="r" b="b"/>
              <a:pathLst>
                <a:path w="9726" h="7256" extrusionOk="0">
                  <a:moveTo>
                    <a:pt x="3854" y="1"/>
                  </a:moveTo>
                  <a:cubicBezTo>
                    <a:pt x="3175" y="1"/>
                    <a:pt x="2553" y="384"/>
                    <a:pt x="2253" y="983"/>
                  </a:cubicBezTo>
                  <a:cubicBezTo>
                    <a:pt x="1987" y="1550"/>
                    <a:pt x="1753" y="2117"/>
                    <a:pt x="1520" y="2651"/>
                  </a:cubicBezTo>
                  <a:cubicBezTo>
                    <a:pt x="1253" y="3218"/>
                    <a:pt x="953" y="3885"/>
                    <a:pt x="719" y="4519"/>
                  </a:cubicBezTo>
                  <a:cubicBezTo>
                    <a:pt x="486" y="5153"/>
                    <a:pt x="385" y="5686"/>
                    <a:pt x="152" y="6254"/>
                  </a:cubicBezTo>
                  <a:cubicBezTo>
                    <a:pt x="0" y="6839"/>
                    <a:pt x="454" y="7255"/>
                    <a:pt x="919" y="7255"/>
                  </a:cubicBezTo>
                  <a:cubicBezTo>
                    <a:pt x="1169" y="7255"/>
                    <a:pt x="1423" y="7134"/>
                    <a:pt x="1586" y="6854"/>
                  </a:cubicBezTo>
                  <a:lnTo>
                    <a:pt x="1620" y="6854"/>
                  </a:lnTo>
                  <a:cubicBezTo>
                    <a:pt x="1853" y="6387"/>
                    <a:pt x="2187" y="5953"/>
                    <a:pt x="2454" y="5486"/>
                  </a:cubicBezTo>
                  <a:cubicBezTo>
                    <a:pt x="2720" y="5019"/>
                    <a:pt x="2987" y="4552"/>
                    <a:pt x="3221" y="4085"/>
                  </a:cubicBezTo>
                  <a:lnTo>
                    <a:pt x="3921" y="2618"/>
                  </a:lnTo>
                  <a:lnTo>
                    <a:pt x="3986" y="2488"/>
                  </a:lnTo>
                  <a:lnTo>
                    <a:pt x="3986" y="2488"/>
                  </a:lnTo>
                  <a:cubicBezTo>
                    <a:pt x="4262" y="2633"/>
                    <a:pt x="4525" y="2784"/>
                    <a:pt x="4789" y="2951"/>
                  </a:cubicBezTo>
                  <a:cubicBezTo>
                    <a:pt x="4989" y="3051"/>
                    <a:pt x="5189" y="3185"/>
                    <a:pt x="5356" y="3318"/>
                  </a:cubicBezTo>
                  <a:lnTo>
                    <a:pt x="5630" y="3501"/>
                  </a:lnTo>
                  <a:lnTo>
                    <a:pt x="5630" y="3501"/>
                  </a:lnTo>
                  <a:cubicBezTo>
                    <a:pt x="5660" y="3527"/>
                    <a:pt x="5698" y="3561"/>
                    <a:pt x="5723" y="3585"/>
                  </a:cubicBezTo>
                  <a:cubicBezTo>
                    <a:pt x="6056" y="3885"/>
                    <a:pt x="6390" y="4185"/>
                    <a:pt x="6723" y="4486"/>
                  </a:cubicBezTo>
                  <a:cubicBezTo>
                    <a:pt x="7024" y="4886"/>
                    <a:pt x="7390" y="5253"/>
                    <a:pt x="7791" y="5586"/>
                  </a:cubicBezTo>
                  <a:cubicBezTo>
                    <a:pt x="7980" y="5689"/>
                    <a:pt x="8189" y="5740"/>
                    <a:pt x="8398" y="5740"/>
                  </a:cubicBezTo>
                  <a:cubicBezTo>
                    <a:pt x="8666" y="5740"/>
                    <a:pt x="8933" y="5655"/>
                    <a:pt x="9158" y="5486"/>
                  </a:cubicBezTo>
                  <a:cubicBezTo>
                    <a:pt x="9559" y="5186"/>
                    <a:pt x="9725" y="4686"/>
                    <a:pt x="9559" y="4219"/>
                  </a:cubicBezTo>
                  <a:cubicBezTo>
                    <a:pt x="9292" y="3618"/>
                    <a:pt x="8892" y="3085"/>
                    <a:pt x="8391" y="2651"/>
                  </a:cubicBezTo>
                  <a:cubicBezTo>
                    <a:pt x="7958" y="2251"/>
                    <a:pt x="7524" y="1850"/>
                    <a:pt x="7057" y="1517"/>
                  </a:cubicBezTo>
                  <a:cubicBezTo>
                    <a:pt x="6623" y="1217"/>
                    <a:pt x="6190" y="916"/>
                    <a:pt x="5756" y="683"/>
                  </a:cubicBezTo>
                  <a:cubicBezTo>
                    <a:pt x="5222" y="349"/>
                    <a:pt x="4655" y="149"/>
                    <a:pt x="4088" y="16"/>
                  </a:cubicBezTo>
                  <a:cubicBezTo>
                    <a:pt x="4010" y="6"/>
                    <a:pt x="3931" y="1"/>
                    <a:pt x="3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3148250" y="1364875"/>
              <a:ext cx="471200" cy="451700"/>
            </a:xfrm>
            <a:custGeom>
              <a:avLst/>
              <a:gdLst/>
              <a:ahLst/>
              <a:cxnLst/>
              <a:rect l="l" t="t" r="r" b="b"/>
              <a:pathLst>
                <a:path w="18848" h="18068" extrusionOk="0">
                  <a:moveTo>
                    <a:pt x="9028" y="1245"/>
                  </a:moveTo>
                  <a:cubicBezTo>
                    <a:pt x="9658" y="1245"/>
                    <a:pt x="10210" y="2156"/>
                    <a:pt x="10475" y="2597"/>
                  </a:cubicBezTo>
                  <a:cubicBezTo>
                    <a:pt x="10742" y="3031"/>
                    <a:pt x="10975" y="3498"/>
                    <a:pt x="11209" y="3965"/>
                  </a:cubicBezTo>
                  <a:cubicBezTo>
                    <a:pt x="11375" y="4499"/>
                    <a:pt x="11609" y="4999"/>
                    <a:pt x="11909" y="5466"/>
                  </a:cubicBezTo>
                  <a:cubicBezTo>
                    <a:pt x="11976" y="5566"/>
                    <a:pt x="12109" y="5633"/>
                    <a:pt x="12209" y="5666"/>
                  </a:cubicBezTo>
                  <a:cubicBezTo>
                    <a:pt x="12309" y="5741"/>
                    <a:pt x="12409" y="5779"/>
                    <a:pt x="12524" y="5779"/>
                  </a:cubicBezTo>
                  <a:cubicBezTo>
                    <a:pt x="12562" y="5779"/>
                    <a:pt x="12601" y="5775"/>
                    <a:pt x="12643" y="5766"/>
                  </a:cubicBezTo>
                  <a:cubicBezTo>
                    <a:pt x="13577" y="5566"/>
                    <a:pt x="14478" y="5366"/>
                    <a:pt x="15378" y="5099"/>
                  </a:cubicBezTo>
                  <a:cubicBezTo>
                    <a:pt x="15614" y="5040"/>
                    <a:pt x="15935" y="4975"/>
                    <a:pt x="16245" y="4975"/>
                  </a:cubicBezTo>
                  <a:cubicBezTo>
                    <a:pt x="16637" y="4975"/>
                    <a:pt x="17012" y="5079"/>
                    <a:pt x="17180" y="5433"/>
                  </a:cubicBezTo>
                  <a:cubicBezTo>
                    <a:pt x="17280" y="5766"/>
                    <a:pt x="17213" y="6133"/>
                    <a:pt x="17013" y="6434"/>
                  </a:cubicBezTo>
                  <a:cubicBezTo>
                    <a:pt x="16846" y="6800"/>
                    <a:pt x="16646" y="7167"/>
                    <a:pt x="16446" y="7534"/>
                  </a:cubicBezTo>
                  <a:cubicBezTo>
                    <a:pt x="16246" y="7868"/>
                    <a:pt x="16012" y="8201"/>
                    <a:pt x="15779" y="8502"/>
                  </a:cubicBezTo>
                  <a:cubicBezTo>
                    <a:pt x="15512" y="8769"/>
                    <a:pt x="15245" y="9102"/>
                    <a:pt x="15011" y="9436"/>
                  </a:cubicBezTo>
                  <a:cubicBezTo>
                    <a:pt x="14978" y="9469"/>
                    <a:pt x="14978" y="9536"/>
                    <a:pt x="14978" y="9602"/>
                  </a:cubicBezTo>
                  <a:cubicBezTo>
                    <a:pt x="14878" y="9669"/>
                    <a:pt x="14811" y="9803"/>
                    <a:pt x="14845" y="9936"/>
                  </a:cubicBezTo>
                  <a:cubicBezTo>
                    <a:pt x="14945" y="10770"/>
                    <a:pt x="15145" y="11571"/>
                    <a:pt x="15412" y="12371"/>
                  </a:cubicBezTo>
                  <a:cubicBezTo>
                    <a:pt x="15612" y="13072"/>
                    <a:pt x="15879" y="13906"/>
                    <a:pt x="15745" y="14639"/>
                  </a:cubicBezTo>
                  <a:cubicBezTo>
                    <a:pt x="15679" y="15021"/>
                    <a:pt x="15442" y="15153"/>
                    <a:pt x="15151" y="15153"/>
                  </a:cubicBezTo>
                  <a:cubicBezTo>
                    <a:pt x="14703" y="15153"/>
                    <a:pt x="14127" y="14841"/>
                    <a:pt x="13844" y="14639"/>
                  </a:cubicBezTo>
                  <a:cubicBezTo>
                    <a:pt x="12943" y="14039"/>
                    <a:pt x="12076" y="13338"/>
                    <a:pt x="11242" y="12605"/>
                  </a:cubicBezTo>
                  <a:cubicBezTo>
                    <a:pt x="11160" y="12522"/>
                    <a:pt x="11010" y="12463"/>
                    <a:pt x="10866" y="12463"/>
                  </a:cubicBezTo>
                  <a:cubicBezTo>
                    <a:pt x="10835" y="12463"/>
                    <a:pt x="10805" y="12465"/>
                    <a:pt x="10775" y="12471"/>
                  </a:cubicBezTo>
                  <a:cubicBezTo>
                    <a:pt x="10728" y="12448"/>
                    <a:pt x="10676" y="12436"/>
                    <a:pt x="10625" y="12436"/>
                  </a:cubicBezTo>
                  <a:cubicBezTo>
                    <a:pt x="10532" y="12436"/>
                    <a:pt x="10439" y="12473"/>
                    <a:pt x="10375" y="12538"/>
                  </a:cubicBezTo>
                  <a:cubicBezTo>
                    <a:pt x="10074" y="12938"/>
                    <a:pt x="9841" y="13338"/>
                    <a:pt x="9674" y="13805"/>
                  </a:cubicBezTo>
                  <a:cubicBezTo>
                    <a:pt x="9441" y="14239"/>
                    <a:pt x="9207" y="14639"/>
                    <a:pt x="8940" y="15040"/>
                  </a:cubicBezTo>
                  <a:cubicBezTo>
                    <a:pt x="8673" y="15440"/>
                    <a:pt x="8373" y="15807"/>
                    <a:pt x="8040" y="16140"/>
                  </a:cubicBezTo>
                  <a:cubicBezTo>
                    <a:pt x="7773" y="16507"/>
                    <a:pt x="7406" y="16774"/>
                    <a:pt x="7006" y="16941"/>
                  </a:cubicBezTo>
                  <a:cubicBezTo>
                    <a:pt x="6932" y="16967"/>
                    <a:pt x="6864" y="16980"/>
                    <a:pt x="6799" y="16980"/>
                  </a:cubicBezTo>
                  <a:cubicBezTo>
                    <a:pt x="6126" y="16980"/>
                    <a:pt x="5896" y="15660"/>
                    <a:pt x="5805" y="15173"/>
                  </a:cubicBezTo>
                  <a:cubicBezTo>
                    <a:pt x="5638" y="14139"/>
                    <a:pt x="5605" y="13072"/>
                    <a:pt x="5671" y="12004"/>
                  </a:cubicBezTo>
                  <a:cubicBezTo>
                    <a:pt x="5705" y="11904"/>
                    <a:pt x="5671" y="11837"/>
                    <a:pt x="5605" y="11737"/>
                  </a:cubicBezTo>
                  <a:cubicBezTo>
                    <a:pt x="5638" y="11704"/>
                    <a:pt x="5638" y="11671"/>
                    <a:pt x="5671" y="11637"/>
                  </a:cubicBezTo>
                  <a:cubicBezTo>
                    <a:pt x="5705" y="11370"/>
                    <a:pt x="5605" y="11104"/>
                    <a:pt x="5371" y="10970"/>
                  </a:cubicBezTo>
                  <a:cubicBezTo>
                    <a:pt x="5138" y="10803"/>
                    <a:pt x="4837" y="10703"/>
                    <a:pt x="4537" y="10603"/>
                  </a:cubicBezTo>
                  <a:lnTo>
                    <a:pt x="3870" y="10336"/>
                  </a:lnTo>
                  <a:cubicBezTo>
                    <a:pt x="3470" y="10170"/>
                    <a:pt x="3036" y="10003"/>
                    <a:pt x="2636" y="9803"/>
                  </a:cubicBezTo>
                  <a:cubicBezTo>
                    <a:pt x="2069" y="9569"/>
                    <a:pt x="1268" y="9135"/>
                    <a:pt x="1368" y="8402"/>
                  </a:cubicBezTo>
                  <a:cubicBezTo>
                    <a:pt x="1402" y="8168"/>
                    <a:pt x="1568" y="8035"/>
                    <a:pt x="1835" y="8001"/>
                  </a:cubicBezTo>
                  <a:cubicBezTo>
                    <a:pt x="2269" y="7901"/>
                    <a:pt x="2736" y="7835"/>
                    <a:pt x="3170" y="7801"/>
                  </a:cubicBezTo>
                  <a:cubicBezTo>
                    <a:pt x="4204" y="7701"/>
                    <a:pt x="5271" y="7668"/>
                    <a:pt x="6305" y="7668"/>
                  </a:cubicBezTo>
                  <a:cubicBezTo>
                    <a:pt x="6605" y="7668"/>
                    <a:pt x="6839" y="7434"/>
                    <a:pt x="6839" y="7167"/>
                  </a:cubicBezTo>
                  <a:cubicBezTo>
                    <a:pt x="6939" y="7101"/>
                    <a:pt x="7006" y="6967"/>
                    <a:pt x="7006" y="6867"/>
                  </a:cubicBezTo>
                  <a:cubicBezTo>
                    <a:pt x="7039" y="6300"/>
                    <a:pt x="7106" y="5733"/>
                    <a:pt x="7239" y="5166"/>
                  </a:cubicBezTo>
                  <a:cubicBezTo>
                    <a:pt x="7339" y="4632"/>
                    <a:pt x="7473" y="4099"/>
                    <a:pt x="7606" y="3598"/>
                  </a:cubicBezTo>
                  <a:cubicBezTo>
                    <a:pt x="7739" y="3098"/>
                    <a:pt x="7906" y="2597"/>
                    <a:pt x="8106" y="2097"/>
                  </a:cubicBezTo>
                  <a:cubicBezTo>
                    <a:pt x="8240" y="1764"/>
                    <a:pt x="8440" y="1463"/>
                    <a:pt x="8774" y="1297"/>
                  </a:cubicBezTo>
                  <a:cubicBezTo>
                    <a:pt x="8859" y="1261"/>
                    <a:pt x="8944" y="1245"/>
                    <a:pt x="9028" y="1245"/>
                  </a:cubicBezTo>
                  <a:close/>
                  <a:moveTo>
                    <a:pt x="9030" y="1"/>
                  </a:moveTo>
                  <a:cubicBezTo>
                    <a:pt x="8464" y="1"/>
                    <a:pt x="7905" y="245"/>
                    <a:pt x="7539" y="696"/>
                  </a:cubicBezTo>
                  <a:cubicBezTo>
                    <a:pt x="6939" y="1430"/>
                    <a:pt x="6705" y="2431"/>
                    <a:pt x="6472" y="3331"/>
                  </a:cubicBezTo>
                  <a:cubicBezTo>
                    <a:pt x="6338" y="3898"/>
                    <a:pt x="6238" y="4499"/>
                    <a:pt x="6205" y="5066"/>
                  </a:cubicBezTo>
                  <a:cubicBezTo>
                    <a:pt x="6172" y="5566"/>
                    <a:pt x="6205" y="6100"/>
                    <a:pt x="6238" y="6600"/>
                  </a:cubicBezTo>
                  <a:cubicBezTo>
                    <a:pt x="5638" y="6534"/>
                    <a:pt x="5029" y="6500"/>
                    <a:pt x="4416" y="6500"/>
                  </a:cubicBezTo>
                  <a:cubicBezTo>
                    <a:pt x="3803" y="6500"/>
                    <a:pt x="3186" y="6534"/>
                    <a:pt x="2569" y="6600"/>
                  </a:cubicBezTo>
                  <a:cubicBezTo>
                    <a:pt x="1969" y="6600"/>
                    <a:pt x="1402" y="6734"/>
                    <a:pt x="868" y="7001"/>
                  </a:cubicBezTo>
                  <a:cubicBezTo>
                    <a:pt x="401" y="7301"/>
                    <a:pt x="134" y="7768"/>
                    <a:pt x="101" y="8302"/>
                  </a:cubicBezTo>
                  <a:cubicBezTo>
                    <a:pt x="1" y="9402"/>
                    <a:pt x="768" y="10270"/>
                    <a:pt x="1668" y="10737"/>
                  </a:cubicBezTo>
                  <a:cubicBezTo>
                    <a:pt x="2169" y="11003"/>
                    <a:pt x="2703" y="11170"/>
                    <a:pt x="3203" y="11370"/>
                  </a:cubicBezTo>
                  <a:cubicBezTo>
                    <a:pt x="3670" y="11604"/>
                    <a:pt x="4170" y="11804"/>
                    <a:pt x="4671" y="11971"/>
                  </a:cubicBezTo>
                  <a:cubicBezTo>
                    <a:pt x="4604" y="12972"/>
                    <a:pt x="4604" y="13939"/>
                    <a:pt x="4671" y="14940"/>
                  </a:cubicBezTo>
                  <a:cubicBezTo>
                    <a:pt x="4804" y="15840"/>
                    <a:pt x="4971" y="16841"/>
                    <a:pt x="5571" y="17541"/>
                  </a:cubicBezTo>
                  <a:cubicBezTo>
                    <a:pt x="5897" y="17901"/>
                    <a:pt x="6336" y="18067"/>
                    <a:pt x="6790" y="18067"/>
                  </a:cubicBezTo>
                  <a:cubicBezTo>
                    <a:pt x="7222" y="18067"/>
                    <a:pt x="7666" y="17918"/>
                    <a:pt x="8040" y="17642"/>
                  </a:cubicBezTo>
                  <a:cubicBezTo>
                    <a:pt x="9207" y="16741"/>
                    <a:pt x="10108" y="15573"/>
                    <a:pt x="10675" y="14206"/>
                  </a:cubicBezTo>
                  <a:cubicBezTo>
                    <a:pt x="10742" y="14072"/>
                    <a:pt x="10808" y="13906"/>
                    <a:pt x="10875" y="13739"/>
                  </a:cubicBezTo>
                  <a:cubicBezTo>
                    <a:pt x="11475" y="14306"/>
                    <a:pt x="12143" y="14840"/>
                    <a:pt x="12843" y="15340"/>
                  </a:cubicBezTo>
                  <a:cubicBezTo>
                    <a:pt x="13513" y="15806"/>
                    <a:pt x="14208" y="16272"/>
                    <a:pt x="15039" y="16272"/>
                  </a:cubicBezTo>
                  <a:cubicBezTo>
                    <a:pt x="15160" y="16272"/>
                    <a:pt x="15284" y="16262"/>
                    <a:pt x="15412" y="16241"/>
                  </a:cubicBezTo>
                  <a:cubicBezTo>
                    <a:pt x="17413" y="15907"/>
                    <a:pt x="16913" y="13505"/>
                    <a:pt x="16579" y="12104"/>
                  </a:cubicBezTo>
                  <a:cubicBezTo>
                    <a:pt x="16412" y="11370"/>
                    <a:pt x="16212" y="10670"/>
                    <a:pt x="15912" y="10003"/>
                  </a:cubicBezTo>
                  <a:cubicBezTo>
                    <a:pt x="16279" y="9803"/>
                    <a:pt x="16579" y="9536"/>
                    <a:pt x="16813" y="9236"/>
                  </a:cubicBezTo>
                  <a:cubicBezTo>
                    <a:pt x="17146" y="8835"/>
                    <a:pt x="17413" y="8402"/>
                    <a:pt x="17647" y="7968"/>
                  </a:cubicBezTo>
                  <a:cubicBezTo>
                    <a:pt x="18147" y="7034"/>
                    <a:pt x="18847" y="5900"/>
                    <a:pt x="18314" y="4799"/>
                  </a:cubicBezTo>
                  <a:cubicBezTo>
                    <a:pt x="17898" y="4023"/>
                    <a:pt x="17021" y="3730"/>
                    <a:pt x="16181" y="3730"/>
                  </a:cubicBezTo>
                  <a:cubicBezTo>
                    <a:pt x="16011" y="3730"/>
                    <a:pt x="15842" y="3742"/>
                    <a:pt x="15678" y="3765"/>
                  </a:cubicBezTo>
                  <a:cubicBezTo>
                    <a:pt x="14678" y="3965"/>
                    <a:pt x="13677" y="4299"/>
                    <a:pt x="12710" y="4699"/>
                  </a:cubicBezTo>
                  <a:cubicBezTo>
                    <a:pt x="12643" y="4365"/>
                    <a:pt x="12510" y="4065"/>
                    <a:pt x="12376" y="3732"/>
                  </a:cubicBezTo>
                  <a:cubicBezTo>
                    <a:pt x="12209" y="3265"/>
                    <a:pt x="11976" y="2798"/>
                    <a:pt x="11742" y="2331"/>
                  </a:cubicBezTo>
                  <a:cubicBezTo>
                    <a:pt x="11342" y="1530"/>
                    <a:pt x="10775" y="663"/>
                    <a:pt x="9941" y="229"/>
                  </a:cubicBezTo>
                  <a:cubicBezTo>
                    <a:pt x="9657" y="75"/>
                    <a:pt x="9342" y="1"/>
                    <a:pt x="9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82" y="781732"/>
            <a:ext cx="5454823" cy="3833711"/>
          </a:xfrm>
          <a:prstGeom prst="rect">
            <a:avLst/>
          </a:prstGeom>
        </p:spPr>
      </p:pic>
      <p:pic>
        <p:nvPicPr>
          <p:cNvPr id="2" name="S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1694" y="43942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yêu cô chú công nhân - xây dựng CONST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50"/>
            <a:ext cx="9144000" cy="5129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18000">
        <p15:prstTrans prst="prestige"/>
      </p:transition>
    </mc:Choice>
    <mc:Fallback>
      <p:transition spd="slow" advClick="0" advTm="1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2"/>
          <p:cNvSpPr/>
          <p:nvPr/>
        </p:nvSpPr>
        <p:spPr>
          <a:xfrm>
            <a:off x="8016967" y="3036199"/>
            <a:ext cx="3783" cy="4721"/>
          </a:xfrm>
          <a:custGeom>
            <a:avLst/>
            <a:gdLst/>
            <a:ahLst/>
            <a:cxnLst/>
            <a:rect l="l" t="t" r="r" b="b"/>
            <a:pathLst>
              <a:path w="133" h="166" extrusionOk="0">
                <a:moveTo>
                  <a:pt x="133" y="1"/>
                </a:moveTo>
                <a:cubicBezTo>
                  <a:pt x="34" y="1"/>
                  <a:pt x="1" y="100"/>
                  <a:pt x="34" y="166"/>
                </a:cubicBezTo>
                <a:cubicBezTo>
                  <a:pt x="67" y="133"/>
                  <a:pt x="133" y="67"/>
                  <a:pt x="133" y="1"/>
                </a:cubicBezTo>
                <a:close/>
              </a:path>
            </a:pathLst>
          </a:custGeom>
          <a:solidFill>
            <a:srgbClr val="EC890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2"/>
          <p:cNvSpPr/>
          <p:nvPr/>
        </p:nvSpPr>
        <p:spPr>
          <a:xfrm rot="10800000" flipH="1">
            <a:off x="6693700" y="880976"/>
            <a:ext cx="104400" cy="104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2"/>
          <p:cNvSpPr/>
          <p:nvPr/>
        </p:nvSpPr>
        <p:spPr>
          <a:xfrm rot="10800000" flipH="1">
            <a:off x="6991375" y="880976"/>
            <a:ext cx="104400" cy="104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2"/>
          <p:cNvSpPr/>
          <p:nvPr/>
        </p:nvSpPr>
        <p:spPr>
          <a:xfrm rot="-6482713" flipH="1">
            <a:off x="250914" y="949386"/>
            <a:ext cx="119798" cy="164527"/>
          </a:xfrm>
          <a:custGeom>
            <a:avLst/>
            <a:gdLst/>
            <a:ahLst/>
            <a:cxnLst/>
            <a:rect l="l" t="t" r="r" b="b"/>
            <a:pathLst>
              <a:path w="2756" h="3785" extrusionOk="0">
                <a:moveTo>
                  <a:pt x="516" y="864"/>
                </a:moveTo>
                <a:cubicBezTo>
                  <a:pt x="862" y="1056"/>
                  <a:pt x="1273" y="1122"/>
                  <a:pt x="1666" y="1204"/>
                </a:cubicBezTo>
                <a:lnTo>
                  <a:pt x="1666" y="1204"/>
                </a:lnTo>
                <a:cubicBezTo>
                  <a:pt x="1828" y="1859"/>
                  <a:pt x="1399" y="2506"/>
                  <a:pt x="825" y="2807"/>
                </a:cubicBezTo>
                <a:lnTo>
                  <a:pt x="825" y="2807"/>
                </a:lnTo>
                <a:cubicBezTo>
                  <a:pt x="769" y="2152"/>
                  <a:pt x="666" y="1501"/>
                  <a:pt x="516" y="864"/>
                </a:cubicBezTo>
                <a:close/>
                <a:moveTo>
                  <a:pt x="893" y="0"/>
                </a:moveTo>
                <a:cubicBezTo>
                  <a:pt x="803" y="0"/>
                  <a:pt x="720" y="4"/>
                  <a:pt x="647" y="13"/>
                </a:cubicBezTo>
                <a:cubicBezTo>
                  <a:pt x="509" y="28"/>
                  <a:pt x="397" y="94"/>
                  <a:pt x="322" y="184"/>
                </a:cubicBezTo>
                <a:lnTo>
                  <a:pt x="322" y="184"/>
                </a:lnTo>
                <a:cubicBezTo>
                  <a:pt x="290" y="149"/>
                  <a:pt x="243" y="132"/>
                  <a:pt x="195" y="132"/>
                </a:cubicBezTo>
                <a:cubicBezTo>
                  <a:pt x="109" y="132"/>
                  <a:pt x="23" y="188"/>
                  <a:pt x="31" y="290"/>
                </a:cubicBezTo>
                <a:cubicBezTo>
                  <a:pt x="154" y="1306"/>
                  <a:pt x="154" y="2352"/>
                  <a:pt x="31" y="3368"/>
                </a:cubicBezTo>
                <a:cubicBezTo>
                  <a:pt x="0" y="3599"/>
                  <a:pt x="247" y="3784"/>
                  <a:pt x="447" y="3784"/>
                </a:cubicBezTo>
                <a:cubicBezTo>
                  <a:pt x="467" y="3784"/>
                  <a:pt x="487" y="3785"/>
                  <a:pt x="507" y="3785"/>
                </a:cubicBezTo>
                <a:cubicBezTo>
                  <a:pt x="1527" y="3785"/>
                  <a:pt x="2360" y="3026"/>
                  <a:pt x="2617" y="2060"/>
                </a:cubicBezTo>
                <a:cubicBezTo>
                  <a:pt x="2755" y="1583"/>
                  <a:pt x="2725" y="1090"/>
                  <a:pt x="2540" y="644"/>
                </a:cubicBezTo>
                <a:cubicBezTo>
                  <a:pt x="2314" y="178"/>
                  <a:pt x="1467" y="0"/>
                  <a:pt x="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8070" y="178905"/>
            <a:ext cx="5147705" cy="30720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1538899" y="3531380"/>
            <a:ext cx="61847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hó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c«ng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nh©n</a:t>
            </a:r>
            <a:r>
              <a:rPr lang="en-US" sz="6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5801" y="4220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1000">
        <p15:prstTrans prst="drape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33"/>
          <p:cNvGrpSpPr/>
          <p:nvPr/>
        </p:nvGrpSpPr>
        <p:grpSpPr>
          <a:xfrm flipH="1">
            <a:off x="7385837" y="3349487"/>
            <a:ext cx="1670104" cy="1853647"/>
            <a:chOff x="6920350" y="990375"/>
            <a:chExt cx="3028581" cy="3114889"/>
          </a:xfrm>
        </p:grpSpPr>
        <p:sp>
          <p:nvSpPr>
            <p:cNvPr id="602" name="Google Shape;602;p33"/>
            <p:cNvSpPr/>
            <p:nvPr/>
          </p:nvSpPr>
          <p:spPr>
            <a:xfrm>
              <a:off x="9782303" y="2155689"/>
              <a:ext cx="166627" cy="243954"/>
            </a:xfrm>
            <a:custGeom>
              <a:avLst/>
              <a:gdLst/>
              <a:ahLst/>
              <a:cxnLst/>
              <a:rect l="l" t="t" r="r" b="b"/>
              <a:pathLst>
                <a:path w="4535" h="6640" extrusionOk="0">
                  <a:moveTo>
                    <a:pt x="2349" y="0"/>
                  </a:moveTo>
                  <a:cubicBezTo>
                    <a:pt x="2211" y="0"/>
                    <a:pt x="2076" y="80"/>
                    <a:pt x="2033" y="232"/>
                  </a:cubicBezTo>
                  <a:cubicBezTo>
                    <a:pt x="1759" y="897"/>
                    <a:pt x="1779" y="1620"/>
                    <a:pt x="1779" y="2343"/>
                  </a:cubicBezTo>
                  <a:cubicBezTo>
                    <a:pt x="1671" y="2333"/>
                    <a:pt x="1564" y="2328"/>
                    <a:pt x="1457" y="2328"/>
                  </a:cubicBezTo>
                  <a:cubicBezTo>
                    <a:pt x="1135" y="2328"/>
                    <a:pt x="816" y="2372"/>
                    <a:pt x="508" y="2460"/>
                  </a:cubicBezTo>
                  <a:cubicBezTo>
                    <a:pt x="196" y="2558"/>
                    <a:pt x="0" y="3027"/>
                    <a:pt x="293" y="3281"/>
                  </a:cubicBezTo>
                  <a:cubicBezTo>
                    <a:pt x="645" y="3555"/>
                    <a:pt x="1075" y="3750"/>
                    <a:pt x="1525" y="3848"/>
                  </a:cubicBezTo>
                  <a:cubicBezTo>
                    <a:pt x="1564" y="3984"/>
                    <a:pt x="1622" y="4121"/>
                    <a:pt x="1681" y="4258"/>
                  </a:cubicBezTo>
                  <a:cubicBezTo>
                    <a:pt x="1701" y="4297"/>
                    <a:pt x="1701" y="4356"/>
                    <a:pt x="1720" y="4395"/>
                  </a:cubicBezTo>
                  <a:cubicBezTo>
                    <a:pt x="1701" y="4922"/>
                    <a:pt x="1681" y="5431"/>
                    <a:pt x="1701" y="5958"/>
                  </a:cubicBezTo>
                  <a:cubicBezTo>
                    <a:pt x="1720" y="6420"/>
                    <a:pt x="2042" y="6640"/>
                    <a:pt x="2378" y="6640"/>
                  </a:cubicBezTo>
                  <a:cubicBezTo>
                    <a:pt x="2725" y="6640"/>
                    <a:pt x="3087" y="6405"/>
                    <a:pt x="3147" y="5958"/>
                  </a:cubicBezTo>
                  <a:cubicBezTo>
                    <a:pt x="3225" y="5313"/>
                    <a:pt x="3244" y="4649"/>
                    <a:pt x="3205" y="4004"/>
                  </a:cubicBezTo>
                  <a:lnTo>
                    <a:pt x="3420" y="4004"/>
                  </a:lnTo>
                  <a:cubicBezTo>
                    <a:pt x="4495" y="3906"/>
                    <a:pt x="4534" y="2343"/>
                    <a:pt x="3420" y="2304"/>
                  </a:cubicBezTo>
                  <a:lnTo>
                    <a:pt x="3127" y="2304"/>
                  </a:lnTo>
                  <a:cubicBezTo>
                    <a:pt x="3088" y="1561"/>
                    <a:pt x="3029" y="799"/>
                    <a:pt x="2639" y="154"/>
                  </a:cubicBezTo>
                  <a:cubicBezTo>
                    <a:pt x="2569" y="50"/>
                    <a:pt x="2458" y="0"/>
                    <a:pt x="2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7746423" y="3859106"/>
              <a:ext cx="181692" cy="246158"/>
            </a:xfrm>
            <a:custGeom>
              <a:avLst/>
              <a:gdLst/>
              <a:ahLst/>
              <a:cxnLst/>
              <a:rect l="l" t="t" r="r" b="b"/>
              <a:pathLst>
                <a:path w="4945" h="6700" extrusionOk="0">
                  <a:moveTo>
                    <a:pt x="2911" y="0"/>
                  </a:moveTo>
                  <a:cubicBezTo>
                    <a:pt x="2751" y="0"/>
                    <a:pt x="2581" y="89"/>
                    <a:pt x="2541" y="250"/>
                  </a:cubicBezTo>
                  <a:cubicBezTo>
                    <a:pt x="2365" y="1051"/>
                    <a:pt x="2248" y="1852"/>
                    <a:pt x="2150" y="2653"/>
                  </a:cubicBezTo>
                  <a:cubicBezTo>
                    <a:pt x="1994" y="2770"/>
                    <a:pt x="1876" y="2907"/>
                    <a:pt x="1759" y="3064"/>
                  </a:cubicBezTo>
                  <a:cubicBezTo>
                    <a:pt x="1173" y="3083"/>
                    <a:pt x="606" y="3161"/>
                    <a:pt x="176" y="3513"/>
                  </a:cubicBezTo>
                  <a:cubicBezTo>
                    <a:pt x="0" y="3689"/>
                    <a:pt x="39" y="3982"/>
                    <a:pt x="254" y="4119"/>
                  </a:cubicBezTo>
                  <a:cubicBezTo>
                    <a:pt x="587" y="4314"/>
                    <a:pt x="958" y="4392"/>
                    <a:pt x="1329" y="4392"/>
                  </a:cubicBezTo>
                  <a:cubicBezTo>
                    <a:pt x="1427" y="4510"/>
                    <a:pt x="1505" y="4627"/>
                    <a:pt x="1583" y="4764"/>
                  </a:cubicBezTo>
                  <a:cubicBezTo>
                    <a:pt x="1661" y="4940"/>
                    <a:pt x="1622" y="5135"/>
                    <a:pt x="1681" y="5311"/>
                  </a:cubicBezTo>
                  <a:cubicBezTo>
                    <a:pt x="1642" y="5585"/>
                    <a:pt x="1622" y="5858"/>
                    <a:pt x="1622" y="6151"/>
                  </a:cubicBezTo>
                  <a:cubicBezTo>
                    <a:pt x="1635" y="6460"/>
                    <a:pt x="1952" y="6699"/>
                    <a:pt x="2243" y="6699"/>
                  </a:cubicBezTo>
                  <a:cubicBezTo>
                    <a:pt x="2412" y="6699"/>
                    <a:pt x="2572" y="6619"/>
                    <a:pt x="2658" y="6425"/>
                  </a:cubicBezTo>
                  <a:cubicBezTo>
                    <a:pt x="2814" y="6034"/>
                    <a:pt x="2951" y="5624"/>
                    <a:pt x="3049" y="5213"/>
                  </a:cubicBezTo>
                  <a:cubicBezTo>
                    <a:pt x="3127" y="5116"/>
                    <a:pt x="3205" y="4979"/>
                    <a:pt x="3283" y="4861"/>
                  </a:cubicBezTo>
                  <a:cubicBezTo>
                    <a:pt x="3420" y="4686"/>
                    <a:pt x="3537" y="4490"/>
                    <a:pt x="3655" y="4295"/>
                  </a:cubicBezTo>
                  <a:cubicBezTo>
                    <a:pt x="3675" y="4296"/>
                    <a:pt x="3696" y="4296"/>
                    <a:pt x="3716" y="4296"/>
                  </a:cubicBezTo>
                  <a:cubicBezTo>
                    <a:pt x="4145" y="4296"/>
                    <a:pt x="4566" y="4103"/>
                    <a:pt x="4827" y="3767"/>
                  </a:cubicBezTo>
                  <a:cubicBezTo>
                    <a:pt x="4945" y="3591"/>
                    <a:pt x="4905" y="3357"/>
                    <a:pt x="4769" y="3220"/>
                  </a:cubicBezTo>
                  <a:cubicBezTo>
                    <a:pt x="4501" y="2938"/>
                    <a:pt x="4152" y="2860"/>
                    <a:pt x="3781" y="2860"/>
                  </a:cubicBezTo>
                  <a:cubicBezTo>
                    <a:pt x="3637" y="2860"/>
                    <a:pt x="3489" y="2871"/>
                    <a:pt x="3342" y="2888"/>
                  </a:cubicBezTo>
                  <a:cubicBezTo>
                    <a:pt x="3381" y="2008"/>
                    <a:pt x="3342" y="1129"/>
                    <a:pt x="3225" y="250"/>
                  </a:cubicBezTo>
                  <a:cubicBezTo>
                    <a:pt x="3206" y="79"/>
                    <a:pt x="3063" y="0"/>
                    <a:pt x="2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7493329" y="1419289"/>
              <a:ext cx="123234" cy="150634"/>
            </a:xfrm>
            <a:custGeom>
              <a:avLst/>
              <a:gdLst/>
              <a:ahLst/>
              <a:cxnLst/>
              <a:rect l="l" t="t" r="r" b="b"/>
              <a:pathLst>
                <a:path w="3354" h="4100" extrusionOk="0">
                  <a:moveTo>
                    <a:pt x="1788" y="0"/>
                  </a:moveTo>
                  <a:cubicBezTo>
                    <a:pt x="1627" y="0"/>
                    <a:pt x="1466" y="108"/>
                    <a:pt x="1466" y="323"/>
                  </a:cubicBezTo>
                  <a:lnTo>
                    <a:pt x="1427" y="1105"/>
                  </a:lnTo>
                  <a:lnTo>
                    <a:pt x="1427" y="1124"/>
                  </a:lnTo>
                  <a:lnTo>
                    <a:pt x="1427" y="1163"/>
                  </a:lnTo>
                  <a:lnTo>
                    <a:pt x="1407" y="1222"/>
                  </a:lnTo>
                  <a:cubicBezTo>
                    <a:pt x="1349" y="1437"/>
                    <a:pt x="1251" y="1652"/>
                    <a:pt x="1095" y="1828"/>
                  </a:cubicBezTo>
                  <a:cubicBezTo>
                    <a:pt x="938" y="1847"/>
                    <a:pt x="782" y="1867"/>
                    <a:pt x="606" y="1886"/>
                  </a:cubicBezTo>
                  <a:cubicBezTo>
                    <a:pt x="20" y="1906"/>
                    <a:pt x="0" y="2824"/>
                    <a:pt x="606" y="2824"/>
                  </a:cubicBezTo>
                  <a:lnTo>
                    <a:pt x="977" y="2824"/>
                  </a:lnTo>
                  <a:cubicBezTo>
                    <a:pt x="997" y="2981"/>
                    <a:pt x="1075" y="3117"/>
                    <a:pt x="1192" y="3215"/>
                  </a:cubicBezTo>
                  <a:cubicBezTo>
                    <a:pt x="1231" y="3254"/>
                    <a:pt x="1290" y="3313"/>
                    <a:pt x="1349" y="3332"/>
                  </a:cubicBezTo>
                  <a:cubicBezTo>
                    <a:pt x="1349" y="3508"/>
                    <a:pt x="1388" y="3665"/>
                    <a:pt x="1466" y="3821"/>
                  </a:cubicBezTo>
                  <a:cubicBezTo>
                    <a:pt x="1515" y="4007"/>
                    <a:pt x="1671" y="4099"/>
                    <a:pt x="1827" y="4099"/>
                  </a:cubicBezTo>
                  <a:cubicBezTo>
                    <a:pt x="1984" y="4099"/>
                    <a:pt x="2140" y="4007"/>
                    <a:pt x="2189" y="3821"/>
                  </a:cubicBezTo>
                  <a:cubicBezTo>
                    <a:pt x="2248" y="3665"/>
                    <a:pt x="2287" y="3508"/>
                    <a:pt x="2306" y="3332"/>
                  </a:cubicBezTo>
                  <a:lnTo>
                    <a:pt x="2541" y="2902"/>
                  </a:lnTo>
                  <a:cubicBezTo>
                    <a:pt x="2619" y="2805"/>
                    <a:pt x="2658" y="2668"/>
                    <a:pt x="2658" y="2551"/>
                  </a:cubicBezTo>
                  <a:cubicBezTo>
                    <a:pt x="2795" y="2492"/>
                    <a:pt x="2951" y="2414"/>
                    <a:pt x="3068" y="2336"/>
                  </a:cubicBezTo>
                  <a:cubicBezTo>
                    <a:pt x="3353" y="2089"/>
                    <a:pt x="3324" y="1435"/>
                    <a:pt x="2837" y="1435"/>
                  </a:cubicBezTo>
                  <a:cubicBezTo>
                    <a:pt x="2823" y="1435"/>
                    <a:pt x="2809" y="1436"/>
                    <a:pt x="2795" y="1437"/>
                  </a:cubicBezTo>
                  <a:cubicBezTo>
                    <a:pt x="2619" y="1456"/>
                    <a:pt x="2462" y="1495"/>
                    <a:pt x="2306" y="1535"/>
                  </a:cubicBezTo>
                  <a:cubicBezTo>
                    <a:pt x="2267" y="1535"/>
                    <a:pt x="2228" y="1495"/>
                    <a:pt x="2189" y="1476"/>
                  </a:cubicBezTo>
                  <a:lnTo>
                    <a:pt x="2169" y="1456"/>
                  </a:lnTo>
                  <a:lnTo>
                    <a:pt x="2111" y="323"/>
                  </a:lnTo>
                  <a:cubicBezTo>
                    <a:pt x="2111" y="108"/>
                    <a:pt x="1949" y="0"/>
                    <a:pt x="1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7755403" y="1502140"/>
              <a:ext cx="114196" cy="102027"/>
            </a:xfrm>
            <a:custGeom>
              <a:avLst/>
              <a:gdLst/>
              <a:ahLst/>
              <a:cxnLst/>
              <a:rect l="l" t="t" r="r" b="b"/>
              <a:pathLst>
                <a:path w="3108" h="2777" extrusionOk="0">
                  <a:moveTo>
                    <a:pt x="1826" y="1"/>
                  </a:moveTo>
                  <a:cubicBezTo>
                    <a:pt x="1521" y="1"/>
                    <a:pt x="1224" y="88"/>
                    <a:pt x="958" y="257"/>
                  </a:cubicBezTo>
                  <a:lnTo>
                    <a:pt x="919" y="296"/>
                  </a:lnTo>
                  <a:cubicBezTo>
                    <a:pt x="645" y="393"/>
                    <a:pt x="430" y="589"/>
                    <a:pt x="293" y="843"/>
                  </a:cubicBezTo>
                  <a:cubicBezTo>
                    <a:pt x="0" y="1371"/>
                    <a:pt x="78" y="2035"/>
                    <a:pt x="528" y="2465"/>
                  </a:cubicBezTo>
                  <a:cubicBezTo>
                    <a:pt x="757" y="2674"/>
                    <a:pt x="1048" y="2776"/>
                    <a:pt x="1340" y="2776"/>
                  </a:cubicBezTo>
                  <a:cubicBezTo>
                    <a:pt x="1596" y="2776"/>
                    <a:pt x="1853" y="2698"/>
                    <a:pt x="2071" y="2543"/>
                  </a:cubicBezTo>
                  <a:cubicBezTo>
                    <a:pt x="2697" y="2348"/>
                    <a:pt x="3107" y="1722"/>
                    <a:pt x="3010" y="1058"/>
                  </a:cubicBezTo>
                  <a:cubicBezTo>
                    <a:pt x="2970" y="569"/>
                    <a:pt x="2638" y="178"/>
                    <a:pt x="2189" y="42"/>
                  </a:cubicBezTo>
                  <a:cubicBezTo>
                    <a:pt x="2067" y="14"/>
                    <a:pt x="1946" y="1"/>
                    <a:pt x="1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8235721" y="2746521"/>
              <a:ext cx="82634" cy="80865"/>
            </a:xfrm>
            <a:custGeom>
              <a:avLst/>
              <a:gdLst/>
              <a:ahLst/>
              <a:cxnLst/>
              <a:rect l="l" t="t" r="r" b="b"/>
              <a:pathLst>
                <a:path w="2249" h="2201" extrusionOk="0">
                  <a:moveTo>
                    <a:pt x="978" y="0"/>
                  </a:moveTo>
                  <a:cubicBezTo>
                    <a:pt x="646" y="0"/>
                    <a:pt x="333" y="195"/>
                    <a:pt x="177" y="469"/>
                  </a:cubicBezTo>
                  <a:cubicBezTo>
                    <a:pt x="79" y="606"/>
                    <a:pt x="40" y="762"/>
                    <a:pt x="79" y="919"/>
                  </a:cubicBezTo>
                  <a:cubicBezTo>
                    <a:pt x="40" y="1036"/>
                    <a:pt x="40" y="1173"/>
                    <a:pt x="59" y="1290"/>
                  </a:cubicBezTo>
                  <a:cubicBezTo>
                    <a:pt x="20" y="1427"/>
                    <a:pt x="1" y="1583"/>
                    <a:pt x="20" y="1720"/>
                  </a:cubicBezTo>
                  <a:cubicBezTo>
                    <a:pt x="20" y="1935"/>
                    <a:pt x="157" y="2111"/>
                    <a:pt x="372" y="2189"/>
                  </a:cubicBezTo>
                  <a:cubicBezTo>
                    <a:pt x="405" y="2197"/>
                    <a:pt x="438" y="2201"/>
                    <a:pt x="472" y="2201"/>
                  </a:cubicBezTo>
                  <a:cubicBezTo>
                    <a:pt x="599" y="2201"/>
                    <a:pt x="729" y="2145"/>
                    <a:pt x="821" y="2052"/>
                  </a:cubicBezTo>
                  <a:cubicBezTo>
                    <a:pt x="931" y="2090"/>
                    <a:pt x="1044" y="2108"/>
                    <a:pt x="1156" y="2108"/>
                  </a:cubicBezTo>
                  <a:cubicBezTo>
                    <a:pt x="1503" y="2108"/>
                    <a:pt x="1836" y="1932"/>
                    <a:pt x="2014" y="1622"/>
                  </a:cubicBezTo>
                  <a:cubicBezTo>
                    <a:pt x="2248" y="1133"/>
                    <a:pt x="2111" y="547"/>
                    <a:pt x="1662" y="235"/>
                  </a:cubicBezTo>
                  <a:cubicBezTo>
                    <a:pt x="1466" y="78"/>
                    <a:pt x="1212" y="0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7533523" y="3595311"/>
              <a:ext cx="94832" cy="86045"/>
            </a:xfrm>
            <a:custGeom>
              <a:avLst/>
              <a:gdLst/>
              <a:ahLst/>
              <a:cxnLst/>
              <a:rect l="l" t="t" r="r" b="b"/>
              <a:pathLst>
                <a:path w="2581" h="2342" extrusionOk="0">
                  <a:moveTo>
                    <a:pt x="1382" y="0"/>
                  </a:moveTo>
                  <a:cubicBezTo>
                    <a:pt x="1083" y="0"/>
                    <a:pt x="780" y="119"/>
                    <a:pt x="548" y="368"/>
                  </a:cubicBezTo>
                  <a:cubicBezTo>
                    <a:pt x="1" y="974"/>
                    <a:pt x="137" y="2107"/>
                    <a:pt x="1017" y="2322"/>
                  </a:cubicBezTo>
                  <a:cubicBezTo>
                    <a:pt x="1069" y="2335"/>
                    <a:pt x="1123" y="2342"/>
                    <a:pt x="1178" y="2342"/>
                  </a:cubicBezTo>
                  <a:cubicBezTo>
                    <a:pt x="1288" y="2342"/>
                    <a:pt x="1401" y="2316"/>
                    <a:pt x="1505" y="2264"/>
                  </a:cubicBezTo>
                  <a:cubicBezTo>
                    <a:pt x="1521" y="2265"/>
                    <a:pt x="1537" y="2265"/>
                    <a:pt x="1552" y="2265"/>
                  </a:cubicBezTo>
                  <a:cubicBezTo>
                    <a:pt x="1906" y="2265"/>
                    <a:pt x="2236" y="2055"/>
                    <a:pt x="2404" y="1756"/>
                  </a:cubicBezTo>
                  <a:cubicBezTo>
                    <a:pt x="2580" y="1384"/>
                    <a:pt x="2561" y="974"/>
                    <a:pt x="2385" y="622"/>
                  </a:cubicBezTo>
                  <a:cubicBezTo>
                    <a:pt x="2182" y="218"/>
                    <a:pt x="1786" y="0"/>
                    <a:pt x="1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7881756" y="990375"/>
              <a:ext cx="82597" cy="92842"/>
            </a:xfrm>
            <a:custGeom>
              <a:avLst/>
              <a:gdLst/>
              <a:ahLst/>
              <a:cxnLst/>
              <a:rect l="l" t="t" r="r" b="b"/>
              <a:pathLst>
                <a:path w="2248" h="2527" extrusionOk="0">
                  <a:moveTo>
                    <a:pt x="982" y="0"/>
                  </a:moveTo>
                  <a:cubicBezTo>
                    <a:pt x="870" y="0"/>
                    <a:pt x="755" y="92"/>
                    <a:pt x="802" y="233"/>
                  </a:cubicBezTo>
                  <a:lnTo>
                    <a:pt x="841" y="565"/>
                  </a:lnTo>
                  <a:cubicBezTo>
                    <a:pt x="802" y="741"/>
                    <a:pt x="802" y="917"/>
                    <a:pt x="841" y="1112"/>
                  </a:cubicBezTo>
                  <a:cubicBezTo>
                    <a:pt x="684" y="1171"/>
                    <a:pt x="548" y="1229"/>
                    <a:pt x="411" y="1327"/>
                  </a:cubicBezTo>
                  <a:cubicBezTo>
                    <a:pt x="313" y="1366"/>
                    <a:pt x="196" y="1425"/>
                    <a:pt x="98" y="1483"/>
                  </a:cubicBezTo>
                  <a:cubicBezTo>
                    <a:pt x="20" y="1522"/>
                    <a:pt x="0" y="1600"/>
                    <a:pt x="40" y="1679"/>
                  </a:cubicBezTo>
                  <a:cubicBezTo>
                    <a:pt x="40" y="1813"/>
                    <a:pt x="154" y="1959"/>
                    <a:pt x="295" y="1959"/>
                  </a:cubicBezTo>
                  <a:cubicBezTo>
                    <a:pt x="338" y="1959"/>
                    <a:pt x="384" y="1945"/>
                    <a:pt x="430" y="1913"/>
                  </a:cubicBezTo>
                  <a:cubicBezTo>
                    <a:pt x="528" y="1855"/>
                    <a:pt x="626" y="1796"/>
                    <a:pt x="723" y="1757"/>
                  </a:cubicBezTo>
                  <a:cubicBezTo>
                    <a:pt x="782" y="1737"/>
                    <a:pt x="860" y="1718"/>
                    <a:pt x="919" y="1698"/>
                  </a:cubicBezTo>
                  <a:cubicBezTo>
                    <a:pt x="958" y="1913"/>
                    <a:pt x="1017" y="2128"/>
                    <a:pt x="1095" y="2343"/>
                  </a:cubicBezTo>
                  <a:cubicBezTo>
                    <a:pt x="1141" y="2464"/>
                    <a:pt x="1258" y="2527"/>
                    <a:pt x="1368" y="2527"/>
                  </a:cubicBezTo>
                  <a:cubicBezTo>
                    <a:pt x="1489" y="2527"/>
                    <a:pt x="1603" y="2449"/>
                    <a:pt x="1603" y="2284"/>
                  </a:cubicBezTo>
                  <a:cubicBezTo>
                    <a:pt x="1583" y="2011"/>
                    <a:pt x="1564" y="1757"/>
                    <a:pt x="1525" y="1503"/>
                  </a:cubicBezTo>
                  <a:lnTo>
                    <a:pt x="1544" y="1503"/>
                  </a:lnTo>
                  <a:cubicBezTo>
                    <a:pt x="1564" y="1503"/>
                    <a:pt x="1583" y="1483"/>
                    <a:pt x="1603" y="1483"/>
                  </a:cubicBezTo>
                  <a:cubicBezTo>
                    <a:pt x="1701" y="1464"/>
                    <a:pt x="1798" y="1444"/>
                    <a:pt x="1896" y="1444"/>
                  </a:cubicBezTo>
                  <a:cubicBezTo>
                    <a:pt x="2228" y="1405"/>
                    <a:pt x="2248" y="897"/>
                    <a:pt x="1896" y="897"/>
                  </a:cubicBezTo>
                  <a:cubicBezTo>
                    <a:pt x="1740" y="897"/>
                    <a:pt x="1564" y="917"/>
                    <a:pt x="1407" y="936"/>
                  </a:cubicBezTo>
                  <a:cubicBezTo>
                    <a:pt x="1388" y="838"/>
                    <a:pt x="1349" y="721"/>
                    <a:pt x="1329" y="623"/>
                  </a:cubicBezTo>
                  <a:lnTo>
                    <a:pt x="1329" y="604"/>
                  </a:lnTo>
                  <a:cubicBezTo>
                    <a:pt x="1349" y="526"/>
                    <a:pt x="1329" y="428"/>
                    <a:pt x="1271" y="369"/>
                  </a:cubicBezTo>
                  <a:cubicBezTo>
                    <a:pt x="1251" y="350"/>
                    <a:pt x="1232" y="330"/>
                    <a:pt x="1212" y="330"/>
                  </a:cubicBezTo>
                  <a:cubicBezTo>
                    <a:pt x="1193" y="272"/>
                    <a:pt x="1173" y="193"/>
                    <a:pt x="1153" y="135"/>
                  </a:cubicBezTo>
                  <a:cubicBezTo>
                    <a:pt x="1130" y="41"/>
                    <a:pt x="1056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8022475" y="1461652"/>
              <a:ext cx="81164" cy="97104"/>
            </a:xfrm>
            <a:custGeom>
              <a:avLst/>
              <a:gdLst/>
              <a:ahLst/>
              <a:cxnLst/>
              <a:rect l="l" t="t" r="r" b="b"/>
              <a:pathLst>
                <a:path w="2209" h="2643" extrusionOk="0">
                  <a:moveTo>
                    <a:pt x="1056" y="0"/>
                  </a:moveTo>
                  <a:cubicBezTo>
                    <a:pt x="972" y="0"/>
                    <a:pt x="888" y="30"/>
                    <a:pt x="821" y="88"/>
                  </a:cubicBezTo>
                  <a:lnTo>
                    <a:pt x="137" y="948"/>
                  </a:lnTo>
                  <a:cubicBezTo>
                    <a:pt x="98" y="987"/>
                    <a:pt x="79" y="1026"/>
                    <a:pt x="79" y="1065"/>
                  </a:cubicBezTo>
                  <a:cubicBezTo>
                    <a:pt x="1" y="1124"/>
                    <a:pt x="1" y="1222"/>
                    <a:pt x="59" y="1280"/>
                  </a:cubicBezTo>
                  <a:lnTo>
                    <a:pt x="98" y="1320"/>
                  </a:lnTo>
                  <a:cubicBezTo>
                    <a:pt x="118" y="1398"/>
                    <a:pt x="196" y="1476"/>
                    <a:pt x="294" y="1515"/>
                  </a:cubicBezTo>
                  <a:cubicBezTo>
                    <a:pt x="372" y="1613"/>
                    <a:pt x="450" y="1691"/>
                    <a:pt x="509" y="1789"/>
                  </a:cubicBezTo>
                  <a:cubicBezTo>
                    <a:pt x="528" y="1906"/>
                    <a:pt x="606" y="2004"/>
                    <a:pt x="704" y="2062"/>
                  </a:cubicBezTo>
                  <a:cubicBezTo>
                    <a:pt x="782" y="2218"/>
                    <a:pt x="880" y="2375"/>
                    <a:pt x="939" y="2531"/>
                  </a:cubicBezTo>
                  <a:cubicBezTo>
                    <a:pt x="974" y="2611"/>
                    <a:pt x="1041" y="2642"/>
                    <a:pt x="1111" y="2642"/>
                  </a:cubicBezTo>
                  <a:cubicBezTo>
                    <a:pt x="1197" y="2642"/>
                    <a:pt x="1287" y="2595"/>
                    <a:pt x="1330" y="2531"/>
                  </a:cubicBezTo>
                  <a:lnTo>
                    <a:pt x="2150" y="1417"/>
                  </a:lnTo>
                  <a:cubicBezTo>
                    <a:pt x="2209" y="1300"/>
                    <a:pt x="2189" y="1144"/>
                    <a:pt x="2111" y="1046"/>
                  </a:cubicBezTo>
                  <a:cubicBezTo>
                    <a:pt x="1818" y="772"/>
                    <a:pt x="1564" y="479"/>
                    <a:pt x="1349" y="167"/>
                  </a:cubicBezTo>
                  <a:cubicBezTo>
                    <a:pt x="1282" y="54"/>
                    <a:pt x="1169" y="0"/>
                    <a:pt x="10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8536557" y="2838153"/>
              <a:ext cx="112763" cy="112388"/>
            </a:xfrm>
            <a:custGeom>
              <a:avLst/>
              <a:gdLst/>
              <a:ahLst/>
              <a:cxnLst/>
              <a:rect l="l" t="t" r="r" b="b"/>
              <a:pathLst>
                <a:path w="3069" h="3059" extrusionOk="0">
                  <a:moveTo>
                    <a:pt x="1777" y="0"/>
                  </a:moveTo>
                  <a:cubicBezTo>
                    <a:pt x="1506" y="0"/>
                    <a:pt x="1241" y="115"/>
                    <a:pt x="1037" y="320"/>
                  </a:cubicBezTo>
                  <a:cubicBezTo>
                    <a:pt x="724" y="418"/>
                    <a:pt x="431" y="809"/>
                    <a:pt x="274" y="1043"/>
                  </a:cubicBezTo>
                  <a:cubicBezTo>
                    <a:pt x="1" y="1414"/>
                    <a:pt x="40" y="1942"/>
                    <a:pt x="372" y="2274"/>
                  </a:cubicBezTo>
                  <a:cubicBezTo>
                    <a:pt x="673" y="2594"/>
                    <a:pt x="1118" y="3058"/>
                    <a:pt x="1587" y="3058"/>
                  </a:cubicBezTo>
                  <a:cubicBezTo>
                    <a:pt x="1605" y="3058"/>
                    <a:pt x="1624" y="3057"/>
                    <a:pt x="1642" y="3056"/>
                  </a:cubicBezTo>
                  <a:cubicBezTo>
                    <a:pt x="2111" y="2997"/>
                    <a:pt x="2483" y="2470"/>
                    <a:pt x="2678" y="2098"/>
                  </a:cubicBezTo>
                  <a:cubicBezTo>
                    <a:pt x="3069" y="1356"/>
                    <a:pt x="2932" y="105"/>
                    <a:pt x="1896" y="7"/>
                  </a:cubicBezTo>
                  <a:cubicBezTo>
                    <a:pt x="1857" y="2"/>
                    <a:pt x="1817" y="0"/>
                    <a:pt x="1777" y="0"/>
                  </a:cubicBezTo>
                  <a:close/>
                </a:path>
              </a:pathLst>
            </a:custGeom>
            <a:solidFill>
              <a:srgbClr val="F5D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9509463" y="1943032"/>
              <a:ext cx="114196" cy="99088"/>
            </a:xfrm>
            <a:custGeom>
              <a:avLst/>
              <a:gdLst/>
              <a:ahLst/>
              <a:cxnLst/>
              <a:rect l="l" t="t" r="r" b="b"/>
              <a:pathLst>
                <a:path w="3108" h="2697" extrusionOk="0">
                  <a:moveTo>
                    <a:pt x="1470" y="0"/>
                  </a:moveTo>
                  <a:cubicBezTo>
                    <a:pt x="1449" y="0"/>
                    <a:pt x="1428" y="1"/>
                    <a:pt x="1407" y="1"/>
                  </a:cubicBezTo>
                  <a:cubicBezTo>
                    <a:pt x="1271" y="1"/>
                    <a:pt x="1134" y="60"/>
                    <a:pt x="1056" y="177"/>
                  </a:cubicBezTo>
                  <a:cubicBezTo>
                    <a:pt x="626" y="353"/>
                    <a:pt x="274" y="920"/>
                    <a:pt x="79" y="1291"/>
                  </a:cubicBezTo>
                  <a:cubicBezTo>
                    <a:pt x="0" y="1448"/>
                    <a:pt x="20" y="1623"/>
                    <a:pt x="137" y="1760"/>
                  </a:cubicBezTo>
                  <a:cubicBezTo>
                    <a:pt x="411" y="1975"/>
                    <a:pt x="684" y="2190"/>
                    <a:pt x="977" y="2386"/>
                  </a:cubicBezTo>
                  <a:cubicBezTo>
                    <a:pt x="1159" y="2534"/>
                    <a:pt x="1368" y="2696"/>
                    <a:pt x="1605" y="2696"/>
                  </a:cubicBezTo>
                  <a:cubicBezTo>
                    <a:pt x="1649" y="2696"/>
                    <a:pt x="1694" y="2691"/>
                    <a:pt x="1740" y="2679"/>
                  </a:cubicBezTo>
                  <a:cubicBezTo>
                    <a:pt x="1994" y="2620"/>
                    <a:pt x="2130" y="2386"/>
                    <a:pt x="2287" y="2190"/>
                  </a:cubicBezTo>
                  <a:cubicBezTo>
                    <a:pt x="2521" y="1858"/>
                    <a:pt x="2775" y="1545"/>
                    <a:pt x="3010" y="1213"/>
                  </a:cubicBezTo>
                  <a:cubicBezTo>
                    <a:pt x="3108" y="1037"/>
                    <a:pt x="3068" y="822"/>
                    <a:pt x="2912" y="685"/>
                  </a:cubicBezTo>
                  <a:cubicBezTo>
                    <a:pt x="2554" y="252"/>
                    <a:pt x="2033" y="0"/>
                    <a:pt x="1470" y="0"/>
                  </a:cubicBezTo>
                  <a:close/>
                </a:path>
              </a:pathLst>
            </a:custGeom>
            <a:solidFill>
              <a:srgbClr val="F5D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8010350" y="3515436"/>
              <a:ext cx="149064" cy="153757"/>
            </a:xfrm>
            <a:custGeom>
              <a:avLst/>
              <a:gdLst/>
              <a:ahLst/>
              <a:cxnLst/>
              <a:rect l="l" t="t" r="r" b="b"/>
              <a:pathLst>
                <a:path w="4057" h="4185" extrusionOk="0">
                  <a:moveTo>
                    <a:pt x="1961" y="1"/>
                  </a:moveTo>
                  <a:cubicBezTo>
                    <a:pt x="1760" y="1"/>
                    <a:pt x="1546" y="180"/>
                    <a:pt x="1581" y="451"/>
                  </a:cubicBezTo>
                  <a:cubicBezTo>
                    <a:pt x="1581" y="490"/>
                    <a:pt x="1601" y="549"/>
                    <a:pt x="1601" y="607"/>
                  </a:cubicBezTo>
                  <a:cubicBezTo>
                    <a:pt x="1562" y="647"/>
                    <a:pt x="1542" y="705"/>
                    <a:pt x="1542" y="764"/>
                  </a:cubicBezTo>
                  <a:cubicBezTo>
                    <a:pt x="1445" y="803"/>
                    <a:pt x="1366" y="881"/>
                    <a:pt x="1366" y="998"/>
                  </a:cubicBezTo>
                  <a:cubicBezTo>
                    <a:pt x="1347" y="1350"/>
                    <a:pt x="1210" y="1682"/>
                    <a:pt x="1015" y="1975"/>
                  </a:cubicBezTo>
                  <a:lnTo>
                    <a:pt x="467" y="2151"/>
                  </a:lnTo>
                  <a:cubicBezTo>
                    <a:pt x="1" y="2277"/>
                    <a:pt x="128" y="2930"/>
                    <a:pt x="560" y="2930"/>
                  </a:cubicBezTo>
                  <a:cubicBezTo>
                    <a:pt x="598" y="2930"/>
                    <a:pt x="639" y="2925"/>
                    <a:pt x="682" y="2913"/>
                  </a:cubicBezTo>
                  <a:lnTo>
                    <a:pt x="1073" y="2835"/>
                  </a:lnTo>
                  <a:cubicBezTo>
                    <a:pt x="1347" y="3070"/>
                    <a:pt x="1620" y="3324"/>
                    <a:pt x="1875" y="3597"/>
                  </a:cubicBezTo>
                  <a:cubicBezTo>
                    <a:pt x="1875" y="3676"/>
                    <a:pt x="1894" y="3754"/>
                    <a:pt x="1914" y="3832"/>
                  </a:cubicBezTo>
                  <a:cubicBezTo>
                    <a:pt x="1953" y="3949"/>
                    <a:pt x="2070" y="4047"/>
                    <a:pt x="2187" y="4047"/>
                  </a:cubicBezTo>
                  <a:cubicBezTo>
                    <a:pt x="2260" y="4141"/>
                    <a:pt x="2362" y="4184"/>
                    <a:pt x="2463" y="4184"/>
                  </a:cubicBezTo>
                  <a:cubicBezTo>
                    <a:pt x="2633" y="4184"/>
                    <a:pt x="2800" y="4060"/>
                    <a:pt x="2813" y="3851"/>
                  </a:cubicBezTo>
                  <a:cubicBezTo>
                    <a:pt x="2813" y="3597"/>
                    <a:pt x="2793" y="3324"/>
                    <a:pt x="2773" y="3070"/>
                  </a:cubicBezTo>
                  <a:cubicBezTo>
                    <a:pt x="2813" y="2952"/>
                    <a:pt x="2852" y="2835"/>
                    <a:pt x="2910" y="2718"/>
                  </a:cubicBezTo>
                  <a:cubicBezTo>
                    <a:pt x="3008" y="2562"/>
                    <a:pt x="3106" y="2405"/>
                    <a:pt x="3203" y="2249"/>
                  </a:cubicBezTo>
                  <a:cubicBezTo>
                    <a:pt x="3242" y="2210"/>
                    <a:pt x="3282" y="2190"/>
                    <a:pt x="3321" y="2151"/>
                  </a:cubicBezTo>
                  <a:lnTo>
                    <a:pt x="3594" y="2073"/>
                  </a:lnTo>
                  <a:cubicBezTo>
                    <a:pt x="4056" y="1949"/>
                    <a:pt x="3920" y="1290"/>
                    <a:pt x="3509" y="1290"/>
                  </a:cubicBezTo>
                  <a:cubicBezTo>
                    <a:pt x="3469" y="1290"/>
                    <a:pt x="3425" y="1297"/>
                    <a:pt x="3379" y="1311"/>
                  </a:cubicBezTo>
                  <a:lnTo>
                    <a:pt x="3086" y="1350"/>
                  </a:lnTo>
                  <a:cubicBezTo>
                    <a:pt x="2969" y="1252"/>
                    <a:pt x="2852" y="1174"/>
                    <a:pt x="2734" y="1096"/>
                  </a:cubicBezTo>
                  <a:cubicBezTo>
                    <a:pt x="2617" y="998"/>
                    <a:pt x="2539" y="959"/>
                    <a:pt x="2441" y="901"/>
                  </a:cubicBezTo>
                  <a:cubicBezTo>
                    <a:pt x="2441" y="861"/>
                    <a:pt x="2422" y="822"/>
                    <a:pt x="2422" y="783"/>
                  </a:cubicBezTo>
                  <a:cubicBezTo>
                    <a:pt x="2422" y="666"/>
                    <a:pt x="2402" y="549"/>
                    <a:pt x="2383" y="412"/>
                  </a:cubicBezTo>
                  <a:cubicBezTo>
                    <a:pt x="2383" y="334"/>
                    <a:pt x="2344" y="275"/>
                    <a:pt x="2265" y="256"/>
                  </a:cubicBezTo>
                  <a:cubicBezTo>
                    <a:pt x="2219" y="78"/>
                    <a:pt x="2093" y="1"/>
                    <a:pt x="1961" y="1"/>
                  </a:cubicBezTo>
                  <a:close/>
                </a:path>
              </a:pathLst>
            </a:custGeom>
            <a:solidFill>
              <a:srgbClr val="F5DE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7382040" y="1362929"/>
              <a:ext cx="180259" cy="292267"/>
            </a:xfrm>
            <a:custGeom>
              <a:avLst/>
              <a:gdLst/>
              <a:ahLst/>
              <a:cxnLst/>
              <a:rect l="l" t="t" r="r" b="b"/>
              <a:pathLst>
                <a:path w="4906" h="7955" extrusionOk="0">
                  <a:moveTo>
                    <a:pt x="156" y="0"/>
                  </a:moveTo>
                  <a:lnTo>
                    <a:pt x="0" y="7739"/>
                  </a:lnTo>
                  <a:lnTo>
                    <a:pt x="4905" y="7954"/>
                  </a:lnTo>
                  <a:lnTo>
                    <a:pt x="4182" y="11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971347" y="3110514"/>
              <a:ext cx="1302522" cy="901820"/>
            </a:xfrm>
            <a:custGeom>
              <a:avLst/>
              <a:gdLst/>
              <a:ahLst/>
              <a:cxnLst/>
              <a:rect l="l" t="t" r="r" b="b"/>
              <a:pathLst>
                <a:path w="35450" h="24546" extrusionOk="0">
                  <a:moveTo>
                    <a:pt x="33808" y="1"/>
                  </a:moveTo>
                  <a:lnTo>
                    <a:pt x="0" y="3792"/>
                  </a:lnTo>
                  <a:lnTo>
                    <a:pt x="489" y="7876"/>
                  </a:lnTo>
                  <a:lnTo>
                    <a:pt x="4983" y="7310"/>
                  </a:lnTo>
                  <a:lnTo>
                    <a:pt x="1368" y="24546"/>
                  </a:lnTo>
                  <a:lnTo>
                    <a:pt x="5316" y="24038"/>
                  </a:lnTo>
                  <a:lnTo>
                    <a:pt x="9888" y="6841"/>
                  </a:lnTo>
                  <a:lnTo>
                    <a:pt x="11999" y="6626"/>
                  </a:lnTo>
                  <a:lnTo>
                    <a:pt x="12683" y="20305"/>
                  </a:lnTo>
                  <a:lnTo>
                    <a:pt x="17178" y="19875"/>
                  </a:lnTo>
                  <a:lnTo>
                    <a:pt x="17060" y="6098"/>
                  </a:lnTo>
                  <a:lnTo>
                    <a:pt x="25073" y="5316"/>
                  </a:lnTo>
                  <a:lnTo>
                    <a:pt x="31443" y="21380"/>
                  </a:lnTo>
                  <a:lnTo>
                    <a:pt x="35449" y="21419"/>
                  </a:lnTo>
                  <a:lnTo>
                    <a:pt x="29802" y="4730"/>
                  </a:lnTo>
                  <a:lnTo>
                    <a:pt x="33906" y="3831"/>
                  </a:lnTo>
                  <a:lnTo>
                    <a:pt x="33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6939015" y="1646532"/>
              <a:ext cx="1220696" cy="1583898"/>
            </a:xfrm>
            <a:custGeom>
              <a:avLst/>
              <a:gdLst/>
              <a:ahLst/>
              <a:cxnLst/>
              <a:rect l="l" t="t" r="r" b="b"/>
              <a:pathLst>
                <a:path w="33223" h="43111" extrusionOk="0">
                  <a:moveTo>
                    <a:pt x="30174" y="1"/>
                  </a:moveTo>
                  <a:lnTo>
                    <a:pt x="861" y="118"/>
                  </a:lnTo>
                  <a:lnTo>
                    <a:pt x="1" y="1408"/>
                  </a:lnTo>
                  <a:lnTo>
                    <a:pt x="2111" y="41586"/>
                  </a:lnTo>
                  <a:lnTo>
                    <a:pt x="3206" y="43110"/>
                  </a:lnTo>
                  <a:lnTo>
                    <a:pt x="31952" y="39866"/>
                  </a:lnTo>
                  <a:lnTo>
                    <a:pt x="33222" y="38713"/>
                  </a:lnTo>
                  <a:lnTo>
                    <a:pt x="33085" y="34004"/>
                  </a:lnTo>
                  <a:lnTo>
                    <a:pt x="32499" y="20324"/>
                  </a:lnTo>
                  <a:lnTo>
                    <a:pt x="31581" y="14618"/>
                  </a:lnTo>
                  <a:lnTo>
                    <a:pt x="32284" y="9420"/>
                  </a:lnTo>
                  <a:lnTo>
                    <a:pt x="31522" y="528"/>
                  </a:lnTo>
                  <a:lnTo>
                    <a:pt x="301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7203955" y="1857609"/>
              <a:ext cx="473207" cy="827091"/>
            </a:xfrm>
            <a:custGeom>
              <a:avLst/>
              <a:gdLst/>
              <a:ahLst/>
              <a:cxnLst/>
              <a:rect l="l" t="t" r="r" b="b"/>
              <a:pathLst>
                <a:path w="12879" h="22512" extrusionOk="0">
                  <a:moveTo>
                    <a:pt x="12234" y="1"/>
                  </a:moveTo>
                  <a:cubicBezTo>
                    <a:pt x="10417" y="353"/>
                    <a:pt x="9088" y="2170"/>
                    <a:pt x="7974" y="3538"/>
                  </a:cubicBezTo>
                  <a:cubicBezTo>
                    <a:pt x="6547" y="5316"/>
                    <a:pt x="5316" y="7251"/>
                    <a:pt x="4339" y="9322"/>
                  </a:cubicBezTo>
                  <a:cubicBezTo>
                    <a:pt x="2795" y="12606"/>
                    <a:pt x="1" y="18077"/>
                    <a:pt x="1505" y="21712"/>
                  </a:cubicBezTo>
                  <a:cubicBezTo>
                    <a:pt x="1686" y="22150"/>
                    <a:pt x="2154" y="22511"/>
                    <a:pt x="2615" y="22511"/>
                  </a:cubicBezTo>
                  <a:cubicBezTo>
                    <a:pt x="2854" y="22511"/>
                    <a:pt x="3090" y="22415"/>
                    <a:pt x="3284" y="22181"/>
                  </a:cubicBezTo>
                  <a:cubicBezTo>
                    <a:pt x="4515" y="20755"/>
                    <a:pt x="4828" y="18879"/>
                    <a:pt x="5316" y="17120"/>
                  </a:cubicBezTo>
                  <a:cubicBezTo>
                    <a:pt x="5902" y="14951"/>
                    <a:pt x="6684" y="12840"/>
                    <a:pt x="7642" y="10827"/>
                  </a:cubicBezTo>
                  <a:cubicBezTo>
                    <a:pt x="8521" y="9010"/>
                    <a:pt x="9459" y="7212"/>
                    <a:pt x="10475" y="5473"/>
                  </a:cubicBezTo>
                  <a:cubicBezTo>
                    <a:pt x="11374" y="3929"/>
                    <a:pt x="12762" y="2346"/>
                    <a:pt x="12879" y="509"/>
                  </a:cubicBezTo>
                  <a:cubicBezTo>
                    <a:pt x="12879" y="220"/>
                    <a:pt x="12643" y="5"/>
                    <a:pt x="12363" y="5"/>
                  </a:cubicBezTo>
                  <a:cubicBezTo>
                    <a:pt x="12321" y="5"/>
                    <a:pt x="12278" y="10"/>
                    <a:pt x="12234" y="20"/>
                  </a:cubicBezTo>
                  <a:lnTo>
                    <a:pt x="122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7100639" y="1860181"/>
              <a:ext cx="468430" cy="593057"/>
            </a:xfrm>
            <a:custGeom>
              <a:avLst/>
              <a:gdLst/>
              <a:ahLst/>
              <a:cxnLst/>
              <a:rect l="l" t="t" r="r" b="b"/>
              <a:pathLst>
                <a:path w="12749" h="16142" extrusionOk="0">
                  <a:moveTo>
                    <a:pt x="8575" y="1"/>
                  </a:moveTo>
                  <a:cubicBezTo>
                    <a:pt x="8222" y="1"/>
                    <a:pt x="7864" y="160"/>
                    <a:pt x="7601" y="537"/>
                  </a:cubicBezTo>
                  <a:cubicBezTo>
                    <a:pt x="7601" y="537"/>
                    <a:pt x="7601" y="537"/>
                    <a:pt x="7601" y="537"/>
                  </a:cubicBezTo>
                  <a:lnTo>
                    <a:pt x="7601" y="537"/>
                  </a:lnTo>
                  <a:cubicBezTo>
                    <a:pt x="7369" y="869"/>
                    <a:pt x="7135" y="1198"/>
                    <a:pt x="6897" y="1526"/>
                  </a:cubicBezTo>
                  <a:lnTo>
                    <a:pt x="6897" y="1526"/>
                  </a:lnTo>
                  <a:cubicBezTo>
                    <a:pt x="6711" y="1098"/>
                    <a:pt x="6274" y="773"/>
                    <a:pt x="5835" y="773"/>
                  </a:cubicBezTo>
                  <a:cubicBezTo>
                    <a:pt x="5588" y="773"/>
                    <a:pt x="5341" y="876"/>
                    <a:pt x="5138" y="1123"/>
                  </a:cubicBezTo>
                  <a:cubicBezTo>
                    <a:pt x="3379" y="3292"/>
                    <a:pt x="409" y="6497"/>
                    <a:pt x="487" y="9467"/>
                  </a:cubicBezTo>
                  <a:cubicBezTo>
                    <a:pt x="500" y="10182"/>
                    <a:pt x="1079" y="10646"/>
                    <a:pt x="1687" y="10646"/>
                  </a:cubicBezTo>
                  <a:cubicBezTo>
                    <a:pt x="1781" y="10646"/>
                    <a:pt x="1875" y="10635"/>
                    <a:pt x="1968" y="10613"/>
                  </a:cubicBezTo>
                  <a:lnTo>
                    <a:pt x="1968" y="10613"/>
                  </a:lnTo>
                  <a:cubicBezTo>
                    <a:pt x="1337" y="11861"/>
                    <a:pt x="774" y="13144"/>
                    <a:pt x="331" y="14490"/>
                  </a:cubicBezTo>
                  <a:cubicBezTo>
                    <a:pt x="1" y="15505"/>
                    <a:pt x="792" y="16141"/>
                    <a:pt x="1623" y="16141"/>
                  </a:cubicBezTo>
                  <a:cubicBezTo>
                    <a:pt x="2071" y="16141"/>
                    <a:pt x="2531" y="15956"/>
                    <a:pt x="2832" y="15545"/>
                  </a:cubicBezTo>
                  <a:cubicBezTo>
                    <a:pt x="6252" y="10835"/>
                    <a:pt x="9770" y="6165"/>
                    <a:pt x="12545" y="1045"/>
                  </a:cubicBezTo>
                  <a:cubicBezTo>
                    <a:pt x="12749" y="665"/>
                    <a:pt x="12430" y="264"/>
                    <a:pt x="12085" y="264"/>
                  </a:cubicBezTo>
                  <a:cubicBezTo>
                    <a:pt x="11968" y="264"/>
                    <a:pt x="11847" y="311"/>
                    <a:pt x="11743" y="419"/>
                  </a:cubicBezTo>
                  <a:lnTo>
                    <a:pt x="11724" y="419"/>
                  </a:lnTo>
                  <a:cubicBezTo>
                    <a:pt x="10700" y="1453"/>
                    <a:pt x="9715" y="2523"/>
                    <a:pt x="8759" y="3619"/>
                  </a:cubicBezTo>
                  <a:lnTo>
                    <a:pt x="8759" y="3619"/>
                  </a:lnTo>
                  <a:cubicBezTo>
                    <a:pt x="9092" y="3010"/>
                    <a:pt x="9412" y="2394"/>
                    <a:pt x="9711" y="1768"/>
                  </a:cubicBezTo>
                  <a:cubicBezTo>
                    <a:pt x="10145" y="819"/>
                    <a:pt x="9374" y="1"/>
                    <a:pt x="85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7395671" y="2083676"/>
              <a:ext cx="492239" cy="655478"/>
            </a:xfrm>
            <a:custGeom>
              <a:avLst/>
              <a:gdLst/>
              <a:ahLst/>
              <a:cxnLst/>
              <a:rect l="l" t="t" r="r" b="b"/>
              <a:pathLst>
                <a:path w="13397" h="17841" extrusionOk="0">
                  <a:moveTo>
                    <a:pt x="9468" y="1"/>
                  </a:moveTo>
                  <a:cubicBezTo>
                    <a:pt x="9360" y="1"/>
                    <a:pt x="9252" y="14"/>
                    <a:pt x="9146" y="43"/>
                  </a:cubicBezTo>
                  <a:cubicBezTo>
                    <a:pt x="7022" y="605"/>
                    <a:pt x="5541" y="1814"/>
                    <a:pt x="4371" y="3330"/>
                  </a:cubicBezTo>
                  <a:lnTo>
                    <a:pt x="4371" y="3330"/>
                  </a:lnTo>
                  <a:cubicBezTo>
                    <a:pt x="4424" y="3134"/>
                    <a:pt x="4473" y="2938"/>
                    <a:pt x="4515" y="2740"/>
                  </a:cubicBezTo>
                  <a:cubicBezTo>
                    <a:pt x="4576" y="2432"/>
                    <a:pt x="4311" y="2064"/>
                    <a:pt x="4005" y="2064"/>
                  </a:cubicBezTo>
                  <a:cubicBezTo>
                    <a:pt x="3922" y="2064"/>
                    <a:pt x="3836" y="2091"/>
                    <a:pt x="3753" y="2153"/>
                  </a:cubicBezTo>
                  <a:lnTo>
                    <a:pt x="3753" y="2134"/>
                  </a:lnTo>
                  <a:cubicBezTo>
                    <a:pt x="1036" y="4205"/>
                    <a:pt x="0" y="8329"/>
                    <a:pt x="0" y="11612"/>
                  </a:cubicBezTo>
                  <a:cubicBezTo>
                    <a:pt x="0" y="12454"/>
                    <a:pt x="719" y="12978"/>
                    <a:pt x="1431" y="12978"/>
                  </a:cubicBezTo>
                  <a:cubicBezTo>
                    <a:pt x="1735" y="12978"/>
                    <a:pt x="2039" y="12882"/>
                    <a:pt x="2284" y="12674"/>
                  </a:cubicBezTo>
                  <a:lnTo>
                    <a:pt x="2284" y="12674"/>
                  </a:lnTo>
                  <a:cubicBezTo>
                    <a:pt x="2216" y="13223"/>
                    <a:pt x="2199" y="13775"/>
                    <a:pt x="2248" y="14328"/>
                  </a:cubicBezTo>
                  <a:cubicBezTo>
                    <a:pt x="2378" y="15710"/>
                    <a:pt x="3062" y="17840"/>
                    <a:pt x="4742" y="17840"/>
                  </a:cubicBezTo>
                  <a:cubicBezTo>
                    <a:pt x="4820" y="17840"/>
                    <a:pt x="4901" y="17836"/>
                    <a:pt x="4984" y="17826"/>
                  </a:cubicBezTo>
                  <a:cubicBezTo>
                    <a:pt x="5668" y="17748"/>
                    <a:pt x="5980" y="17416"/>
                    <a:pt x="6371" y="16869"/>
                  </a:cubicBezTo>
                  <a:cubicBezTo>
                    <a:pt x="6505" y="16688"/>
                    <a:pt x="6635" y="16499"/>
                    <a:pt x="6760" y="16305"/>
                  </a:cubicBezTo>
                  <a:lnTo>
                    <a:pt x="6760" y="16305"/>
                  </a:lnTo>
                  <a:cubicBezTo>
                    <a:pt x="7000" y="16660"/>
                    <a:pt x="7429" y="16897"/>
                    <a:pt x="7847" y="16897"/>
                  </a:cubicBezTo>
                  <a:cubicBezTo>
                    <a:pt x="8130" y="16897"/>
                    <a:pt x="8408" y="16789"/>
                    <a:pt x="8619" y="16536"/>
                  </a:cubicBezTo>
                  <a:cubicBezTo>
                    <a:pt x="8777" y="16349"/>
                    <a:pt x="9350" y="15810"/>
                    <a:pt x="9672" y="15392"/>
                  </a:cubicBezTo>
                  <a:lnTo>
                    <a:pt x="9672" y="15392"/>
                  </a:lnTo>
                  <a:cubicBezTo>
                    <a:pt x="9941" y="15788"/>
                    <a:pt x="10556" y="16077"/>
                    <a:pt x="10964" y="16145"/>
                  </a:cubicBezTo>
                  <a:cubicBezTo>
                    <a:pt x="11116" y="16175"/>
                    <a:pt x="11260" y="16190"/>
                    <a:pt x="11397" y="16190"/>
                  </a:cubicBezTo>
                  <a:cubicBezTo>
                    <a:pt x="12595" y="16190"/>
                    <a:pt x="13205" y="15097"/>
                    <a:pt x="13328" y="13957"/>
                  </a:cubicBezTo>
                  <a:cubicBezTo>
                    <a:pt x="13396" y="13229"/>
                    <a:pt x="12881" y="12872"/>
                    <a:pt x="12321" y="12872"/>
                  </a:cubicBezTo>
                  <a:cubicBezTo>
                    <a:pt x="11949" y="12872"/>
                    <a:pt x="11558" y="13029"/>
                    <a:pt x="11304" y="13340"/>
                  </a:cubicBezTo>
                  <a:lnTo>
                    <a:pt x="11304" y="13340"/>
                  </a:lnTo>
                  <a:cubicBezTo>
                    <a:pt x="11227" y="13180"/>
                    <a:pt x="11124" y="13036"/>
                    <a:pt x="11003" y="12901"/>
                  </a:cubicBezTo>
                  <a:cubicBezTo>
                    <a:pt x="10690" y="12589"/>
                    <a:pt x="10260" y="12393"/>
                    <a:pt x="9830" y="12354"/>
                  </a:cubicBezTo>
                  <a:cubicBezTo>
                    <a:pt x="9823" y="12354"/>
                    <a:pt x="9815" y="12354"/>
                    <a:pt x="9808" y="12354"/>
                  </a:cubicBezTo>
                  <a:cubicBezTo>
                    <a:pt x="9555" y="12354"/>
                    <a:pt x="9316" y="12420"/>
                    <a:pt x="9090" y="12533"/>
                  </a:cubicBezTo>
                  <a:lnTo>
                    <a:pt x="9090" y="12533"/>
                  </a:lnTo>
                  <a:lnTo>
                    <a:pt x="9127" y="11573"/>
                  </a:lnTo>
                  <a:cubicBezTo>
                    <a:pt x="9150" y="10809"/>
                    <a:pt x="8503" y="10351"/>
                    <a:pt x="7854" y="10351"/>
                  </a:cubicBezTo>
                  <a:cubicBezTo>
                    <a:pt x="7440" y="10351"/>
                    <a:pt x="7025" y="10537"/>
                    <a:pt x="6782" y="10947"/>
                  </a:cubicBezTo>
                  <a:cubicBezTo>
                    <a:pt x="6332" y="11709"/>
                    <a:pt x="5902" y="12472"/>
                    <a:pt x="5433" y="13234"/>
                  </a:cubicBezTo>
                  <a:cubicBezTo>
                    <a:pt x="5351" y="13377"/>
                    <a:pt x="5266" y="13520"/>
                    <a:pt x="5181" y="13663"/>
                  </a:cubicBezTo>
                  <a:lnTo>
                    <a:pt x="5181" y="13663"/>
                  </a:lnTo>
                  <a:cubicBezTo>
                    <a:pt x="5425" y="12000"/>
                    <a:pt x="5581" y="10730"/>
                    <a:pt x="6430" y="9032"/>
                  </a:cubicBezTo>
                  <a:cubicBezTo>
                    <a:pt x="7700" y="6472"/>
                    <a:pt x="9830" y="4440"/>
                    <a:pt x="10846" y="1743"/>
                  </a:cubicBezTo>
                  <a:cubicBezTo>
                    <a:pt x="11193" y="841"/>
                    <a:pt x="10324" y="1"/>
                    <a:pt x="9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6920350" y="1629264"/>
              <a:ext cx="1256593" cy="1607632"/>
            </a:xfrm>
            <a:custGeom>
              <a:avLst/>
              <a:gdLst/>
              <a:ahLst/>
              <a:cxnLst/>
              <a:rect l="l" t="t" r="r" b="b"/>
              <a:pathLst>
                <a:path w="34200" h="43757" extrusionOk="0">
                  <a:moveTo>
                    <a:pt x="30740" y="920"/>
                  </a:moveTo>
                  <a:cubicBezTo>
                    <a:pt x="31209" y="920"/>
                    <a:pt x="31581" y="1272"/>
                    <a:pt x="31620" y="1741"/>
                  </a:cubicBezTo>
                  <a:lnTo>
                    <a:pt x="33046" y="34259"/>
                  </a:lnTo>
                  <a:lnTo>
                    <a:pt x="33242" y="38968"/>
                  </a:lnTo>
                  <a:cubicBezTo>
                    <a:pt x="33281" y="39457"/>
                    <a:pt x="32890" y="39867"/>
                    <a:pt x="32401" y="39887"/>
                  </a:cubicBezTo>
                  <a:lnTo>
                    <a:pt x="3987" y="42838"/>
                  </a:lnTo>
                  <a:cubicBezTo>
                    <a:pt x="3963" y="42840"/>
                    <a:pt x="3940" y="42841"/>
                    <a:pt x="3917" y="42841"/>
                  </a:cubicBezTo>
                  <a:cubicBezTo>
                    <a:pt x="3710" y="42841"/>
                    <a:pt x="3520" y="42763"/>
                    <a:pt x="3362" y="42623"/>
                  </a:cubicBezTo>
                  <a:cubicBezTo>
                    <a:pt x="3186" y="42467"/>
                    <a:pt x="3088" y="42252"/>
                    <a:pt x="3088" y="42017"/>
                  </a:cubicBezTo>
                  <a:lnTo>
                    <a:pt x="958" y="1858"/>
                  </a:lnTo>
                  <a:cubicBezTo>
                    <a:pt x="939" y="1389"/>
                    <a:pt x="1290" y="979"/>
                    <a:pt x="1759" y="940"/>
                  </a:cubicBezTo>
                  <a:lnTo>
                    <a:pt x="30701" y="920"/>
                  </a:lnTo>
                  <a:close/>
                  <a:moveTo>
                    <a:pt x="30752" y="0"/>
                  </a:moveTo>
                  <a:cubicBezTo>
                    <a:pt x="30729" y="0"/>
                    <a:pt x="30705" y="1"/>
                    <a:pt x="30682" y="2"/>
                  </a:cubicBezTo>
                  <a:lnTo>
                    <a:pt x="1740" y="41"/>
                  </a:lnTo>
                  <a:cubicBezTo>
                    <a:pt x="763" y="99"/>
                    <a:pt x="1" y="920"/>
                    <a:pt x="59" y="1917"/>
                  </a:cubicBezTo>
                  <a:lnTo>
                    <a:pt x="2170" y="42076"/>
                  </a:lnTo>
                  <a:cubicBezTo>
                    <a:pt x="2209" y="43014"/>
                    <a:pt x="3010" y="43756"/>
                    <a:pt x="3948" y="43756"/>
                  </a:cubicBezTo>
                  <a:lnTo>
                    <a:pt x="4065" y="43756"/>
                  </a:lnTo>
                  <a:lnTo>
                    <a:pt x="32480" y="40805"/>
                  </a:lnTo>
                  <a:cubicBezTo>
                    <a:pt x="33457" y="40747"/>
                    <a:pt x="34199" y="39906"/>
                    <a:pt x="34160" y="38929"/>
                  </a:cubicBezTo>
                  <a:lnTo>
                    <a:pt x="32519" y="1702"/>
                  </a:lnTo>
                  <a:cubicBezTo>
                    <a:pt x="32480" y="749"/>
                    <a:pt x="31680" y="0"/>
                    <a:pt x="30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6953380" y="3091923"/>
              <a:ext cx="1283158" cy="326655"/>
            </a:xfrm>
            <a:custGeom>
              <a:avLst/>
              <a:gdLst/>
              <a:ahLst/>
              <a:cxnLst/>
              <a:rect l="l" t="t" r="r" b="b"/>
              <a:pathLst>
                <a:path w="34923" h="8891" extrusionOk="0">
                  <a:moveTo>
                    <a:pt x="33867" y="917"/>
                  </a:moveTo>
                  <a:lnTo>
                    <a:pt x="33945" y="4024"/>
                  </a:lnTo>
                  <a:cubicBezTo>
                    <a:pt x="33730" y="4064"/>
                    <a:pt x="33398" y="4122"/>
                    <a:pt x="32948" y="4181"/>
                  </a:cubicBezTo>
                  <a:lnTo>
                    <a:pt x="2365" y="7894"/>
                  </a:lnTo>
                  <a:cubicBezTo>
                    <a:pt x="1916" y="7952"/>
                    <a:pt x="1583" y="7972"/>
                    <a:pt x="1388" y="7972"/>
                  </a:cubicBezTo>
                  <a:lnTo>
                    <a:pt x="978" y="4611"/>
                  </a:lnTo>
                  <a:cubicBezTo>
                    <a:pt x="1193" y="4552"/>
                    <a:pt x="1505" y="4513"/>
                    <a:pt x="1955" y="4454"/>
                  </a:cubicBezTo>
                  <a:lnTo>
                    <a:pt x="32929" y="995"/>
                  </a:lnTo>
                  <a:cubicBezTo>
                    <a:pt x="33339" y="937"/>
                    <a:pt x="33652" y="917"/>
                    <a:pt x="33867" y="917"/>
                  </a:cubicBezTo>
                  <a:close/>
                  <a:moveTo>
                    <a:pt x="33954" y="1"/>
                  </a:moveTo>
                  <a:cubicBezTo>
                    <a:pt x="33704" y="1"/>
                    <a:pt x="33347" y="22"/>
                    <a:pt x="32831" y="77"/>
                  </a:cubicBezTo>
                  <a:lnTo>
                    <a:pt x="1818" y="3555"/>
                  </a:lnTo>
                  <a:cubicBezTo>
                    <a:pt x="333" y="3712"/>
                    <a:pt x="196" y="3888"/>
                    <a:pt x="118" y="4005"/>
                  </a:cubicBezTo>
                  <a:cubicBezTo>
                    <a:pt x="40" y="4103"/>
                    <a:pt x="1" y="4220"/>
                    <a:pt x="20" y="4357"/>
                  </a:cubicBezTo>
                  <a:lnTo>
                    <a:pt x="509" y="8441"/>
                  </a:lnTo>
                  <a:cubicBezTo>
                    <a:pt x="548" y="8754"/>
                    <a:pt x="724" y="8890"/>
                    <a:pt x="1310" y="8890"/>
                  </a:cubicBezTo>
                  <a:cubicBezTo>
                    <a:pt x="1701" y="8890"/>
                    <a:pt x="2072" y="8851"/>
                    <a:pt x="2463" y="8812"/>
                  </a:cubicBezTo>
                  <a:lnTo>
                    <a:pt x="33066" y="5080"/>
                  </a:lnTo>
                  <a:cubicBezTo>
                    <a:pt x="34570" y="4904"/>
                    <a:pt x="34922" y="4748"/>
                    <a:pt x="34864" y="4318"/>
                  </a:cubicBezTo>
                  <a:lnTo>
                    <a:pt x="34766" y="448"/>
                  </a:lnTo>
                  <a:cubicBezTo>
                    <a:pt x="34746" y="331"/>
                    <a:pt x="34688" y="214"/>
                    <a:pt x="34590" y="136"/>
                  </a:cubicBezTo>
                  <a:cubicBezTo>
                    <a:pt x="34514" y="72"/>
                    <a:pt x="34413" y="1"/>
                    <a:pt x="33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7001621" y="3378355"/>
              <a:ext cx="153547" cy="649747"/>
            </a:xfrm>
            <a:custGeom>
              <a:avLst/>
              <a:gdLst/>
              <a:ahLst/>
              <a:cxnLst/>
              <a:rect l="l" t="t" r="r" b="b"/>
              <a:pathLst>
                <a:path w="4179" h="17685" extrusionOk="0">
                  <a:moveTo>
                    <a:pt x="4140" y="0"/>
                  </a:moveTo>
                  <a:cubicBezTo>
                    <a:pt x="3280" y="2795"/>
                    <a:pt x="2909" y="5765"/>
                    <a:pt x="2283" y="8599"/>
                  </a:cubicBezTo>
                  <a:cubicBezTo>
                    <a:pt x="1658" y="11432"/>
                    <a:pt x="915" y="14305"/>
                    <a:pt x="95" y="17139"/>
                  </a:cubicBezTo>
                  <a:cubicBezTo>
                    <a:pt x="0" y="17468"/>
                    <a:pt x="289" y="17684"/>
                    <a:pt x="564" y="17684"/>
                  </a:cubicBezTo>
                  <a:cubicBezTo>
                    <a:pt x="745" y="17684"/>
                    <a:pt x="920" y="17590"/>
                    <a:pt x="974" y="17373"/>
                  </a:cubicBezTo>
                  <a:cubicBezTo>
                    <a:pt x="2401" y="11843"/>
                    <a:pt x="4179" y="5765"/>
                    <a:pt x="4179" y="39"/>
                  </a:cubicBezTo>
                  <a:cubicBezTo>
                    <a:pt x="4179" y="20"/>
                    <a:pt x="4169" y="10"/>
                    <a:pt x="4159" y="10"/>
                  </a:cubicBezTo>
                  <a:cubicBezTo>
                    <a:pt x="4150" y="10"/>
                    <a:pt x="4140" y="20"/>
                    <a:pt x="4140" y="39"/>
                  </a:cubicBezTo>
                  <a:lnTo>
                    <a:pt x="4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7013709" y="3985757"/>
              <a:ext cx="168023" cy="44015"/>
            </a:xfrm>
            <a:custGeom>
              <a:avLst/>
              <a:gdLst/>
              <a:ahLst/>
              <a:cxnLst/>
              <a:rect l="l" t="t" r="r" b="b"/>
              <a:pathLst>
                <a:path w="4573" h="1198" extrusionOk="0">
                  <a:moveTo>
                    <a:pt x="4202" y="1"/>
                  </a:moveTo>
                  <a:cubicBezTo>
                    <a:pt x="3498" y="1"/>
                    <a:pt x="2775" y="235"/>
                    <a:pt x="2072" y="392"/>
                  </a:cubicBezTo>
                  <a:cubicBezTo>
                    <a:pt x="1388" y="548"/>
                    <a:pt x="606" y="587"/>
                    <a:pt x="59" y="997"/>
                  </a:cubicBezTo>
                  <a:cubicBezTo>
                    <a:pt x="0" y="1036"/>
                    <a:pt x="0" y="1115"/>
                    <a:pt x="78" y="1154"/>
                  </a:cubicBezTo>
                  <a:cubicBezTo>
                    <a:pt x="217" y="1185"/>
                    <a:pt x="356" y="1198"/>
                    <a:pt x="495" y="1198"/>
                  </a:cubicBezTo>
                  <a:cubicBezTo>
                    <a:pt x="962" y="1198"/>
                    <a:pt x="1429" y="1053"/>
                    <a:pt x="1896" y="978"/>
                  </a:cubicBezTo>
                  <a:cubicBezTo>
                    <a:pt x="2677" y="841"/>
                    <a:pt x="3537" y="821"/>
                    <a:pt x="4280" y="548"/>
                  </a:cubicBezTo>
                  <a:cubicBezTo>
                    <a:pt x="4573" y="450"/>
                    <a:pt x="4514" y="20"/>
                    <a:pt x="4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7155126" y="3349183"/>
              <a:ext cx="194625" cy="654670"/>
            </a:xfrm>
            <a:custGeom>
              <a:avLst/>
              <a:gdLst/>
              <a:ahLst/>
              <a:cxnLst/>
              <a:rect l="l" t="t" r="r" b="b"/>
              <a:pathLst>
                <a:path w="5297" h="17819" extrusionOk="0">
                  <a:moveTo>
                    <a:pt x="4868" y="1"/>
                  </a:moveTo>
                  <a:cubicBezTo>
                    <a:pt x="4727" y="1"/>
                    <a:pt x="4589" y="76"/>
                    <a:pt x="4535" y="247"/>
                  </a:cubicBezTo>
                  <a:cubicBezTo>
                    <a:pt x="2854" y="5934"/>
                    <a:pt x="1232" y="11660"/>
                    <a:pt x="59" y="17464"/>
                  </a:cubicBezTo>
                  <a:cubicBezTo>
                    <a:pt x="0" y="17677"/>
                    <a:pt x="171" y="17818"/>
                    <a:pt x="336" y="17818"/>
                  </a:cubicBezTo>
                  <a:cubicBezTo>
                    <a:pt x="443" y="17818"/>
                    <a:pt x="549" y="17758"/>
                    <a:pt x="587" y="17620"/>
                  </a:cubicBezTo>
                  <a:lnTo>
                    <a:pt x="587" y="17600"/>
                  </a:lnTo>
                  <a:cubicBezTo>
                    <a:pt x="2307" y="11933"/>
                    <a:pt x="3733" y="6168"/>
                    <a:pt x="5238" y="442"/>
                  </a:cubicBezTo>
                  <a:cubicBezTo>
                    <a:pt x="5297" y="172"/>
                    <a:pt x="5080" y="1"/>
                    <a:pt x="4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8065572" y="3283012"/>
              <a:ext cx="228869" cy="629650"/>
            </a:xfrm>
            <a:custGeom>
              <a:avLst/>
              <a:gdLst/>
              <a:ahLst/>
              <a:cxnLst/>
              <a:rect l="l" t="t" r="r" b="b"/>
              <a:pathLst>
                <a:path w="6229" h="17138" extrusionOk="0">
                  <a:moveTo>
                    <a:pt x="20" y="1"/>
                  </a:moveTo>
                  <a:cubicBezTo>
                    <a:pt x="10" y="1"/>
                    <a:pt x="0" y="6"/>
                    <a:pt x="0" y="16"/>
                  </a:cubicBezTo>
                  <a:lnTo>
                    <a:pt x="0" y="35"/>
                  </a:lnTo>
                  <a:cubicBezTo>
                    <a:pt x="684" y="5722"/>
                    <a:pt x="3166" y="11526"/>
                    <a:pt x="5237" y="16841"/>
                  </a:cubicBezTo>
                  <a:cubicBezTo>
                    <a:pt x="5314" y="17048"/>
                    <a:pt x="5495" y="17138"/>
                    <a:pt x="5675" y="17138"/>
                  </a:cubicBezTo>
                  <a:cubicBezTo>
                    <a:pt x="5954" y="17138"/>
                    <a:pt x="6228" y="16920"/>
                    <a:pt x="6097" y="16587"/>
                  </a:cubicBezTo>
                  <a:cubicBezTo>
                    <a:pt x="4905" y="13754"/>
                    <a:pt x="3791" y="10861"/>
                    <a:pt x="2756" y="7950"/>
                  </a:cubicBezTo>
                  <a:cubicBezTo>
                    <a:pt x="1837" y="5331"/>
                    <a:pt x="1173" y="2556"/>
                    <a:pt x="39" y="16"/>
                  </a:cubicBezTo>
                  <a:cubicBezTo>
                    <a:pt x="39" y="6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8110801" y="3887769"/>
              <a:ext cx="172359" cy="29245"/>
            </a:xfrm>
            <a:custGeom>
              <a:avLst/>
              <a:gdLst/>
              <a:ahLst/>
              <a:cxnLst/>
              <a:rect l="l" t="t" r="r" b="b"/>
              <a:pathLst>
                <a:path w="4691" h="796" extrusionOk="0">
                  <a:moveTo>
                    <a:pt x="905" y="1"/>
                  </a:moveTo>
                  <a:cubicBezTo>
                    <a:pt x="738" y="1"/>
                    <a:pt x="573" y="9"/>
                    <a:pt x="411" y="30"/>
                  </a:cubicBezTo>
                  <a:cubicBezTo>
                    <a:pt x="118" y="69"/>
                    <a:pt x="0" y="499"/>
                    <a:pt x="333" y="577"/>
                  </a:cubicBezTo>
                  <a:cubicBezTo>
                    <a:pt x="1036" y="733"/>
                    <a:pt x="1779" y="674"/>
                    <a:pt x="2502" y="714"/>
                  </a:cubicBezTo>
                  <a:cubicBezTo>
                    <a:pt x="2906" y="725"/>
                    <a:pt x="3361" y="795"/>
                    <a:pt x="3800" y="795"/>
                  </a:cubicBezTo>
                  <a:cubicBezTo>
                    <a:pt x="4083" y="795"/>
                    <a:pt x="4360" y="766"/>
                    <a:pt x="4612" y="674"/>
                  </a:cubicBezTo>
                  <a:cubicBezTo>
                    <a:pt x="4671" y="655"/>
                    <a:pt x="4690" y="557"/>
                    <a:pt x="4632" y="518"/>
                  </a:cubicBezTo>
                  <a:cubicBezTo>
                    <a:pt x="4085" y="205"/>
                    <a:pt x="3420" y="244"/>
                    <a:pt x="2814" y="186"/>
                  </a:cubicBezTo>
                  <a:cubicBezTo>
                    <a:pt x="2195" y="124"/>
                    <a:pt x="1539" y="1"/>
                    <a:pt x="905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7875767" y="3292198"/>
              <a:ext cx="263297" cy="614403"/>
            </a:xfrm>
            <a:custGeom>
              <a:avLst/>
              <a:gdLst/>
              <a:ahLst/>
              <a:cxnLst/>
              <a:rect l="l" t="t" r="r" b="b"/>
              <a:pathLst>
                <a:path w="7166" h="16723" extrusionOk="0">
                  <a:moveTo>
                    <a:pt x="493" y="0"/>
                  </a:moveTo>
                  <a:cubicBezTo>
                    <a:pt x="261" y="0"/>
                    <a:pt x="1" y="208"/>
                    <a:pt x="105" y="469"/>
                  </a:cubicBezTo>
                  <a:cubicBezTo>
                    <a:pt x="2215" y="5843"/>
                    <a:pt x="4248" y="11276"/>
                    <a:pt x="6593" y="16591"/>
                  </a:cubicBezTo>
                  <a:cubicBezTo>
                    <a:pt x="6639" y="16683"/>
                    <a:pt x="6722" y="16722"/>
                    <a:pt x="6809" y="16722"/>
                  </a:cubicBezTo>
                  <a:cubicBezTo>
                    <a:pt x="6981" y="16722"/>
                    <a:pt x="7166" y="16571"/>
                    <a:pt x="7101" y="16376"/>
                  </a:cubicBezTo>
                  <a:lnTo>
                    <a:pt x="7101" y="16357"/>
                  </a:lnTo>
                  <a:cubicBezTo>
                    <a:pt x="5283" y="10865"/>
                    <a:pt x="3056" y="5491"/>
                    <a:pt x="769" y="176"/>
                  </a:cubicBezTo>
                  <a:cubicBezTo>
                    <a:pt x="717" y="52"/>
                    <a:pt x="609" y="0"/>
                    <a:pt x="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7397838" y="3349991"/>
              <a:ext cx="56032" cy="512450"/>
            </a:xfrm>
            <a:custGeom>
              <a:avLst/>
              <a:gdLst/>
              <a:ahLst/>
              <a:cxnLst/>
              <a:rect l="l" t="t" r="r" b="b"/>
              <a:pathLst>
                <a:path w="1525" h="13948" extrusionOk="0">
                  <a:moveTo>
                    <a:pt x="388" y="0"/>
                  </a:moveTo>
                  <a:cubicBezTo>
                    <a:pt x="342" y="0"/>
                    <a:pt x="293" y="29"/>
                    <a:pt x="274" y="88"/>
                  </a:cubicBezTo>
                  <a:lnTo>
                    <a:pt x="274" y="69"/>
                  </a:lnTo>
                  <a:lnTo>
                    <a:pt x="274" y="69"/>
                  </a:lnTo>
                  <a:cubicBezTo>
                    <a:pt x="0" y="1437"/>
                    <a:pt x="195" y="2687"/>
                    <a:pt x="313" y="4075"/>
                  </a:cubicBezTo>
                  <a:cubicBezTo>
                    <a:pt x="606" y="7299"/>
                    <a:pt x="469" y="10621"/>
                    <a:pt x="919" y="13846"/>
                  </a:cubicBezTo>
                  <a:cubicBezTo>
                    <a:pt x="935" y="13918"/>
                    <a:pt x="984" y="13947"/>
                    <a:pt x="1037" y="13947"/>
                  </a:cubicBezTo>
                  <a:cubicBezTo>
                    <a:pt x="1114" y="13947"/>
                    <a:pt x="1200" y="13887"/>
                    <a:pt x="1212" y="13807"/>
                  </a:cubicBezTo>
                  <a:cubicBezTo>
                    <a:pt x="1524" y="10504"/>
                    <a:pt x="1153" y="7006"/>
                    <a:pt x="958" y="3703"/>
                  </a:cubicBezTo>
                  <a:cubicBezTo>
                    <a:pt x="879" y="2492"/>
                    <a:pt x="840" y="1241"/>
                    <a:pt x="489" y="88"/>
                  </a:cubicBezTo>
                  <a:cubicBezTo>
                    <a:pt x="479" y="29"/>
                    <a:pt x="435" y="0"/>
                    <a:pt x="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7360472" y="1362561"/>
              <a:ext cx="41703" cy="289732"/>
            </a:xfrm>
            <a:custGeom>
              <a:avLst/>
              <a:gdLst/>
              <a:ahLst/>
              <a:cxnLst/>
              <a:rect l="l" t="t" r="r" b="b"/>
              <a:pathLst>
                <a:path w="1135" h="7886" extrusionOk="0">
                  <a:moveTo>
                    <a:pt x="558" y="1"/>
                  </a:moveTo>
                  <a:cubicBezTo>
                    <a:pt x="514" y="1"/>
                    <a:pt x="470" y="30"/>
                    <a:pt x="450" y="89"/>
                  </a:cubicBezTo>
                  <a:cubicBezTo>
                    <a:pt x="1" y="1281"/>
                    <a:pt x="255" y="2668"/>
                    <a:pt x="294" y="3919"/>
                  </a:cubicBezTo>
                  <a:cubicBezTo>
                    <a:pt x="314" y="5189"/>
                    <a:pt x="235" y="6518"/>
                    <a:pt x="450" y="7769"/>
                  </a:cubicBezTo>
                  <a:cubicBezTo>
                    <a:pt x="470" y="7847"/>
                    <a:pt x="529" y="7886"/>
                    <a:pt x="587" y="7886"/>
                  </a:cubicBezTo>
                  <a:cubicBezTo>
                    <a:pt x="646" y="7886"/>
                    <a:pt x="704" y="7847"/>
                    <a:pt x="724" y="7769"/>
                  </a:cubicBezTo>
                  <a:cubicBezTo>
                    <a:pt x="939" y="6518"/>
                    <a:pt x="841" y="5189"/>
                    <a:pt x="861" y="3919"/>
                  </a:cubicBezTo>
                  <a:cubicBezTo>
                    <a:pt x="900" y="2649"/>
                    <a:pt x="1134" y="1261"/>
                    <a:pt x="665" y="89"/>
                  </a:cubicBezTo>
                  <a:cubicBezTo>
                    <a:pt x="646" y="30"/>
                    <a:pt x="602" y="1"/>
                    <a:pt x="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7376198" y="1349445"/>
              <a:ext cx="171734" cy="31339"/>
            </a:xfrm>
            <a:custGeom>
              <a:avLst/>
              <a:gdLst/>
              <a:ahLst/>
              <a:cxnLst/>
              <a:rect l="l" t="t" r="r" b="b"/>
              <a:pathLst>
                <a:path w="4674" h="853" extrusionOk="0">
                  <a:moveTo>
                    <a:pt x="1510" y="1"/>
                  </a:moveTo>
                  <a:cubicBezTo>
                    <a:pt x="1265" y="1"/>
                    <a:pt x="1023" y="11"/>
                    <a:pt x="784" y="35"/>
                  </a:cubicBezTo>
                  <a:cubicBezTo>
                    <a:pt x="335" y="74"/>
                    <a:pt x="61" y="250"/>
                    <a:pt x="22" y="700"/>
                  </a:cubicBezTo>
                  <a:cubicBezTo>
                    <a:pt x="1" y="797"/>
                    <a:pt x="87" y="853"/>
                    <a:pt x="175" y="853"/>
                  </a:cubicBezTo>
                  <a:cubicBezTo>
                    <a:pt x="246" y="853"/>
                    <a:pt x="318" y="817"/>
                    <a:pt x="335" y="739"/>
                  </a:cubicBezTo>
                  <a:cubicBezTo>
                    <a:pt x="382" y="505"/>
                    <a:pt x="658" y="433"/>
                    <a:pt x="998" y="433"/>
                  </a:cubicBezTo>
                  <a:cubicBezTo>
                    <a:pt x="1512" y="433"/>
                    <a:pt x="2171" y="598"/>
                    <a:pt x="2406" y="621"/>
                  </a:cubicBezTo>
                  <a:cubicBezTo>
                    <a:pt x="3032" y="680"/>
                    <a:pt x="3696" y="700"/>
                    <a:pt x="4341" y="719"/>
                  </a:cubicBezTo>
                  <a:cubicBezTo>
                    <a:pt x="4347" y="720"/>
                    <a:pt x="4354" y="720"/>
                    <a:pt x="4360" y="720"/>
                  </a:cubicBezTo>
                  <a:cubicBezTo>
                    <a:pt x="4673" y="720"/>
                    <a:pt x="4667" y="230"/>
                    <a:pt x="4341" y="211"/>
                  </a:cubicBezTo>
                  <a:cubicBezTo>
                    <a:pt x="3426" y="149"/>
                    <a:pt x="2450" y="1"/>
                    <a:pt x="1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7530658" y="1361900"/>
              <a:ext cx="51733" cy="297227"/>
            </a:xfrm>
            <a:custGeom>
              <a:avLst/>
              <a:gdLst/>
              <a:ahLst/>
              <a:cxnLst/>
              <a:rect l="l" t="t" r="r" b="b"/>
              <a:pathLst>
                <a:path w="1408" h="8090" extrusionOk="0">
                  <a:moveTo>
                    <a:pt x="142" y="1"/>
                  </a:moveTo>
                  <a:cubicBezTo>
                    <a:pt x="70" y="1"/>
                    <a:pt x="0" y="50"/>
                    <a:pt x="0" y="146"/>
                  </a:cubicBezTo>
                  <a:cubicBezTo>
                    <a:pt x="20" y="1533"/>
                    <a:pt x="333" y="2901"/>
                    <a:pt x="391" y="4289"/>
                  </a:cubicBezTo>
                  <a:cubicBezTo>
                    <a:pt x="469" y="5520"/>
                    <a:pt x="274" y="6849"/>
                    <a:pt x="762" y="8002"/>
                  </a:cubicBezTo>
                  <a:cubicBezTo>
                    <a:pt x="772" y="8060"/>
                    <a:pt x="816" y="8090"/>
                    <a:pt x="863" y="8090"/>
                  </a:cubicBezTo>
                  <a:cubicBezTo>
                    <a:pt x="909" y="8090"/>
                    <a:pt x="958" y="8060"/>
                    <a:pt x="977" y="8002"/>
                  </a:cubicBezTo>
                  <a:lnTo>
                    <a:pt x="958" y="8002"/>
                  </a:lnTo>
                  <a:cubicBezTo>
                    <a:pt x="1407" y="6770"/>
                    <a:pt x="1075" y="5305"/>
                    <a:pt x="958" y="4015"/>
                  </a:cubicBezTo>
                  <a:cubicBezTo>
                    <a:pt x="841" y="2706"/>
                    <a:pt x="762" y="1299"/>
                    <a:pt x="293" y="107"/>
                  </a:cubicBezTo>
                  <a:cubicBezTo>
                    <a:pt x="267" y="35"/>
                    <a:pt x="203" y="1"/>
                    <a:pt x="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7579487" y="3326110"/>
              <a:ext cx="44532" cy="518071"/>
            </a:xfrm>
            <a:custGeom>
              <a:avLst/>
              <a:gdLst/>
              <a:ahLst/>
              <a:cxnLst/>
              <a:rect l="l" t="t" r="r" b="b"/>
              <a:pathLst>
                <a:path w="1212" h="14101" extrusionOk="0">
                  <a:moveTo>
                    <a:pt x="499" y="0"/>
                  </a:moveTo>
                  <a:cubicBezTo>
                    <a:pt x="430" y="0"/>
                    <a:pt x="362" y="44"/>
                    <a:pt x="352" y="132"/>
                  </a:cubicBezTo>
                  <a:cubicBezTo>
                    <a:pt x="117" y="2497"/>
                    <a:pt x="313" y="4940"/>
                    <a:pt x="293" y="7324"/>
                  </a:cubicBezTo>
                  <a:cubicBezTo>
                    <a:pt x="293" y="9513"/>
                    <a:pt x="0" y="11877"/>
                    <a:pt x="508" y="14027"/>
                  </a:cubicBezTo>
                  <a:cubicBezTo>
                    <a:pt x="528" y="14076"/>
                    <a:pt x="572" y="14100"/>
                    <a:pt x="616" y="14100"/>
                  </a:cubicBezTo>
                  <a:cubicBezTo>
                    <a:pt x="660" y="14100"/>
                    <a:pt x="704" y="14076"/>
                    <a:pt x="723" y="14027"/>
                  </a:cubicBezTo>
                  <a:cubicBezTo>
                    <a:pt x="1212" y="11858"/>
                    <a:pt x="938" y="9532"/>
                    <a:pt x="899" y="7324"/>
                  </a:cubicBezTo>
                  <a:cubicBezTo>
                    <a:pt x="841" y="4940"/>
                    <a:pt x="958" y="2497"/>
                    <a:pt x="645" y="132"/>
                  </a:cubicBezTo>
                  <a:cubicBezTo>
                    <a:pt x="635" y="44"/>
                    <a:pt x="567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7425137" y="3820460"/>
              <a:ext cx="183823" cy="45521"/>
            </a:xfrm>
            <a:custGeom>
              <a:avLst/>
              <a:gdLst/>
              <a:ahLst/>
              <a:cxnLst/>
              <a:rect l="l" t="t" r="r" b="b"/>
              <a:pathLst>
                <a:path w="5003" h="1239" extrusionOk="0">
                  <a:moveTo>
                    <a:pt x="4844" y="0"/>
                  </a:moveTo>
                  <a:cubicBezTo>
                    <a:pt x="4763" y="0"/>
                    <a:pt x="4680" y="54"/>
                    <a:pt x="4670" y="161"/>
                  </a:cubicBezTo>
                  <a:cubicBezTo>
                    <a:pt x="4633" y="542"/>
                    <a:pt x="3870" y="606"/>
                    <a:pt x="3207" y="606"/>
                  </a:cubicBezTo>
                  <a:cubicBezTo>
                    <a:pt x="2870" y="606"/>
                    <a:pt x="2558" y="590"/>
                    <a:pt x="2381" y="590"/>
                  </a:cubicBezTo>
                  <a:cubicBezTo>
                    <a:pt x="2352" y="590"/>
                    <a:pt x="2327" y="590"/>
                    <a:pt x="2306" y="591"/>
                  </a:cubicBezTo>
                  <a:cubicBezTo>
                    <a:pt x="1641" y="611"/>
                    <a:pt x="977" y="650"/>
                    <a:pt x="332" y="728"/>
                  </a:cubicBezTo>
                  <a:cubicBezTo>
                    <a:pt x="12" y="766"/>
                    <a:pt x="0" y="1238"/>
                    <a:pt x="296" y="1238"/>
                  </a:cubicBezTo>
                  <a:cubicBezTo>
                    <a:pt x="308" y="1238"/>
                    <a:pt x="320" y="1238"/>
                    <a:pt x="332" y="1236"/>
                  </a:cubicBezTo>
                  <a:cubicBezTo>
                    <a:pt x="1504" y="1119"/>
                    <a:pt x="2696" y="1138"/>
                    <a:pt x="3889" y="982"/>
                  </a:cubicBezTo>
                  <a:cubicBezTo>
                    <a:pt x="4436" y="924"/>
                    <a:pt x="4983" y="806"/>
                    <a:pt x="5002" y="161"/>
                  </a:cubicBezTo>
                  <a:cubicBezTo>
                    <a:pt x="5002" y="54"/>
                    <a:pt x="4924" y="0"/>
                    <a:pt x="48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6989534" y="3297929"/>
              <a:ext cx="312826" cy="53236"/>
            </a:xfrm>
            <a:custGeom>
              <a:avLst/>
              <a:gdLst/>
              <a:ahLst/>
              <a:cxnLst/>
              <a:rect l="l" t="t" r="r" b="b"/>
              <a:pathLst>
                <a:path w="8514" h="1449" extrusionOk="0">
                  <a:moveTo>
                    <a:pt x="8319" y="0"/>
                  </a:moveTo>
                  <a:cubicBezTo>
                    <a:pt x="5602" y="137"/>
                    <a:pt x="2730" y="723"/>
                    <a:pt x="91" y="1329"/>
                  </a:cubicBezTo>
                  <a:cubicBezTo>
                    <a:pt x="0" y="1329"/>
                    <a:pt x="11" y="1448"/>
                    <a:pt x="92" y="1448"/>
                  </a:cubicBezTo>
                  <a:cubicBezTo>
                    <a:pt x="98" y="1448"/>
                    <a:pt x="104" y="1448"/>
                    <a:pt x="111" y="1446"/>
                  </a:cubicBezTo>
                  <a:cubicBezTo>
                    <a:pt x="2827" y="1251"/>
                    <a:pt x="5719" y="958"/>
                    <a:pt x="8358" y="294"/>
                  </a:cubicBezTo>
                  <a:cubicBezTo>
                    <a:pt x="8514" y="254"/>
                    <a:pt x="8494" y="20"/>
                    <a:pt x="8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6984978" y="3285695"/>
              <a:ext cx="123308" cy="21603"/>
            </a:xfrm>
            <a:custGeom>
              <a:avLst/>
              <a:gdLst/>
              <a:ahLst/>
              <a:cxnLst/>
              <a:rect l="l" t="t" r="r" b="b"/>
              <a:pathLst>
                <a:path w="3356" h="588" extrusionOk="0">
                  <a:moveTo>
                    <a:pt x="3163" y="0"/>
                  </a:moveTo>
                  <a:cubicBezTo>
                    <a:pt x="3158" y="0"/>
                    <a:pt x="3152" y="1"/>
                    <a:pt x="3147" y="1"/>
                  </a:cubicBezTo>
                  <a:cubicBezTo>
                    <a:pt x="2130" y="79"/>
                    <a:pt x="1095" y="294"/>
                    <a:pt x="79" y="451"/>
                  </a:cubicBezTo>
                  <a:cubicBezTo>
                    <a:pt x="0" y="451"/>
                    <a:pt x="20" y="587"/>
                    <a:pt x="98" y="587"/>
                  </a:cubicBezTo>
                  <a:cubicBezTo>
                    <a:pt x="1134" y="509"/>
                    <a:pt x="2170" y="451"/>
                    <a:pt x="3186" y="294"/>
                  </a:cubicBezTo>
                  <a:cubicBezTo>
                    <a:pt x="3356" y="275"/>
                    <a:pt x="3325" y="0"/>
                    <a:pt x="3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7713996" y="3227607"/>
              <a:ext cx="322893" cy="42398"/>
            </a:xfrm>
            <a:custGeom>
              <a:avLst/>
              <a:gdLst/>
              <a:ahLst/>
              <a:cxnLst/>
              <a:rect l="l" t="t" r="r" b="b"/>
              <a:pathLst>
                <a:path w="8788" h="1154" extrusionOk="0">
                  <a:moveTo>
                    <a:pt x="7396" y="1"/>
                  </a:moveTo>
                  <a:cubicBezTo>
                    <a:pt x="4985" y="1"/>
                    <a:pt x="2559" y="409"/>
                    <a:pt x="189" y="859"/>
                  </a:cubicBezTo>
                  <a:cubicBezTo>
                    <a:pt x="0" y="897"/>
                    <a:pt x="67" y="1153"/>
                    <a:pt x="247" y="1153"/>
                  </a:cubicBezTo>
                  <a:cubicBezTo>
                    <a:pt x="254" y="1153"/>
                    <a:pt x="260" y="1153"/>
                    <a:pt x="267" y="1152"/>
                  </a:cubicBezTo>
                  <a:cubicBezTo>
                    <a:pt x="3042" y="703"/>
                    <a:pt x="5837" y="605"/>
                    <a:pt x="8631" y="292"/>
                  </a:cubicBezTo>
                  <a:cubicBezTo>
                    <a:pt x="8788" y="273"/>
                    <a:pt x="8788" y="58"/>
                    <a:pt x="8631" y="38"/>
                  </a:cubicBezTo>
                  <a:cubicBezTo>
                    <a:pt x="8220" y="13"/>
                    <a:pt x="7808" y="1"/>
                    <a:pt x="7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8084420" y="3210045"/>
              <a:ext cx="63895" cy="29025"/>
            </a:xfrm>
            <a:custGeom>
              <a:avLst/>
              <a:gdLst/>
              <a:ahLst/>
              <a:cxnLst/>
              <a:rect l="l" t="t" r="r" b="b"/>
              <a:pathLst>
                <a:path w="1739" h="790" extrusionOk="0">
                  <a:moveTo>
                    <a:pt x="1409" y="1"/>
                  </a:moveTo>
                  <a:cubicBezTo>
                    <a:pt x="1388" y="1"/>
                    <a:pt x="1366" y="3"/>
                    <a:pt x="1344" y="8"/>
                  </a:cubicBezTo>
                  <a:cubicBezTo>
                    <a:pt x="1246" y="28"/>
                    <a:pt x="1148" y="28"/>
                    <a:pt x="1070" y="67"/>
                  </a:cubicBezTo>
                  <a:cubicBezTo>
                    <a:pt x="972" y="86"/>
                    <a:pt x="914" y="145"/>
                    <a:pt x="816" y="165"/>
                  </a:cubicBezTo>
                  <a:cubicBezTo>
                    <a:pt x="697" y="224"/>
                    <a:pt x="554" y="250"/>
                    <a:pt x="415" y="250"/>
                  </a:cubicBezTo>
                  <a:cubicBezTo>
                    <a:pt x="373" y="250"/>
                    <a:pt x="330" y="247"/>
                    <a:pt x="288" y="243"/>
                  </a:cubicBezTo>
                  <a:cubicBezTo>
                    <a:pt x="283" y="242"/>
                    <a:pt x="277" y="242"/>
                    <a:pt x="271" y="242"/>
                  </a:cubicBezTo>
                  <a:cubicBezTo>
                    <a:pt x="33" y="242"/>
                    <a:pt x="1" y="635"/>
                    <a:pt x="230" y="712"/>
                  </a:cubicBezTo>
                  <a:cubicBezTo>
                    <a:pt x="386" y="764"/>
                    <a:pt x="542" y="790"/>
                    <a:pt x="705" y="790"/>
                  </a:cubicBezTo>
                  <a:cubicBezTo>
                    <a:pt x="786" y="790"/>
                    <a:pt x="868" y="783"/>
                    <a:pt x="953" y="770"/>
                  </a:cubicBezTo>
                  <a:cubicBezTo>
                    <a:pt x="1207" y="770"/>
                    <a:pt x="1441" y="634"/>
                    <a:pt x="1578" y="438"/>
                  </a:cubicBezTo>
                  <a:cubicBezTo>
                    <a:pt x="1739" y="260"/>
                    <a:pt x="1623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7878082" y="3177456"/>
              <a:ext cx="48941" cy="19987"/>
            </a:xfrm>
            <a:custGeom>
              <a:avLst/>
              <a:gdLst/>
              <a:ahLst/>
              <a:cxnLst/>
              <a:rect l="l" t="t" r="r" b="b"/>
              <a:pathLst>
                <a:path w="1332" h="544" extrusionOk="0">
                  <a:moveTo>
                    <a:pt x="1025" y="0"/>
                  </a:moveTo>
                  <a:cubicBezTo>
                    <a:pt x="912" y="0"/>
                    <a:pt x="799" y="32"/>
                    <a:pt x="687" y="74"/>
                  </a:cubicBezTo>
                  <a:lnTo>
                    <a:pt x="179" y="250"/>
                  </a:lnTo>
                  <a:cubicBezTo>
                    <a:pt x="1" y="286"/>
                    <a:pt x="49" y="532"/>
                    <a:pt x="207" y="532"/>
                  </a:cubicBezTo>
                  <a:cubicBezTo>
                    <a:pt x="222" y="532"/>
                    <a:pt x="239" y="529"/>
                    <a:pt x="257" y="524"/>
                  </a:cubicBezTo>
                  <a:lnTo>
                    <a:pt x="257" y="543"/>
                  </a:lnTo>
                  <a:lnTo>
                    <a:pt x="804" y="446"/>
                  </a:lnTo>
                  <a:cubicBezTo>
                    <a:pt x="960" y="446"/>
                    <a:pt x="1117" y="387"/>
                    <a:pt x="1234" y="289"/>
                  </a:cubicBezTo>
                  <a:cubicBezTo>
                    <a:pt x="1332" y="211"/>
                    <a:pt x="1273" y="55"/>
                    <a:pt x="1156" y="16"/>
                  </a:cubicBezTo>
                  <a:cubicBezTo>
                    <a:pt x="1112" y="5"/>
                    <a:pt x="1068" y="0"/>
                    <a:pt x="102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7155420" y="3383940"/>
              <a:ext cx="96412" cy="311188"/>
            </a:xfrm>
            <a:custGeom>
              <a:avLst/>
              <a:gdLst/>
              <a:ahLst/>
              <a:cxnLst/>
              <a:rect l="l" t="t" r="r" b="b"/>
              <a:pathLst>
                <a:path w="2624" h="8470" extrusionOk="0">
                  <a:moveTo>
                    <a:pt x="2481" y="0"/>
                  </a:moveTo>
                  <a:cubicBezTo>
                    <a:pt x="2439" y="0"/>
                    <a:pt x="2399" y="19"/>
                    <a:pt x="2377" y="63"/>
                  </a:cubicBezTo>
                  <a:cubicBezTo>
                    <a:pt x="1498" y="2818"/>
                    <a:pt x="735" y="5593"/>
                    <a:pt x="12" y="8388"/>
                  </a:cubicBezTo>
                  <a:cubicBezTo>
                    <a:pt x="0" y="8436"/>
                    <a:pt x="40" y="8470"/>
                    <a:pt x="78" y="8470"/>
                  </a:cubicBezTo>
                  <a:cubicBezTo>
                    <a:pt x="100" y="8470"/>
                    <a:pt x="122" y="8457"/>
                    <a:pt x="130" y="8427"/>
                  </a:cubicBezTo>
                  <a:cubicBezTo>
                    <a:pt x="970" y="5672"/>
                    <a:pt x="1810" y="2916"/>
                    <a:pt x="2611" y="141"/>
                  </a:cubicBezTo>
                  <a:cubicBezTo>
                    <a:pt x="2624" y="55"/>
                    <a:pt x="2551" y="0"/>
                    <a:pt x="2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7114196" y="3766193"/>
              <a:ext cx="72015" cy="228155"/>
            </a:xfrm>
            <a:custGeom>
              <a:avLst/>
              <a:gdLst/>
              <a:ahLst/>
              <a:cxnLst/>
              <a:rect l="l" t="t" r="r" b="b"/>
              <a:pathLst>
                <a:path w="1960" h="6210" extrusionOk="0">
                  <a:moveTo>
                    <a:pt x="1851" y="0"/>
                  </a:moveTo>
                  <a:cubicBezTo>
                    <a:pt x="1818" y="0"/>
                    <a:pt x="1787" y="17"/>
                    <a:pt x="1779" y="55"/>
                  </a:cubicBezTo>
                  <a:cubicBezTo>
                    <a:pt x="1076" y="2049"/>
                    <a:pt x="509" y="4081"/>
                    <a:pt x="1" y="6133"/>
                  </a:cubicBezTo>
                  <a:cubicBezTo>
                    <a:pt x="1" y="6171"/>
                    <a:pt x="43" y="6210"/>
                    <a:pt x="77" y="6210"/>
                  </a:cubicBezTo>
                  <a:cubicBezTo>
                    <a:pt x="95" y="6210"/>
                    <a:pt x="111" y="6199"/>
                    <a:pt x="118" y="6172"/>
                  </a:cubicBezTo>
                  <a:lnTo>
                    <a:pt x="138" y="6172"/>
                  </a:lnTo>
                  <a:cubicBezTo>
                    <a:pt x="978" y="4237"/>
                    <a:pt x="1584" y="2205"/>
                    <a:pt x="1936" y="114"/>
                  </a:cubicBezTo>
                  <a:cubicBezTo>
                    <a:pt x="1959" y="43"/>
                    <a:pt x="1903" y="0"/>
                    <a:pt x="1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7993045" y="3416456"/>
              <a:ext cx="111550" cy="308285"/>
            </a:xfrm>
            <a:custGeom>
              <a:avLst/>
              <a:gdLst/>
              <a:ahLst/>
              <a:cxnLst/>
              <a:rect l="l" t="t" r="r" b="b"/>
              <a:pathLst>
                <a:path w="3036" h="8391" extrusionOk="0">
                  <a:moveTo>
                    <a:pt x="79" y="1"/>
                  </a:moveTo>
                  <a:cubicBezTo>
                    <a:pt x="44" y="1"/>
                    <a:pt x="0" y="44"/>
                    <a:pt x="0" y="97"/>
                  </a:cubicBezTo>
                  <a:cubicBezTo>
                    <a:pt x="469" y="2911"/>
                    <a:pt x="1544" y="5705"/>
                    <a:pt x="2697" y="8304"/>
                  </a:cubicBezTo>
                  <a:cubicBezTo>
                    <a:pt x="2724" y="8365"/>
                    <a:pt x="2774" y="8390"/>
                    <a:pt x="2826" y="8390"/>
                  </a:cubicBezTo>
                  <a:cubicBezTo>
                    <a:pt x="2926" y="8390"/>
                    <a:pt x="3036" y="8296"/>
                    <a:pt x="3010" y="8167"/>
                  </a:cubicBezTo>
                  <a:cubicBezTo>
                    <a:pt x="2170" y="5451"/>
                    <a:pt x="1310" y="2637"/>
                    <a:pt x="118" y="38"/>
                  </a:cubicBezTo>
                  <a:cubicBezTo>
                    <a:pt x="111" y="12"/>
                    <a:pt x="96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8132368" y="3654023"/>
              <a:ext cx="86124" cy="189946"/>
            </a:xfrm>
            <a:custGeom>
              <a:avLst/>
              <a:gdLst/>
              <a:ahLst/>
              <a:cxnLst/>
              <a:rect l="l" t="t" r="r" b="b"/>
              <a:pathLst>
                <a:path w="2344" h="5170" extrusionOk="0">
                  <a:moveTo>
                    <a:pt x="170" y="0"/>
                  </a:moveTo>
                  <a:cubicBezTo>
                    <a:pt x="85" y="0"/>
                    <a:pt x="1" y="77"/>
                    <a:pt x="39" y="177"/>
                  </a:cubicBezTo>
                  <a:lnTo>
                    <a:pt x="58" y="177"/>
                  </a:lnTo>
                  <a:cubicBezTo>
                    <a:pt x="469" y="1877"/>
                    <a:pt x="1094" y="3519"/>
                    <a:pt x="1915" y="5063"/>
                  </a:cubicBezTo>
                  <a:cubicBezTo>
                    <a:pt x="1963" y="5138"/>
                    <a:pt x="2032" y="5170"/>
                    <a:pt x="2099" y="5170"/>
                  </a:cubicBezTo>
                  <a:cubicBezTo>
                    <a:pt x="2225" y="5170"/>
                    <a:pt x="2344" y="5059"/>
                    <a:pt x="2306" y="4906"/>
                  </a:cubicBezTo>
                  <a:cubicBezTo>
                    <a:pt x="1798" y="3226"/>
                    <a:pt x="1133" y="1604"/>
                    <a:pt x="293" y="79"/>
                  </a:cubicBezTo>
                  <a:cubicBezTo>
                    <a:pt x="265" y="24"/>
                    <a:pt x="217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8004766" y="3299399"/>
              <a:ext cx="29945" cy="64956"/>
            </a:xfrm>
            <a:custGeom>
              <a:avLst/>
              <a:gdLst/>
              <a:ahLst/>
              <a:cxnLst/>
              <a:rect l="l" t="t" r="r" b="b"/>
              <a:pathLst>
                <a:path w="815" h="1768" extrusionOk="0">
                  <a:moveTo>
                    <a:pt x="124" y="0"/>
                  </a:moveTo>
                  <a:cubicBezTo>
                    <a:pt x="63" y="0"/>
                    <a:pt x="1" y="60"/>
                    <a:pt x="14" y="136"/>
                  </a:cubicBezTo>
                  <a:cubicBezTo>
                    <a:pt x="72" y="429"/>
                    <a:pt x="131" y="723"/>
                    <a:pt x="229" y="1016"/>
                  </a:cubicBezTo>
                  <a:cubicBezTo>
                    <a:pt x="287" y="1250"/>
                    <a:pt x="385" y="1504"/>
                    <a:pt x="522" y="1719"/>
                  </a:cubicBezTo>
                  <a:cubicBezTo>
                    <a:pt x="556" y="1753"/>
                    <a:pt x="594" y="1767"/>
                    <a:pt x="632" y="1767"/>
                  </a:cubicBezTo>
                  <a:cubicBezTo>
                    <a:pt x="726" y="1767"/>
                    <a:pt x="815" y="1680"/>
                    <a:pt x="815" y="1582"/>
                  </a:cubicBezTo>
                  <a:cubicBezTo>
                    <a:pt x="815" y="1309"/>
                    <a:pt x="737" y="1035"/>
                    <a:pt x="619" y="781"/>
                  </a:cubicBezTo>
                  <a:cubicBezTo>
                    <a:pt x="522" y="527"/>
                    <a:pt x="385" y="273"/>
                    <a:pt x="209" y="58"/>
                  </a:cubicBezTo>
                  <a:cubicBezTo>
                    <a:pt x="189" y="17"/>
                    <a:pt x="156" y="0"/>
                    <a:pt x="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7478228" y="3346023"/>
              <a:ext cx="22303" cy="330329"/>
            </a:xfrm>
            <a:custGeom>
              <a:avLst/>
              <a:gdLst/>
              <a:ahLst/>
              <a:cxnLst/>
              <a:rect l="l" t="t" r="r" b="b"/>
              <a:pathLst>
                <a:path w="607" h="8991" extrusionOk="0">
                  <a:moveTo>
                    <a:pt x="323" y="1"/>
                  </a:moveTo>
                  <a:cubicBezTo>
                    <a:pt x="265" y="1"/>
                    <a:pt x="206" y="40"/>
                    <a:pt x="196" y="118"/>
                  </a:cubicBezTo>
                  <a:cubicBezTo>
                    <a:pt x="1" y="3010"/>
                    <a:pt x="118" y="5981"/>
                    <a:pt x="118" y="8873"/>
                  </a:cubicBezTo>
                  <a:cubicBezTo>
                    <a:pt x="128" y="8951"/>
                    <a:pt x="186" y="8990"/>
                    <a:pt x="245" y="8990"/>
                  </a:cubicBezTo>
                  <a:cubicBezTo>
                    <a:pt x="304" y="8990"/>
                    <a:pt x="362" y="8951"/>
                    <a:pt x="372" y="8873"/>
                  </a:cubicBezTo>
                  <a:cubicBezTo>
                    <a:pt x="431" y="5961"/>
                    <a:pt x="607" y="3010"/>
                    <a:pt x="450" y="118"/>
                  </a:cubicBezTo>
                  <a:cubicBezTo>
                    <a:pt x="440" y="40"/>
                    <a:pt x="382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7534956" y="3687714"/>
              <a:ext cx="15101" cy="78771"/>
            </a:xfrm>
            <a:custGeom>
              <a:avLst/>
              <a:gdLst/>
              <a:ahLst/>
              <a:cxnLst/>
              <a:rect l="l" t="t" r="r" b="b"/>
              <a:pathLst>
                <a:path w="411" h="2144" extrusionOk="0">
                  <a:moveTo>
                    <a:pt x="249" y="1"/>
                  </a:moveTo>
                  <a:cubicBezTo>
                    <a:pt x="196" y="1"/>
                    <a:pt x="146" y="32"/>
                    <a:pt x="137" y="100"/>
                  </a:cubicBezTo>
                  <a:cubicBezTo>
                    <a:pt x="1" y="726"/>
                    <a:pt x="40" y="1429"/>
                    <a:pt x="20" y="2074"/>
                  </a:cubicBezTo>
                  <a:cubicBezTo>
                    <a:pt x="20" y="2118"/>
                    <a:pt x="57" y="2144"/>
                    <a:pt x="90" y="2144"/>
                  </a:cubicBezTo>
                  <a:cubicBezTo>
                    <a:pt x="115" y="2144"/>
                    <a:pt x="137" y="2128"/>
                    <a:pt x="137" y="2094"/>
                  </a:cubicBezTo>
                  <a:cubicBezTo>
                    <a:pt x="235" y="1468"/>
                    <a:pt x="411" y="784"/>
                    <a:pt x="391" y="140"/>
                  </a:cubicBezTo>
                  <a:cubicBezTo>
                    <a:pt x="391" y="52"/>
                    <a:pt x="318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7505527" y="1433839"/>
              <a:ext cx="19437" cy="214084"/>
            </a:xfrm>
            <a:custGeom>
              <a:avLst/>
              <a:gdLst/>
              <a:ahLst/>
              <a:cxnLst/>
              <a:rect l="l" t="t" r="r" b="b"/>
              <a:pathLst>
                <a:path w="529" h="5827" extrusionOk="0">
                  <a:moveTo>
                    <a:pt x="323" y="0"/>
                  </a:moveTo>
                  <a:cubicBezTo>
                    <a:pt x="269" y="0"/>
                    <a:pt x="215" y="34"/>
                    <a:pt x="215" y="103"/>
                  </a:cubicBezTo>
                  <a:cubicBezTo>
                    <a:pt x="196" y="1979"/>
                    <a:pt x="39" y="3855"/>
                    <a:pt x="0" y="5731"/>
                  </a:cubicBezTo>
                  <a:cubicBezTo>
                    <a:pt x="0" y="5789"/>
                    <a:pt x="56" y="5827"/>
                    <a:pt x="105" y="5827"/>
                  </a:cubicBezTo>
                  <a:cubicBezTo>
                    <a:pt x="138" y="5827"/>
                    <a:pt x="168" y="5809"/>
                    <a:pt x="176" y="5770"/>
                  </a:cubicBezTo>
                  <a:cubicBezTo>
                    <a:pt x="430" y="3894"/>
                    <a:pt x="528" y="1998"/>
                    <a:pt x="430" y="103"/>
                  </a:cubicBezTo>
                  <a:cubicBezTo>
                    <a:pt x="430" y="34"/>
                    <a:pt x="377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7447365" y="1395224"/>
              <a:ext cx="38102" cy="28767"/>
            </a:xfrm>
            <a:custGeom>
              <a:avLst/>
              <a:gdLst/>
              <a:ahLst/>
              <a:cxnLst/>
              <a:rect l="l" t="t" r="r" b="b"/>
              <a:pathLst>
                <a:path w="1037" h="783" extrusionOk="0">
                  <a:moveTo>
                    <a:pt x="528" y="1"/>
                  </a:moveTo>
                  <a:cubicBezTo>
                    <a:pt x="0" y="1"/>
                    <a:pt x="0" y="782"/>
                    <a:pt x="528" y="782"/>
                  </a:cubicBezTo>
                  <a:cubicBezTo>
                    <a:pt x="1036" y="782"/>
                    <a:pt x="1036" y="1"/>
                    <a:pt x="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7292979" y="3195679"/>
              <a:ext cx="360517" cy="60364"/>
            </a:xfrm>
            <a:custGeom>
              <a:avLst/>
              <a:gdLst/>
              <a:ahLst/>
              <a:cxnLst/>
              <a:rect l="l" t="t" r="r" b="b"/>
              <a:pathLst>
                <a:path w="9812" h="1643" extrusionOk="0">
                  <a:moveTo>
                    <a:pt x="8547" y="0"/>
                  </a:moveTo>
                  <a:cubicBezTo>
                    <a:pt x="7509" y="0"/>
                    <a:pt x="6471" y="246"/>
                    <a:pt x="5434" y="380"/>
                  </a:cubicBezTo>
                  <a:cubicBezTo>
                    <a:pt x="3714" y="614"/>
                    <a:pt x="1857" y="653"/>
                    <a:pt x="177" y="1103"/>
                  </a:cubicBezTo>
                  <a:cubicBezTo>
                    <a:pt x="1" y="1161"/>
                    <a:pt x="1" y="1396"/>
                    <a:pt x="177" y="1474"/>
                  </a:cubicBezTo>
                  <a:cubicBezTo>
                    <a:pt x="826" y="1599"/>
                    <a:pt x="1496" y="1643"/>
                    <a:pt x="2174" y="1643"/>
                  </a:cubicBezTo>
                  <a:cubicBezTo>
                    <a:pt x="3190" y="1643"/>
                    <a:pt x="4222" y="1544"/>
                    <a:pt x="5219" y="1474"/>
                  </a:cubicBezTo>
                  <a:cubicBezTo>
                    <a:pt x="6684" y="1376"/>
                    <a:pt x="8306" y="1298"/>
                    <a:pt x="9616" y="595"/>
                  </a:cubicBezTo>
                  <a:cubicBezTo>
                    <a:pt x="9811" y="458"/>
                    <a:pt x="9772" y="145"/>
                    <a:pt x="9537" y="87"/>
                  </a:cubicBezTo>
                  <a:cubicBezTo>
                    <a:pt x="9207" y="25"/>
                    <a:pt x="8877" y="0"/>
                    <a:pt x="85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7668584" y="3191932"/>
              <a:ext cx="91856" cy="25681"/>
            </a:xfrm>
            <a:custGeom>
              <a:avLst/>
              <a:gdLst/>
              <a:ahLst/>
              <a:cxnLst/>
              <a:rect l="l" t="t" r="r" b="b"/>
              <a:pathLst>
                <a:path w="2500" h="699" extrusionOk="0">
                  <a:moveTo>
                    <a:pt x="1989" y="0"/>
                  </a:moveTo>
                  <a:cubicBezTo>
                    <a:pt x="1778" y="0"/>
                    <a:pt x="1558" y="58"/>
                    <a:pt x="1347" y="71"/>
                  </a:cubicBezTo>
                  <a:lnTo>
                    <a:pt x="331" y="189"/>
                  </a:lnTo>
                  <a:cubicBezTo>
                    <a:pt x="30" y="226"/>
                    <a:pt x="0" y="699"/>
                    <a:pt x="295" y="699"/>
                  </a:cubicBezTo>
                  <a:cubicBezTo>
                    <a:pt x="307" y="699"/>
                    <a:pt x="318" y="698"/>
                    <a:pt x="331" y="697"/>
                  </a:cubicBezTo>
                  <a:lnTo>
                    <a:pt x="1425" y="618"/>
                  </a:lnTo>
                  <a:cubicBezTo>
                    <a:pt x="1738" y="599"/>
                    <a:pt x="2070" y="618"/>
                    <a:pt x="2343" y="482"/>
                  </a:cubicBezTo>
                  <a:cubicBezTo>
                    <a:pt x="2500" y="364"/>
                    <a:pt x="2480" y="110"/>
                    <a:pt x="2285" y="52"/>
                  </a:cubicBezTo>
                  <a:cubicBezTo>
                    <a:pt x="2190" y="14"/>
                    <a:pt x="2090" y="0"/>
                    <a:pt x="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7408603" y="1413888"/>
              <a:ext cx="35199" cy="190130"/>
            </a:xfrm>
            <a:custGeom>
              <a:avLst/>
              <a:gdLst/>
              <a:ahLst/>
              <a:cxnLst/>
              <a:rect l="l" t="t" r="r" b="b"/>
              <a:pathLst>
                <a:path w="958" h="5175" extrusionOk="0">
                  <a:moveTo>
                    <a:pt x="376" y="1"/>
                  </a:moveTo>
                  <a:cubicBezTo>
                    <a:pt x="259" y="1"/>
                    <a:pt x="147" y="79"/>
                    <a:pt x="157" y="235"/>
                  </a:cubicBezTo>
                  <a:cubicBezTo>
                    <a:pt x="176" y="1076"/>
                    <a:pt x="176" y="1916"/>
                    <a:pt x="157" y="2737"/>
                  </a:cubicBezTo>
                  <a:cubicBezTo>
                    <a:pt x="137" y="3479"/>
                    <a:pt x="0" y="4261"/>
                    <a:pt x="196" y="4984"/>
                  </a:cubicBezTo>
                  <a:cubicBezTo>
                    <a:pt x="235" y="5111"/>
                    <a:pt x="347" y="5175"/>
                    <a:pt x="459" y="5175"/>
                  </a:cubicBezTo>
                  <a:cubicBezTo>
                    <a:pt x="572" y="5175"/>
                    <a:pt x="684" y="5111"/>
                    <a:pt x="723" y="4984"/>
                  </a:cubicBezTo>
                  <a:cubicBezTo>
                    <a:pt x="958" y="4281"/>
                    <a:pt x="841" y="3479"/>
                    <a:pt x="801" y="2737"/>
                  </a:cubicBezTo>
                  <a:cubicBezTo>
                    <a:pt x="762" y="1896"/>
                    <a:pt x="704" y="1076"/>
                    <a:pt x="626" y="235"/>
                  </a:cubicBezTo>
                  <a:cubicBezTo>
                    <a:pt x="616" y="79"/>
                    <a:pt x="494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7124998" y="1937962"/>
              <a:ext cx="161042" cy="275623"/>
            </a:xfrm>
            <a:custGeom>
              <a:avLst/>
              <a:gdLst/>
              <a:ahLst/>
              <a:cxnLst/>
              <a:rect l="l" t="t" r="r" b="b"/>
              <a:pathLst>
                <a:path w="4383" h="7502" extrusionOk="0">
                  <a:moveTo>
                    <a:pt x="4223" y="0"/>
                  </a:moveTo>
                  <a:cubicBezTo>
                    <a:pt x="4196" y="0"/>
                    <a:pt x="4167" y="12"/>
                    <a:pt x="4143" y="42"/>
                  </a:cubicBezTo>
                  <a:lnTo>
                    <a:pt x="4143" y="61"/>
                  </a:lnTo>
                  <a:cubicBezTo>
                    <a:pt x="3185" y="1312"/>
                    <a:pt x="2306" y="2602"/>
                    <a:pt x="1485" y="3970"/>
                  </a:cubicBezTo>
                  <a:cubicBezTo>
                    <a:pt x="860" y="5005"/>
                    <a:pt x="0" y="6041"/>
                    <a:pt x="254" y="7311"/>
                  </a:cubicBezTo>
                  <a:cubicBezTo>
                    <a:pt x="293" y="7438"/>
                    <a:pt x="406" y="7502"/>
                    <a:pt x="518" y="7502"/>
                  </a:cubicBezTo>
                  <a:cubicBezTo>
                    <a:pt x="630" y="7502"/>
                    <a:pt x="743" y="7438"/>
                    <a:pt x="782" y="7311"/>
                  </a:cubicBezTo>
                  <a:cubicBezTo>
                    <a:pt x="1231" y="4810"/>
                    <a:pt x="3283" y="2504"/>
                    <a:pt x="4338" y="198"/>
                  </a:cubicBezTo>
                  <a:cubicBezTo>
                    <a:pt x="4382" y="110"/>
                    <a:pt x="4305" y="0"/>
                    <a:pt x="42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7264982" y="2335830"/>
              <a:ext cx="70619" cy="178924"/>
            </a:xfrm>
            <a:custGeom>
              <a:avLst/>
              <a:gdLst/>
              <a:ahLst/>
              <a:cxnLst/>
              <a:rect l="l" t="t" r="r" b="b"/>
              <a:pathLst>
                <a:path w="1922" h="4870" extrusionOk="0">
                  <a:moveTo>
                    <a:pt x="1627" y="1"/>
                  </a:moveTo>
                  <a:cubicBezTo>
                    <a:pt x="1550" y="1"/>
                    <a:pt x="1474" y="31"/>
                    <a:pt x="1427" y="98"/>
                  </a:cubicBezTo>
                  <a:cubicBezTo>
                    <a:pt x="470" y="1427"/>
                    <a:pt x="98" y="3166"/>
                    <a:pt x="1" y="4768"/>
                  </a:cubicBezTo>
                  <a:cubicBezTo>
                    <a:pt x="12" y="4835"/>
                    <a:pt x="73" y="4870"/>
                    <a:pt x="132" y="4870"/>
                  </a:cubicBezTo>
                  <a:cubicBezTo>
                    <a:pt x="176" y="4870"/>
                    <a:pt x="218" y="4850"/>
                    <a:pt x="235" y="4807"/>
                  </a:cubicBezTo>
                  <a:lnTo>
                    <a:pt x="255" y="4807"/>
                  </a:lnTo>
                  <a:cubicBezTo>
                    <a:pt x="626" y="3224"/>
                    <a:pt x="1291" y="1798"/>
                    <a:pt x="1857" y="293"/>
                  </a:cubicBezTo>
                  <a:cubicBezTo>
                    <a:pt x="1922" y="113"/>
                    <a:pt x="1774" y="1"/>
                    <a:pt x="1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7427268" y="2376906"/>
              <a:ext cx="33068" cy="40818"/>
            </a:xfrm>
            <a:custGeom>
              <a:avLst/>
              <a:gdLst/>
              <a:ahLst/>
              <a:cxnLst/>
              <a:rect l="l" t="t" r="r" b="b"/>
              <a:pathLst>
                <a:path w="900" h="1111" extrusionOk="0">
                  <a:moveTo>
                    <a:pt x="439" y="1"/>
                  </a:moveTo>
                  <a:cubicBezTo>
                    <a:pt x="295" y="1"/>
                    <a:pt x="157" y="102"/>
                    <a:pt x="157" y="269"/>
                  </a:cubicBezTo>
                  <a:cubicBezTo>
                    <a:pt x="157" y="348"/>
                    <a:pt x="98" y="387"/>
                    <a:pt x="59" y="465"/>
                  </a:cubicBezTo>
                  <a:cubicBezTo>
                    <a:pt x="20" y="563"/>
                    <a:pt x="0" y="660"/>
                    <a:pt x="0" y="778"/>
                  </a:cubicBezTo>
                  <a:cubicBezTo>
                    <a:pt x="15" y="973"/>
                    <a:pt x="180" y="1110"/>
                    <a:pt x="362" y="1110"/>
                  </a:cubicBezTo>
                  <a:cubicBezTo>
                    <a:pt x="417" y="1110"/>
                    <a:pt x="474" y="1098"/>
                    <a:pt x="528" y="1071"/>
                  </a:cubicBezTo>
                  <a:cubicBezTo>
                    <a:pt x="899" y="895"/>
                    <a:pt x="860" y="445"/>
                    <a:pt x="684" y="133"/>
                  </a:cubicBezTo>
                  <a:cubicBezTo>
                    <a:pt x="624" y="42"/>
                    <a:pt x="530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7435865" y="2463174"/>
              <a:ext cx="33068" cy="44529"/>
            </a:xfrm>
            <a:custGeom>
              <a:avLst/>
              <a:gdLst/>
              <a:ahLst/>
              <a:cxnLst/>
              <a:rect l="l" t="t" r="r" b="b"/>
              <a:pathLst>
                <a:path w="900" h="1212" extrusionOk="0">
                  <a:moveTo>
                    <a:pt x="580" y="0"/>
                  </a:moveTo>
                  <a:cubicBezTo>
                    <a:pt x="475" y="0"/>
                    <a:pt x="379" y="56"/>
                    <a:pt x="333" y="149"/>
                  </a:cubicBezTo>
                  <a:cubicBezTo>
                    <a:pt x="157" y="403"/>
                    <a:pt x="1" y="1009"/>
                    <a:pt x="372" y="1185"/>
                  </a:cubicBezTo>
                  <a:cubicBezTo>
                    <a:pt x="408" y="1203"/>
                    <a:pt x="448" y="1212"/>
                    <a:pt x="489" y="1212"/>
                  </a:cubicBezTo>
                  <a:cubicBezTo>
                    <a:pt x="581" y="1212"/>
                    <a:pt x="676" y="1168"/>
                    <a:pt x="743" y="1087"/>
                  </a:cubicBezTo>
                  <a:cubicBezTo>
                    <a:pt x="861" y="892"/>
                    <a:pt x="743" y="657"/>
                    <a:pt x="861" y="442"/>
                  </a:cubicBezTo>
                  <a:cubicBezTo>
                    <a:pt x="900" y="345"/>
                    <a:pt x="900" y="227"/>
                    <a:pt x="861" y="149"/>
                  </a:cubicBezTo>
                  <a:cubicBezTo>
                    <a:pt x="822" y="71"/>
                    <a:pt x="763" y="32"/>
                    <a:pt x="685" y="12"/>
                  </a:cubicBezTo>
                  <a:lnTo>
                    <a:pt x="665" y="12"/>
                  </a:lnTo>
                  <a:cubicBezTo>
                    <a:pt x="637" y="4"/>
                    <a:pt x="608" y="0"/>
                    <a:pt x="5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7529923" y="2676125"/>
              <a:ext cx="46736" cy="35968"/>
            </a:xfrm>
            <a:custGeom>
              <a:avLst/>
              <a:gdLst/>
              <a:ahLst/>
              <a:cxnLst/>
              <a:rect l="l" t="t" r="r" b="b"/>
              <a:pathLst>
                <a:path w="1272" h="979" extrusionOk="0">
                  <a:moveTo>
                    <a:pt x="626" y="1"/>
                  </a:moveTo>
                  <a:cubicBezTo>
                    <a:pt x="1" y="1"/>
                    <a:pt x="1" y="978"/>
                    <a:pt x="626" y="978"/>
                  </a:cubicBezTo>
                  <a:cubicBezTo>
                    <a:pt x="1271" y="978"/>
                    <a:pt x="1271" y="1"/>
                    <a:pt x="6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8067005" y="1636465"/>
              <a:ext cx="1449712" cy="1640625"/>
            </a:xfrm>
            <a:custGeom>
              <a:avLst/>
              <a:gdLst/>
              <a:ahLst/>
              <a:cxnLst/>
              <a:rect l="l" t="t" r="r" b="b"/>
              <a:pathLst>
                <a:path w="39456" h="44655" extrusionOk="0">
                  <a:moveTo>
                    <a:pt x="18761" y="1"/>
                  </a:moveTo>
                  <a:lnTo>
                    <a:pt x="13563" y="1740"/>
                  </a:lnTo>
                  <a:lnTo>
                    <a:pt x="7661" y="1857"/>
                  </a:lnTo>
                  <a:lnTo>
                    <a:pt x="3303" y="1134"/>
                  </a:lnTo>
                  <a:lnTo>
                    <a:pt x="1466" y="6059"/>
                  </a:lnTo>
                  <a:lnTo>
                    <a:pt x="0" y="12684"/>
                  </a:lnTo>
                  <a:lnTo>
                    <a:pt x="333" y="19269"/>
                  </a:lnTo>
                  <a:lnTo>
                    <a:pt x="2404" y="23510"/>
                  </a:lnTo>
                  <a:cubicBezTo>
                    <a:pt x="5081" y="25406"/>
                    <a:pt x="7719" y="26735"/>
                    <a:pt x="10319" y="27125"/>
                  </a:cubicBezTo>
                  <a:lnTo>
                    <a:pt x="17803" y="29119"/>
                  </a:lnTo>
                  <a:lnTo>
                    <a:pt x="25073" y="29119"/>
                  </a:lnTo>
                  <a:lnTo>
                    <a:pt x="26167" y="31991"/>
                  </a:lnTo>
                  <a:lnTo>
                    <a:pt x="28297" y="35978"/>
                  </a:lnTo>
                  <a:lnTo>
                    <a:pt x="29724" y="38382"/>
                  </a:lnTo>
                  <a:lnTo>
                    <a:pt x="29919" y="40375"/>
                  </a:lnTo>
                  <a:lnTo>
                    <a:pt x="29353" y="42036"/>
                  </a:lnTo>
                  <a:cubicBezTo>
                    <a:pt x="29278" y="42194"/>
                    <a:pt x="29171" y="42270"/>
                    <a:pt x="29036" y="42270"/>
                  </a:cubicBezTo>
                  <a:cubicBezTo>
                    <a:pt x="28853" y="42270"/>
                    <a:pt x="28617" y="42130"/>
                    <a:pt x="28336" y="41860"/>
                  </a:cubicBezTo>
                  <a:lnTo>
                    <a:pt x="27301" y="40727"/>
                  </a:lnTo>
                  <a:lnTo>
                    <a:pt x="26402" y="40531"/>
                  </a:lnTo>
                  <a:lnTo>
                    <a:pt x="25776" y="40824"/>
                  </a:lnTo>
                  <a:lnTo>
                    <a:pt x="25561" y="41293"/>
                  </a:lnTo>
                  <a:cubicBezTo>
                    <a:pt x="25092" y="41547"/>
                    <a:pt x="24995" y="42192"/>
                    <a:pt x="25366" y="42564"/>
                  </a:cubicBezTo>
                  <a:lnTo>
                    <a:pt x="27301" y="44010"/>
                  </a:lnTo>
                  <a:lnTo>
                    <a:pt x="29958" y="44655"/>
                  </a:lnTo>
                  <a:lnTo>
                    <a:pt x="32382" y="43580"/>
                  </a:lnTo>
                  <a:lnTo>
                    <a:pt x="33359" y="41000"/>
                  </a:lnTo>
                  <a:lnTo>
                    <a:pt x="33456" y="37874"/>
                  </a:lnTo>
                  <a:lnTo>
                    <a:pt x="31385" y="34376"/>
                  </a:lnTo>
                  <a:lnTo>
                    <a:pt x="27144" y="28747"/>
                  </a:lnTo>
                  <a:lnTo>
                    <a:pt x="31834" y="25797"/>
                  </a:lnTo>
                  <a:lnTo>
                    <a:pt x="35332" y="27106"/>
                  </a:lnTo>
                  <a:lnTo>
                    <a:pt x="37990" y="26207"/>
                  </a:lnTo>
                  <a:lnTo>
                    <a:pt x="39456" y="23569"/>
                  </a:lnTo>
                  <a:lnTo>
                    <a:pt x="38967" y="19778"/>
                  </a:lnTo>
                  <a:lnTo>
                    <a:pt x="37365" y="18312"/>
                  </a:lnTo>
                  <a:lnTo>
                    <a:pt x="34824" y="18449"/>
                  </a:lnTo>
                  <a:cubicBezTo>
                    <a:pt x="33964" y="17472"/>
                    <a:pt x="33749" y="16709"/>
                    <a:pt x="33847" y="16006"/>
                  </a:cubicBezTo>
                  <a:lnTo>
                    <a:pt x="35039" y="11120"/>
                  </a:lnTo>
                  <a:lnTo>
                    <a:pt x="35332" y="6059"/>
                  </a:lnTo>
                  <a:lnTo>
                    <a:pt x="32968" y="3264"/>
                  </a:lnTo>
                  <a:lnTo>
                    <a:pt x="29313" y="3616"/>
                  </a:lnTo>
                  <a:cubicBezTo>
                    <a:pt x="29313" y="3616"/>
                    <a:pt x="26366" y="5442"/>
                    <a:pt x="25742" y="5442"/>
                  </a:cubicBezTo>
                  <a:cubicBezTo>
                    <a:pt x="25717" y="5442"/>
                    <a:pt x="25696" y="5440"/>
                    <a:pt x="25679" y="5434"/>
                  </a:cubicBezTo>
                  <a:cubicBezTo>
                    <a:pt x="23763" y="4808"/>
                    <a:pt x="21692" y="3186"/>
                    <a:pt x="21692" y="3186"/>
                  </a:cubicBezTo>
                  <a:lnTo>
                    <a:pt x="187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7705141" y="2237437"/>
              <a:ext cx="140761" cy="71827"/>
            </a:xfrm>
            <a:custGeom>
              <a:avLst/>
              <a:gdLst/>
              <a:ahLst/>
              <a:cxnLst/>
              <a:rect l="l" t="t" r="r" b="b"/>
              <a:pathLst>
                <a:path w="3831" h="1955" extrusionOk="0">
                  <a:moveTo>
                    <a:pt x="1915" y="1"/>
                  </a:moveTo>
                  <a:lnTo>
                    <a:pt x="762" y="79"/>
                  </a:lnTo>
                  <a:lnTo>
                    <a:pt x="0" y="841"/>
                  </a:lnTo>
                  <a:lnTo>
                    <a:pt x="2775" y="1681"/>
                  </a:lnTo>
                  <a:lnTo>
                    <a:pt x="3830" y="1955"/>
                  </a:lnTo>
                  <a:lnTo>
                    <a:pt x="3439" y="841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FFD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7734571" y="2327894"/>
              <a:ext cx="866682" cy="596694"/>
            </a:xfrm>
            <a:custGeom>
              <a:avLst/>
              <a:gdLst/>
              <a:ahLst/>
              <a:cxnLst/>
              <a:rect l="l" t="t" r="r" b="b"/>
              <a:pathLst>
                <a:path w="23588" h="16241" extrusionOk="0">
                  <a:moveTo>
                    <a:pt x="0" y="1"/>
                  </a:moveTo>
                  <a:lnTo>
                    <a:pt x="0" y="1271"/>
                  </a:lnTo>
                  <a:lnTo>
                    <a:pt x="59" y="2913"/>
                  </a:lnTo>
                  <a:lnTo>
                    <a:pt x="4046" y="10280"/>
                  </a:lnTo>
                  <a:lnTo>
                    <a:pt x="9732" y="14755"/>
                  </a:lnTo>
                  <a:lnTo>
                    <a:pt x="13738" y="16045"/>
                  </a:lnTo>
                  <a:lnTo>
                    <a:pt x="17979" y="16240"/>
                  </a:lnTo>
                  <a:lnTo>
                    <a:pt x="22356" y="14247"/>
                  </a:lnTo>
                  <a:lnTo>
                    <a:pt x="23588" y="9889"/>
                  </a:lnTo>
                  <a:lnTo>
                    <a:pt x="22982" y="9811"/>
                  </a:lnTo>
                  <a:lnTo>
                    <a:pt x="20617" y="11941"/>
                  </a:lnTo>
                  <a:lnTo>
                    <a:pt x="14872" y="13075"/>
                  </a:lnTo>
                  <a:lnTo>
                    <a:pt x="9732" y="10769"/>
                  </a:lnTo>
                  <a:lnTo>
                    <a:pt x="4905" y="5551"/>
                  </a:lnTo>
                  <a:lnTo>
                    <a:pt x="2951" y="1779"/>
                  </a:lnTo>
                  <a:lnTo>
                    <a:pt x="1114" y="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8644282" y="3694989"/>
              <a:ext cx="148660" cy="250604"/>
            </a:xfrm>
            <a:custGeom>
              <a:avLst/>
              <a:gdLst/>
              <a:ahLst/>
              <a:cxnLst/>
              <a:rect l="l" t="t" r="r" b="b"/>
              <a:pathLst>
                <a:path w="4046" h="6821" extrusionOk="0">
                  <a:moveTo>
                    <a:pt x="0" y="0"/>
                  </a:moveTo>
                  <a:lnTo>
                    <a:pt x="1524" y="6820"/>
                  </a:lnTo>
                  <a:lnTo>
                    <a:pt x="4045" y="6820"/>
                  </a:lnTo>
                  <a:lnTo>
                    <a:pt x="3733" y="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8932186" y="3720818"/>
              <a:ext cx="137895" cy="234107"/>
            </a:xfrm>
            <a:custGeom>
              <a:avLst/>
              <a:gdLst/>
              <a:ahLst/>
              <a:cxnLst/>
              <a:rect l="l" t="t" r="r" b="b"/>
              <a:pathLst>
                <a:path w="3753" h="6372" extrusionOk="0">
                  <a:moveTo>
                    <a:pt x="1" y="1"/>
                  </a:moveTo>
                  <a:lnTo>
                    <a:pt x="1173" y="6371"/>
                  </a:lnTo>
                  <a:lnTo>
                    <a:pt x="3342" y="6371"/>
                  </a:lnTo>
                  <a:lnTo>
                    <a:pt x="3753" y="2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8092136" y="1034097"/>
              <a:ext cx="1563871" cy="1296702"/>
            </a:xfrm>
            <a:custGeom>
              <a:avLst/>
              <a:gdLst/>
              <a:ahLst/>
              <a:cxnLst/>
              <a:rect l="l" t="t" r="r" b="b"/>
              <a:pathLst>
                <a:path w="42563" h="35294" extrusionOk="0">
                  <a:moveTo>
                    <a:pt x="10885" y="0"/>
                  </a:moveTo>
                  <a:lnTo>
                    <a:pt x="6449" y="1192"/>
                  </a:lnTo>
                  <a:lnTo>
                    <a:pt x="2052" y="4983"/>
                  </a:lnTo>
                  <a:lnTo>
                    <a:pt x="0" y="10826"/>
                  </a:lnTo>
                  <a:lnTo>
                    <a:pt x="0" y="15028"/>
                  </a:lnTo>
                  <a:lnTo>
                    <a:pt x="2052" y="17178"/>
                  </a:lnTo>
                  <a:cubicBezTo>
                    <a:pt x="3564" y="18222"/>
                    <a:pt x="5607" y="18590"/>
                    <a:pt x="7737" y="18590"/>
                  </a:cubicBezTo>
                  <a:cubicBezTo>
                    <a:pt x="12818" y="18590"/>
                    <a:pt x="18389" y="16494"/>
                    <a:pt x="18389" y="16494"/>
                  </a:cubicBezTo>
                  <a:lnTo>
                    <a:pt x="19542" y="18428"/>
                  </a:lnTo>
                  <a:lnTo>
                    <a:pt x="25151" y="21555"/>
                  </a:lnTo>
                  <a:lnTo>
                    <a:pt x="31170" y="19386"/>
                  </a:lnTo>
                  <a:lnTo>
                    <a:pt x="34394" y="21340"/>
                  </a:lnTo>
                  <a:cubicBezTo>
                    <a:pt x="35156" y="22884"/>
                    <a:pt x="35098" y="25483"/>
                    <a:pt x="33964" y="29411"/>
                  </a:cubicBezTo>
                  <a:lnTo>
                    <a:pt x="32929" y="32889"/>
                  </a:lnTo>
                  <a:lnTo>
                    <a:pt x="34140" y="34844"/>
                  </a:lnTo>
                  <a:lnTo>
                    <a:pt x="36270" y="34433"/>
                  </a:lnTo>
                  <a:lnTo>
                    <a:pt x="38400" y="35293"/>
                  </a:lnTo>
                  <a:lnTo>
                    <a:pt x="42504" y="28278"/>
                  </a:lnTo>
                  <a:lnTo>
                    <a:pt x="42563" y="23431"/>
                  </a:lnTo>
                  <a:lnTo>
                    <a:pt x="40667" y="18585"/>
                  </a:lnTo>
                  <a:lnTo>
                    <a:pt x="36427" y="15126"/>
                  </a:lnTo>
                  <a:lnTo>
                    <a:pt x="33144" y="9224"/>
                  </a:lnTo>
                  <a:lnTo>
                    <a:pt x="28180" y="5882"/>
                  </a:lnTo>
                  <a:lnTo>
                    <a:pt x="17979" y="4006"/>
                  </a:lnTo>
                  <a:lnTo>
                    <a:pt x="15575" y="1837"/>
                  </a:lnTo>
                  <a:lnTo>
                    <a:pt x="108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8940086" y="3081084"/>
              <a:ext cx="111330" cy="127855"/>
            </a:xfrm>
            <a:custGeom>
              <a:avLst/>
              <a:gdLst/>
              <a:ahLst/>
              <a:cxnLst/>
              <a:rect l="l" t="t" r="r" b="b"/>
              <a:pathLst>
                <a:path w="3030" h="3480" extrusionOk="0">
                  <a:moveTo>
                    <a:pt x="2990" y="1"/>
                  </a:moveTo>
                  <a:lnTo>
                    <a:pt x="1642" y="352"/>
                  </a:lnTo>
                  <a:lnTo>
                    <a:pt x="0" y="2170"/>
                  </a:lnTo>
                  <a:lnTo>
                    <a:pt x="626" y="3303"/>
                  </a:lnTo>
                  <a:lnTo>
                    <a:pt x="1798" y="3479"/>
                  </a:lnTo>
                  <a:lnTo>
                    <a:pt x="1271" y="2658"/>
                  </a:lnTo>
                  <a:lnTo>
                    <a:pt x="1798" y="1955"/>
                  </a:lnTo>
                  <a:lnTo>
                    <a:pt x="2013" y="1486"/>
                  </a:lnTo>
                  <a:lnTo>
                    <a:pt x="3030" y="1056"/>
                  </a:lnTo>
                  <a:lnTo>
                    <a:pt x="2990" y="1"/>
                  </a:lnTo>
                  <a:close/>
                </a:path>
              </a:pathLst>
            </a:custGeom>
            <a:solidFill>
              <a:srgbClr val="BDF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8530091" y="2691225"/>
              <a:ext cx="506275" cy="529901"/>
            </a:xfrm>
            <a:custGeom>
              <a:avLst/>
              <a:gdLst/>
              <a:ahLst/>
              <a:cxnLst/>
              <a:rect l="l" t="t" r="r" b="b"/>
              <a:pathLst>
                <a:path w="13779" h="14423" extrusionOk="0">
                  <a:moveTo>
                    <a:pt x="1936" y="0"/>
                  </a:moveTo>
                  <a:lnTo>
                    <a:pt x="704" y="4358"/>
                  </a:lnTo>
                  <a:lnTo>
                    <a:pt x="1" y="10319"/>
                  </a:lnTo>
                  <a:lnTo>
                    <a:pt x="275" y="13054"/>
                  </a:lnTo>
                  <a:lnTo>
                    <a:pt x="1838" y="14422"/>
                  </a:lnTo>
                  <a:lnTo>
                    <a:pt x="3108" y="10123"/>
                  </a:lnTo>
                  <a:lnTo>
                    <a:pt x="7642" y="7211"/>
                  </a:lnTo>
                  <a:lnTo>
                    <a:pt x="13778" y="6781"/>
                  </a:lnTo>
                  <a:lnTo>
                    <a:pt x="13563" y="3791"/>
                  </a:lnTo>
                  <a:lnTo>
                    <a:pt x="12469" y="391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8522926" y="3157909"/>
              <a:ext cx="234123" cy="566531"/>
            </a:xfrm>
            <a:custGeom>
              <a:avLst/>
              <a:gdLst/>
              <a:ahLst/>
              <a:cxnLst/>
              <a:rect l="l" t="t" r="r" b="b"/>
              <a:pathLst>
                <a:path w="6372" h="15420" extrusionOk="0">
                  <a:moveTo>
                    <a:pt x="1" y="1"/>
                  </a:moveTo>
                  <a:lnTo>
                    <a:pt x="1525" y="8365"/>
                  </a:lnTo>
                  <a:lnTo>
                    <a:pt x="2912" y="14501"/>
                  </a:lnTo>
                  <a:lnTo>
                    <a:pt x="6371" y="15419"/>
                  </a:lnTo>
                  <a:lnTo>
                    <a:pt x="5394" y="3948"/>
                  </a:lnTo>
                  <a:lnTo>
                    <a:pt x="3186" y="2776"/>
                  </a:lnTo>
                  <a:lnTo>
                    <a:pt x="2521" y="17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8862525" y="3253399"/>
              <a:ext cx="207558" cy="467443"/>
            </a:xfrm>
            <a:custGeom>
              <a:avLst/>
              <a:gdLst/>
              <a:ahLst/>
              <a:cxnLst/>
              <a:rect l="l" t="t" r="r" b="b"/>
              <a:pathLst>
                <a:path w="5649" h="12723" extrusionOk="0">
                  <a:moveTo>
                    <a:pt x="5649" y="1"/>
                  </a:moveTo>
                  <a:lnTo>
                    <a:pt x="2795" y="1154"/>
                  </a:lnTo>
                  <a:lnTo>
                    <a:pt x="1" y="1369"/>
                  </a:lnTo>
                  <a:lnTo>
                    <a:pt x="880" y="4886"/>
                  </a:lnTo>
                  <a:lnTo>
                    <a:pt x="1897" y="12723"/>
                  </a:lnTo>
                  <a:lnTo>
                    <a:pt x="4984" y="12664"/>
                  </a:lnTo>
                  <a:lnTo>
                    <a:pt x="5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8923589" y="3652627"/>
              <a:ext cx="132861" cy="68226"/>
            </a:xfrm>
            <a:custGeom>
              <a:avLst/>
              <a:gdLst/>
              <a:ahLst/>
              <a:cxnLst/>
              <a:rect l="l" t="t" r="r" b="b"/>
              <a:pathLst>
                <a:path w="3616" h="1857" extrusionOk="0">
                  <a:moveTo>
                    <a:pt x="3615" y="0"/>
                  </a:moveTo>
                  <a:lnTo>
                    <a:pt x="0" y="59"/>
                  </a:lnTo>
                  <a:lnTo>
                    <a:pt x="235" y="1857"/>
                  </a:lnTo>
                  <a:lnTo>
                    <a:pt x="3615" y="1857"/>
                  </a:lnTo>
                  <a:lnTo>
                    <a:pt x="36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8629917" y="3635395"/>
              <a:ext cx="127129" cy="89058"/>
            </a:xfrm>
            <a:custGeom>
              <a:avLst/>
              <a:gdLst/>
              <a:ahLst/>
              <a:cxnLst/>
              <a:rect l="l" t="t" r="r" b="b"/>
              <a:pathLst>
                <a:path w="3460" h="2424" extrusionOk="0">
                  <a:moveTo>
                    <a:pt x="0" y="0"/>
                  </a:moveTo>
                  <a:lnTo>
                    <a:pt x="118" y="1915"/>
                  </a:lnTo>
                  <a:lnTo>
                    <a:pt x="3459" y="2423"/>
                  </a:lnTo>
                  <a:lnTo>
                    <a:pt x="3459" y="6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8678011" y="3945563"/>
              <a:ext cx="114931" cy="73260"/>
            </a:xfrm>
            <a:custGeom>
              <a:avLst/>
              <a:gdLst/>
              <a:ahLst/>
              <a:cxnLst/>
              <a:rect l="l" t="t" r="r" b="b"/>
              <a:pathLst>
                <a:path w="3128" h="1994" extrusionOk="0">
                  <a:moveTo>
                    <a:pt x="606" y="0"/>
                  </a:moveTo>
                  <a:lnTo>
                    <a:pt x="1" y="1466"/>
                  </a:lnTo>
                  <a:lnTo>
                    <a:pt x="1447" y="1994"/>
                  </a:lnTo>
                  <a:lnTo>
                    <a:pt x="3127" y="860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8975284" y="3954895"/>
              <a:ext cx="88329" cy="62495"/>
            </a:xfrm>
            <a:custGeom>
              <a:avLst/>
              <a:gdLst/>
              <a:ahLst/>
              <a:cxnLst/>
              <a:rect l="l" t="t" r="r" b="b"/>
              <a:pathLst>
                <a:path w="2404" h="1701" extrusionOk="0">
                  <a:moveTo>
                    <a:pt x="0" y="0"/>
                  </a:moveTo>
                  <a:lnTo>
                    <a:pt x="0" y="1701"/>
                  </a:lnTo>
                  <a:lnTo>
                    <a:pt x="2032" y="997"/>
                  </a:lnTo>
                  <a:lnTo>
                    <a:pt x="2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8610517" y="2927433"/>
              <a:ext cx="555804" cy="380553"/>
            </a:xfrm>
            <a:custGeom>
              <a:avLst/>
              <a:gdLst/>
              <a:ahLst/>
              <a:cxnLst/>
              <a:rect l="l" t="t" r="r" b="b"/>
              <a:pathLst>
                <a:path w="15127" h="10358" extrusionOk="0">
                  <a:moveTo>
                    <a:pt x="10143" y="1"/>
                  </a:moveTo>
                  <a:lnTo>
                    <a:pt x="4925" y="1075"/>
                  </a:lnTo>
                  <a:lnTo>
                    <a:pt x="1310" y="3186"/>
                  </a:lnTo>
                  <a:lnTo>
                    <a:pt x="1" y="5785"/>
                  </a:lnTo>
                  <a:lnTo>
                    <a:pt x="606" y="8756"/>
                  </a:lnTo>
                  <a:lnTo>
                    <a:pt x="3753" y="10241"/>
                  </a:lnTo>
                  <a:lnTo>
                    <a:pt x="7954" y="10358"/>
                  </a:lnTo>
                  <a:lnTo>
                    <a:pt x="12371" y="8892"/>
                  </a:lnTo>
                  <a:lnTo>
                    <a:pt x="10768" y="7681"/>
                  </a:lnTo>
                  <a:lnTo>
                    <a:pt x="9361" y="7368"/>
                  </a:lnTo>
                  <a:cubicBezTo>
                    <a:pt x="8404" y="6313"/>
                    <a:pt x="9244" y="5218"/>
                    <a:pt x="11745" y="4124"/>
                  </a:cubicBezTo>
                  <a:cubicBezTo>
                    <a:pt x="12977" y="4280"/>
                    <a:pt x="13836" y="4749"/>
                    <a:pt x="13250" y="6156"/>
                  </a:cubicBezTo>
                  <a:lnTo>
                    <a:pt x="14071" y="7075"/>
                  </a:lnTo>
                  <a:lnTo>
                    <a:pt x="14638" y="6743"/>
                  </a:lnTo>
                  <a:lnTo>
                    <a:pt x="15126" y="5472"/>
                  </a:lnTo>
                  <a:cubicBezTo>
                    <a:pt x="15126" y="5472"/>
                    <a:pt x="14657" y="3284"/>
                    <a:pt x="14735" y="3147"/>
                  </a:cubicBezTo>
                  <a:cubicBezTo>
                    <a:pt x="14814" y="3030"/>
                    <a:pt x="13367" y="1115"/>
                    <a:pt x="13367" y="1115"/>
                  </a:cubicBezTo>
                  <a:lnTo>
                    <a:pt x="10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7479661" y="2094552"/>
              <a:ext cx="203260" cy="261405"/>
            </a:xfrm>
            <a:custGeom>
              <a:avLst/>
              <a:gdLst/>
              <a:ahLst/>
              <a:cxnLst/>
              <a:rect l="l" t="t" r="r" b="b"/>
              <a:pathLst>
                <a:path w="5532" h="7115" extrusionOk="0">
                  <a:moveTo>
                    <a:pt x="1291" y="1"/>
                  </a:moveTo>
                  <a:lnTo>
                    <a:pt x="1" y="2854"/>
                  </a:lnTo>
                  <a:lnTo>
                    <a:pt x="548" y="5570"/>
                  </a:lnTo>
                  <a:lnTo>
                    <a:pt x="1642" y="6919"/>
                  </a:lnTo>
                  <a:lnTo>
                    <a:pt x="3772" y="7114"/>
                  </a:lnTo>
                  <a:lnTo>
                    <a:pt x="5531" y="6254"/>
                  </a:lnTo>
                  <a:lnTo>
                    <a:pt x="5492" y="3890"/>
                  </a:lnTo>
                  <a:lnTo>
                    <a:pt x="3968" y="2326"/>
                  </a:lnTo>
                  <a:lnTo>
                    <a:pt x="2131" y="2190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7637648" y="2268300"/>
              <a:ext cx="383445" cy="129288"/>
            </a:xfrm>
            <a:custGeom>
              <a:avLst/>
              <a:gdLst/>
              <a:ahLst/>
              <a:cxnLst/>
              <a:rect l="l" t="t" r="r" b="b"/>
              <a:pathLst>
                <a:path w="10436" h="3519" extrusionOk="0">
                  <a:moveTo>
                    <a:pt x="1837" y="1"/>
                  </a:moveTo>
                  <a:lnTo>
                    <a:pt x="1349" y="1115"/>
                  </a:lnTo>
                  <a:lnTo>
                    <a:pt x="0" y="2385"/>
                  </a:lnTo>
                  <a:lnTo>
                    <a:pt x="1231" y="3265"/>
                  </a:lnTo>
                  <a:lnTo>
                    <a:pt x="2638" y="2893"/>
                  </a:lnTo>
                  <a:lnTo>
                    <a:pt x="2326" y="2190"/>
                  </a:lnTo>
                  <a:lnTo>
                    <a:pt x="3322" y="1525"/>
                  </a:lnTo>
                  <a:lnTo>
                    <a:pt x="5589" y="3401"/>
                  </a:lnTo>
                  <a:lnTo>
                    <a:pt x="9967" y="3519"/>
                  </a:lnTo>
                  <a:lnTo>
                    <a:pt x="10436" y="3030"/>
                  </a:lnTo>
                  <a:lnTo>
                    <a:pt x="9204" y="2190"/>
                  </a:lnTo>
                  <a:lnTo>
                    <a:pt x="3752" y="587"/>
                  </a:lnTo>
                  <a:lnTo>
                    <a:pt x="18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7470733" y="2124716"/>
              <a:ext cx="153290" cy="174552"/>
            </a:xfrm>
            <a:custGeom>
              <a:avLst/>
              <a:gdLst/>
              <a:ahLst/>
              <a:cxnLst/>
              <a:rect l="l" t="t" r="r" b="b"/>
              <a:pathLst>
                <a:path w="4172" h="4751" extrusionOk="0">
                  <a:moveTo>
                    <a:pt x="1162" y="1"/>
                  </a:moveTo>
                  <a:lnTo>
                    <a:pt x="244" y="2619"/>
                  </a:lnTo>
                  <a:cubicBezTo>
                    <a:pt x="1" y="2619"/>
                    <a:pt x="604" y="4751"/>
                    <a:pt x="1298" y="4751"/>
                  </a:cubicBezTo>
                  <a:cubicBezTo>
                    <a:pt x="1553" y="4751"/>
                    <a:pt x="1820" y="4462"/>
                    <a:pt x="2061" y="3674"/>
                  </a:cubicBezTo>
                  <a:cubicBezTo>
                    <a:pt x="2061" y="3674"/>
                    <a:pt x="2419" y="3818"/>
                    <a:pt x="2738" y="3818"/>
                  </a:cubicBezTo>
                  <a:cubicBezTo>
                    <a:pt x="3136" y="3818"/>
                    <a:pt x="3476" y="3596"/>
                    <a:pt x="2999" y="2600"/>
                  </a:cubicBezTo>
                  <a:cubicBezTo>
                    <a:pt x="2999" y="2600"/>
                    <a:pt x="4172" y="1603"/>
                    <a:pt x="2843" y="1193"/>
                  </a:cubicBezTo>
                  <a:lnTo>
                    <a:pt x="1924" y="255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8649720" y="3039787"/>
              <a:ext cx="166921" cy="101586"/>
            </a:xfrm>
            <a:custGeom>
              <a:avLst/>
              <a:gdLst/>
              <a:ahLst/>
              <a:cxnLst/>
              <a:rect l="l" t="t" r="r" b="b"/>
              <a:pathLst>
                <a:path w="4543" h="2765" extrusionOk="0">
                  <a:moveTo>
                    <a:pt x="3285" y="0"/>
                  </a:moveTo>
                  <a:cubicBezTo>
                    <a:pt x="2928" y="0"/>
                    <a:pt x="2567" y="151"/>
                    <a:pt x="2358" y="427"/>
                  </a:cubicBezTo>
                  <a:lnTo>
                    <a:pt x="2358" y="427"/>
                  </a:lnTo>
                  <a:cubicBezTo>
                    <a:pt x="2135" y="363"/>
                    <a:pt x="1905" y="324"/>
                    <a:pt x="1670" y="304"/>
                  </a:cubicBezTo>
                  <a:cubicBezTo>
                    <a:pt x="1657" y="303"/>
                    <a:pt x="1644" y="303"/>
                    <a:pt x="1632" y="303"/>
                  </a:cubicBezTo>
                  <a:cubicBezTo>
                    <a:pt x="505" y="303"/>
                    <a:pt x="1" y="2029"/>
                    <a:pt x="1064" y="2532"/>
                  </a:cubicBezTo>
                  <a:cubicBezTo>
                    <a:pt x="1338" y="2669"/>
                    <a:pt x="1635" y="2742"/>
                    <a:pt x="1931" y="2742"/>
                  </a:cubicBezTo>
                  <a:cubicBezTo>
                    <a:pt x="2100" y="2742"/>
                    <a:pt x="2268" y="2718"/>
                    <a:pt x="2432" y="2668"/>
                  </a:cubicBezTo>
                  <a:cubicBezTo>
                    <a:pt x="2627" y="2610"/>
                    <a:pt x="2803" y="2532"/>
                    <a:pt x="2979" y="2454"/>
                  </a:cubicBezTo>
                  <a:cubicBezTo>
                    <a:pt x="2986" y="2448"/>
                    <a:pt x="2994" y="2442"/>
                    <a:pt x="3002" y="2436"/>
                  </a:cubicBezTo>
                  <a:lnTo>
                    <a:pt x="3002" y="2436"/>
                  </a:lnTo>
                  <a:cubicBezTo>
                    <a:pt x="3071" y="2516"/>
                    <a:pt x="3146" y="2597"/>
                    <a:pt x="3233" y="2668"/>
                  </a:cubicBezTo>
                  <a:cubicBezTo>
                    <a:pt x="3328" y="2736"/>
                    <a:pt x="3435" y="2764"/>
                    <a:pt x="3544" y="2764"/>
                  </a:cubicBezTo>
                  <a:cubicBezTo>
                    <a:pt x="3748" y="2764"/>
                    <a:pt x="3959" y="2666"/>
                    <a:pt x="4112" y="2551"/>
                  </a:cubicBezTo>
                  <a:cubicBezTo>
                    <a:pt x="4464" y="2258"/>
                    <a:pt x="4542" y="1750"/>
                    <a:pt x="4288" y="1359"/>
                  </a:cubicBezTo>
                  <a:cubicBezTo>
                    <a:pt x="4211" y="1243"/>
                    <a:pt x="4109" y="1145"/>
                    <a:pt x="3992" y="1068"/>
                  </a:cubicBezTo>
                  <a:lnTo>
                    <a:pt x="3992" y="1068"/>
                  </a:lnTo>
                  <a:cubicBezTo>
                    <a:pt x="4354" y="642"/>
                    <a:pt x="3927" y="66"/>
                    <a:pt x="3448" y="11"/>
                  </a:cubicBezTo>
                  <a:cubicBezTo>
                    <a:pt x="3394" y="4"/>
                    <a:pt x="3339" y="0"/>
                    <a:pt x="32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8838276" y="2979936"/>
              <a:ext cx="158581" cy="88948"/>
            </a:xfrm>
            <a:custGeom>
              <a:avLst/>
              <a:gdLst/>
              <a:ahLst/>
              <a:cxnLst/>
              <a:rect l="l" t="t" r="r" b="b"/>
              <a:pathLst>
                <a:path w="4316" h="2421" extrusionOk="0">
                  <a:moveTo>
                    <a:pt x="2614" y="366"/>
                  </a:moveTo>
                  <a:cubicBezTo>
                    <a:pt x="2584" y="371"/>
                    <a:pt x="2569" y="373"/>
                    <a:pt x="2564" y="373"/>
                  </a:cubicBezTo>
                  <a:cubicBezTo>
                    <a:pt x="2555" y="373"/>
                    <a:pt x="2582" y="367"/>
                    <a:pt x="2614" y="366"/>
                  </a:cubicBezTo>
                  <a:close/>
                  <a:moveTo>
                    <a:pt x="2122" y="0"/>
                  </a:moveTo>
                  <a:cubicBezTo>
                    <a:pt x="1826" y="0"/>
                    <a:pt x="1519" y="124"/>
                    <a:pt x="1345" y="370"/>
                  </a:cubicBezTo>
                  <a:cubicBezTo>
                    <a:pt x="1247" y="506"/>
                    <a:pt x="1189" y="643"/>
                    <a:pt x="1169" y="819"/>
                  </a:cubicBezTo>
                  <a:cubicBezTo>
                    <a:pt x="1167" y="831"/>
                    <a:pt x="1164" y="842"/>
                    <a:pt x="1162" y="854"/>
                  </a:cubicBezTo>
                  <a:lnTo>
                    <a:pt x="1162" y="854"/>
                  </a:lnTo>
                  <a:cubicBezTo>
                    <a:pt x="956" y="947"/>
                    <a:pt x="750" y="1055"/>
                    <a:pt x="544" y="1171"/>
                  </a:cubicBezTo>
                  <a:cubicBezTo>
                    <a:pt x="1" y="1521"/>
                    <a:pt x="258" y="2421"/>
                    <a:pt x="852" y="2421"/>
                  </a:cubicBezTo>
                  <a:cubicBezTo>
                    <a:pt x="921" y="2421"/>
                    <a:pt x="994" y="2409"/>
                    <a:pt x="1071" y="2382"/>
                  </a:cubicBezTo>
                  <a:cubicBezTo>
                    <a:pt x="1775" y="2148"/>
                    <a:pt x="2517" y="2031"/>
                    <a:pt x="3260" y="2031"/>
                  </a:cubicBezTo>
                  <a:cubicBezTo>
                    <a:pt x="4081" y="2031"/>
                    <a:pt x="4315" y="975"/>
                    <a:pt x="3670" y="565"/>
                  </a:cubicBezTo>
                  <a:cubicBezTo>
                    <a:pt x="3455" y="428"/>
                    <a:pt x="3201" y="350"/>
                    <a:pt x="2928" y="350"/>
                  </a:cubicBezTo>
                  <a:lnTo>
                    <a:pt x="2824" y="350"/>
                  </a:lnTo>
                  <a:cubicBezTo>
                    <a:pt x="2686" y="116"/>
                    <a:pt x="2409" y="0"/>
                    <a:pt x="21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8731543" y="3160408"/>
              <a:ext cx="156890" cy="90785"/>
            </a:xfrm>
            <a:custGeom>
              <a:avLst/>
              <a:gdLst/>
              <a:ahLst/>
              <a:cxnLst/>
              <a:rect l="l" t="t" r="r" b="b"/>
              <a:pathLst>
                <a:path w="4270" h="2471" extrusionOk="0">
                  <a:moveTo>
                    <a:pt x="2801" y="0"/>
                  </a:moveTo>
                  <a:cubicBezTo>
                    <a:pt x="2705" y="0"/>
                    <a:pt x="2608" y="10"/>
                    <a:pt x="2511" y="30"/>
                  </a:cubicBezTo>
                  <a:cubicBezTo>
                    <a:pt x="2257" y="89"/>
                    <a:pt x="2003" y="167"/>
                    <a:pt x="1768" y="284"/>
                  </a:cubicBezTo>
                  <a:cubicBezTo>
                    <a:pt x="1674" y="316"/>
                    <a:pt x="1593" y="347"/>
                    <a:pt x="1514" y="388"/>
                  </a:cubicBezTo>
                  <a:lnTo>
                    <a:pt x="1514" y="388"/>
                  </a:lnTo>
                  <a:cubicBezTo>
                    <a:pt x="1440" y="370"/>
                    <a:pt x="1368" y="361"/>
                    <a:pt x="1298" y="361"/>
                  </a:cubicBezTo>
                  <a:cubicBezTo>
                    <a:pt x="495" y="361"/>
                    <a:pt x="0" y="1512"/>
                    <a:pt x="830" y="2043"/>
                  </a:cubicBezTo>
                  <a:cubicBezTo>
                    <a:pt x="1124" y="2261"/>
                    <a:pt x="1477" y="2378"/>
                    <a:pt x="1834" y="2378"/>
                  </a:cubicBezTo>
                  <a:cubicBezTo>
                    <a:pt x="1907" y="2378"/>
                    <a:pt x="1981" y="2373"/>
                    <a:pt x="2054" y="2363"/>
                  </a:cubicBezTo>
                  <a:lnTo>
                    <a:pt x="2054" y="2363"/>
                  </a:lnTo>
                  <a:cubicBezTo>
                    <a:pt x="2246" y="2435"/>
                    <a:pt x="2448" y="2471"/>
                    <a:pt x="2649" y="2471"/>
                  </a:cubicBezTo>
                  <a:cubicBezTo>
                    <a:pt x="2952" y="2471"/>
                    <a:pt x="3255" y="2391"/>
                    <a:pt x="3527" y="2239"/>
                  </a:cubicBezTo>
                  <a:cubicBezTo>
                    <a:pt x="4074" y="1906"/>
                    <a:pt x="4269" y="1183"/>
                    <a:pt x="3957" y="617"/>
                  </a:cubicBezTo>
                  <a:cubicBezTo>
                    <a:pt x="3698" y="228"/>
                    <a:pt x="3264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8744071" y="2371579"/>
              <a:ext cx="165892" cy="157394"/>
            </a:xfrm>
            <a:custGeom>
              <a:avLst/>
              <a:gdLst/>
              <a:ahLst/>
              <a:cxnLst/>
              <a:rect l="l" t="t" r="r" b="b"/>
              <a:pathLst>
                <a:path w="4515" h="4284" extrusionOk="0">
                  <a:moveTo>
                    <a:pt x="1606" y="1"/>
                  </a:moveTo>
                  <a:cubicBezTo>
                    <a:pt x="1097" y="1"/>
                    <a:pt x="606" y="383"/>
                    <a:pt x="860" y="981"/>
                  </a:cubicBezTo>
                  <a:lnTo>
                    <a:pt x="841" y="962"/>
                  </a:lnTo>
                  <a:lnTo>
                    <a:pt x="841" y="962"/>
                  </a:lnTo>
                  <a:cubicBezTo>
                    <a:pt x="946" y="1197"/>
                    <a:pt x="1048" y="1443"/>
                    <a:pt x="1172" y="1673"/>
                  </a:cubicBezTo>
                  <a:lnTo>
                    <a:pt x="1172" y="1673"/>
                  </a:lnTo>
                  <a:cubicBezTo>
                    <a:pt x="574" y="1907"/>
                    <a:pt x="1" y="2260"/>
                    <a:pt x="20" y="2994"/>
                  </a:cubicBezTo>
                  <a:cubicBezTo>
                    <a:pt x="38" y="3688"/>
                    <a:pt x="654" y="4075"/>
                    <a:pt x="1276" y="4075"/>
                  </a:cubicBezTo>
                  <a:cubicBezTo>
                    <a:pt x="1320" y="4075"/>
                    <a:pt x="1364" y="4073"/>
                    <a:pt x="1408" y="4069"/>
                  </a:cubicBezTo>
                  <a:cubicBezTo>
                    <a:pt x="1577" y="4069"/>
                    <a:pt x="1866" y="3921"/>
                    <a:pt x="2054" y="3921"/>
                  </a:cubicBezTo>
                  <a:cubicBezTo>
                    <a:pt x="2082" y="3921"/>
                    <a:pt x="2108" y="3924"/>
                    <a:pt x="2131" y="3932"/>
                  </a:cubicBezTo>
                  <a:cubicBezTo>
                    <a:pt x="2209" y="3971"/>
                    <a:pt x="2346" y="4108"/>
                    <a:pt x="2443" y="4167"/>
                  </a:cubicBezTo>
                  <a:cubicBezTo>
                    <a:pt x="2619" y="4245"/>
                    <a:pt x="2815" y="4284"/>
                    <a:pt x="3010" y="4284"/>
                  </a:cubicBezTo>
                  <a:cubicBezTo>
                    <a:pt x="3420" y="4284"/>
                    <a:pt x="3792" y="4010"/>
                    <a:pt x="3889" y="3600"/>
                  </a:cubicBezTo>
                  <a:lnTo>
                    <a:pt x="3909" y="3541"/>
                  </a:lnTo>
                  <a:cubicBezTo>
                    <a:pt x="4018" y="3124"/>
                    <a:pt x="3790" y="2690"/>
                    <a:pt x="3413" y="2536"/>
                  </a:cubicBezTo>
                  <a:lnTo>
                    <a:pt x="3413" y="2536"/>
                  </a:lnTo>
                  <a:cubicBezTo>
                    <a:pt x="3582" y="2439"/>
                    <a:pt x="3747" y="2337"/>
                    <a:pt x="3909" y="2232"/>
                  </a:cubicBezTo>
                  <a:cubicBezTo>
                    <a:pt x="4515" y="1841"/>
                    <a:pt x="4456" y="805"/>
                    <a:pt x="3694" y="629"/>
                  </a:cubicBezTo>
                  <a:cubicBezTo>
                    <a:pt x="3553" y="592"/>
                    <a:pt x="3376" y="563"/>
                    <a:pt x="3200" y="563"/>
                  </a:cubicBezTo>
                  <a:cubicBezTo>
                    <a:pt x="3009" y="563"/>
                    <a:pt x="2820" y="597"/>
                    <a:pt x="2678" y="688"/>
                  </a:cubicBezTo>
                  <a:lnTo>
                    <a:pt x="2615" y="715"/>
                  </a:lnTo>
                  <a:lnTo>
                    <a:pt x="2615" y="715"/>
                  </a:lnTo>
                  <a:cubicBezTo>
                    <a:pt x="2545" y="594"/>
                    <a:pt x="2377" y="424"/>
                    <a:pt x="2326" y="356"/>
                  </a:cubicBezTo>
                  <a:cubicBezTo>
                    <a:pt x="2156" y="110"/>
                    <a:pt x="1878" y="1"/>
                    <a:pt x="1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8851062" y="2406005"/>
              <a:ext cx="101703" cy="77779"/>
            </a:xfrm>
            <a:custGeom>
              <a:avLst/>
              <a:gdLst/>
              <a:ahLst/>
              <a:cxnLst/>
              <a:rect l="l" t="t" r="r" b="b"/>
              <a:pathLst>
                <a:path w="2768" h="2117" extrusionOk="0">
                  <a:moveTo>
                    <a:pt x="2079" y="0"/>
                  </a:moveTo>
                  <a:cubicBezTo>
                    <a:pt x="2028" y="0"/>
                    <a:pt x="1973" y="8"/>
                    <a:pt x="1915" y="25"/>
                  </a:cubicBezTo>
                  <a:lnTo>
                    <a:pt x="1935" y="25"/>
                  </a:lnTo>
                  <a:lnTo>
                    <a:pt x="1271" y="200"/>
                  </a:lnTo>
                  <a:cubicBezTo>
                    <a:pt x="1036" y="259"/>
                    <a:pt x="821" y="337"/>
                    <a:pt x="626" y="455"/>
                  </a:cubicBezTo>
                  <a:cubicBezTo>
                    <a:pt x="0" y="884"/>
                    <a:pt x="137" y="1842"/>
                    <a:pt x="860" y="2077"/>
                  </a:cubicBezTo>
                  <a:cubicBezTo>
                    <a:pt x="949" y="2104"/>
                    <a:pt x="1049" y="2117"/>
                    <a:pt x="1152" y="2117"/>
                  </a:cubicBezTo>
                  <a:cubicBezTo>
                    <a:pt x="1573" y="2117"/>
                    <a:pt x="2060" y="1898"/>
                    <a:pt x="2169" y="1490"/>
                  </a:cubicBezTo>
                  <a:cubicBezTo>
                    <a:pt x="2199" y="1365"/>
                    <a:pt x="2184" y="1239"/>
                    <a:pt x="2136" y="1128"/>
                  </a:cubicBezTo>
                  <a:lnTo>
                    <a:pt x="2136" y="1128"/>
                  </a:lnTo>
                  <a:lnTo>
                    <a:pt x="2326" y="1002"/>
                  </a:lnTo>
                  <a:cubicBezTo>
                    <a:pt x="2768" y="701"/>
                    <a:pt x="2570" y="0"/>
                    <a:pt x="2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9220641" y="2287111"/>
              <a:ext cx="324032" cy="372286"/>
            </a:xfrm>
            <a:custGeom>
              <a:avLst/>
              <a:gdLst/>
              <a:ahLst/>
              <a:cxnLst/>
              <a:rect l="l" t="t" r="r" b="b"/>
              <a:pathLst>
                <a:path w="8819" h="10133" extrusionOk="0">
                  <a:moveTo>
                    <a:pt x="5066" y="1"/>
                  </a:moveTo>
                  <a:cubicBezTo>
                    <a:pt x="4020" y="1"/>
                    <a:pt x="3011" y="532"/>
                    <a:pt x="2292" y="1424"/>
                  </a:cubicBezTo>
                  <a:cubicBezTo>
                    <a:pt x="2155" y="1590"/>
                    <a:pt x="2290" y="1793"/>
                    <a:pt x="2448" y="1793"/>
                  </a:cubicBezTo>
                  <a:cubicBezTo>
                    <a:pt x="2494" y="1793"/>
                    <a:pt x="2541" y="1776"/>
                    <a:pt x="2585" y="1736"/>
                  </a:cubicBezTo>
                  <a:lnTo>
                    <a:pt x="2565" y="1736"/>
                  </a:lnTo>
                  <a:cubicBezTo>
                    <a:pt x="3195" y="1130"/>
                    <a:pt x="3956" y="838"/>
                    <a:pt x="4689" y="838"/>
                  </a:cubicBezTo>
                  <a:cubicBezTo>
                    <a:pt x="5846" y="838"/>
                    <a:pt x="6931" y="1565"/>
                    <a:pt x="7314" y="2928"/>
                  </a:cubicBezTo>
                  <a:cubicBezTo>
                    <a:pt x="7666" y="4160"/>
                    <a:pt x="7568" y="5840"/>
                    <a:pt x="6962" y="6974"/>
                  </a:cubicBezTo>
                  <a:cubicBezTo>
                    <a:pt x="6286" y="8233"/>
                    <a:pt x="5403" y="8617"/>
                    <a:pt x="4431" y="8617"/>
                  </a:cubicBezTo>
                  <a:cubicBezTo>
                    <a:pt x="3187" y="8617"/>
                    <a:pt x="1798" y="7986"/>
                    <a:pt x="514" y="7755"/>
                  </a:cubicBezTo>
                  <a:cubicBezTo>
                    <a:pt x="482" y="7747"/>
                    <a:pt x="452" y="7743"/>
                    <a:pt x="423" y="7743"/>
                  </a:cubicBezTo>
                  <a:cubicBezTo>
                    <a:pt x="175" y="7743"/>
                    <a:pt x="0" y="8019"/>
                    <a:pt x="123" y="8263"/>
                  </a:cubicBezTo>
                  <a:cubicBezTo>
                    <a:pt x="728" y="9568"/>
                    <a:pt x="2531" y="10132"/>
                    <a:pt x="4050" y="10132"/>
                  </a:cubicBezTo>
                  <a:cubicBezTo>
                    <a:pt x="4443" y="10132"/>
                    <a:pt x="4816" y="10094"/>
                    <a:pt x="5145" y="10022"/>
                  </a:cubicBezTo>
                  <a:cubicBezTo>
                    <a:pt x="7119" y="9592"/>
                    <a:pt x="8311" y="7755"/>
                    <a:pt x="8565" y="5860"/>
                  </a:cubicBezTo>
                  <a:cubicBezTo>
                    <a:pt x="8819" y="4023"/>
                    <a:pt x="8506" y="1678"/>
                    <a:pt x="6865" y="564"/>
                  </a:cubicBezTo>
                  <a:cubicBezTo>
                    <a:pt x="6285" y="178"/>
                    <a:pt x="5670" y="1"/>
                    <a:pt x="5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9294785" y="2463395"/>
              <a:ext cx="129995" cy="80130"/>
            </a:xfrm>
            <a:custGeom>
              <a:avLst/>
              <a:gdLst/>
              <a:ahLst/>
              <a:cxnLst/>
              <a:rect l="l" t="t" r="r" b="b"/>
              <a:pathLst>
                <a:path w="3538" h="2181" extrusionOk="0">
                  <a:moveTo>
                    <a:pt x="2474" y="0"/>
                  </a:moveTo>
                  <a:cubicBezTo>
                    <a:pt x="2069" y="0"/>
                    <a:pt x="1669" y="149"/>
                    <a:pt x="1290" y="397"/>
                  </a:cubicBezTo>
                  <a:cubicBezTo>
                    <a:pt x="841" y="671"/>
                    <a:pt x="0" y="1453"/>
                    <a:pt x="430" y="2039"/>
                  </a:cubicBezTo>
                  <a:cubicBezTo>
                    <a:pt x="496" y="2137"/>
                    <a:pt x="589" y="2180"/>
                    <a:pt x="697" y="2180"/>
                  </a:cubicBezTo>
                  <a:cubicBezTo>
                    <a:pt x="719" y="2180"/>
                    <a:pt x="740" y="2179"/>
                    <a:pt x="762" y="2176"/>
                  </a:cubicBezTo>
                  <a:cubicBezTo>
                    <a:pt x="1192" y="2039"/>
                    <a:pt x="1349" y="1492"/>
                    <a:pt x="1681" y="1199"/>
                  </a:cubicBezTo>
                  <a:cubicBezTo>
                    <a:pt x="2111" y="886"/>
                    <a:pt x="2619" y="710"/>
                    <a:pt x="3147" y="671"/>
                  </a:cubicBezTo>
                  <a:cubicBezTo>
                    <a:pt x="3381" y="651"/>
                    <a:pt x="3537" y="319"/>
                    <a:pt x="3283" y="182"/>
                  </a:cubicBezTo>
                  <a:lnTo>
                    <a:pt x="3283" y="182"/>
                  </a:lnTo>
                  <a:lnTo>
                    <a:pt x="3264" y="202"/>
                  </a:lnTo>
                  <a:cubicBezTo>
                    <a:pt x="3002" y="63"/>
                    <a:pt x="2737" y="0"/>
                    <a:pt x="2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8756747" y="1629925"/>
              <a:ext cx="641487" cy="682739"/>
            </a:xfrm>
            <a:custGeom>
              <a:avLst/>
              <a:gdLst/>
              <a:ahLst/>
              <a:cxnLst/>
              <a:rect l="l" t="t" r="r" b="b"/>
              <a:pathLst>
                <a:path w="17459" h="18583" extrusionOk="0">
                  <a:moveTo>
                    <a:pt x="323" y="0"/>
                  </a:moveTo>
                  <a:cubicBezTo>
                    <a:pt x="164" y="0"/>
                    <a:pt x="1" y="160"/>
                    <a:pt x="27" y="355"/>
                  </a:cubicBezTo>
                  <a:cubicBezTo>
                    <a:pt x="359" y="2622"/>
                    <a:pt x="2860" y="4361"/>
                    <a:pt x="4776" y="5319"/>
                  </a:cubicBezTo>
                  <a:cubicBezTo>
                    <a:pt x="5571" y="5716"/>
                    <a:pt x="6402" y="6018"/>
                    <a:pt x="7269" y="6018"/>
                  </a:cubicBezTo>
                  <a:cubicBezTo>
                    <a:pt x="7510" y="6018"/>
                    <a:pt x="7754" y="5995"/>
                    <a:pt x="8000" y="5944"/>
                  </a:cubicBezTo>
                  <a:cubicBezTo>
                    <a:pt x="9309" y="5670"/>
                    <a:pt x="10189" y="4595"/>
                    <a:pt x="11381" y="4087"/>
                  </a:cubicBezTo>
                  <a:cubicBezTo>
                    <a:pt x="11888" y="3873"/>
                    <a:pt x="12373" y="3776"/>
                    <a:pt x="12827" y="3776"/>
                  </a:cubicBezTo>
                  <a:cubicBezTo>
                    <a:pt x="14858" y="3776"/>
                    <a:pt x="16277" y="5726"/>
                    <a:pt x="16325" y="7898"/>
                  </a:cubicBezTo>
                  <a:cubicBezTo>
                    <a:pt x="16384" y="9813"/>
                    <a:pt x="15641" y="11611"/>
                    <a:pt x="15191" y="13428"/>
                  </a:cubicBezTo>
                  <a:cubicBezTo>
                    <a:pt x="14762" y="15168"/>
                    <a:pt x="14214" y="17396"/>
                    <a:pt x="15934" y="18568"/>
                  </a:cubicBezTo>
                  <a:cubicBezTo>
                    <a:pt x="15951" y="18578"/>
                    <a:pt x="15967" y="18582"/>
                    <a:pt x="15982" y="18582"/>
                  </a:cubicBezTo>
                  <a:cubicBezTo>
                    <a:pt x="16054" y="18582"/>
                    <a:pt x="16100" y="18480"/>
                    <a:pt x="16051" y="18431"/>
                  </a:cubicBezTo>
                  <a:cubicBezTo>
                    <a:pt x="13941" y="15871"/>
                    <a:pt x="17107" y="11396"/>
                    <a:pt x="17302" y="8563"/>
                  </a:cubicBezTo>
                  <a:cubicBezTo>
                    <a:pt x="17458" y="6569"/>
                    <a:pt x="16911" y="4420"/>
                    <a:pt x="15133" y="3286"/>
                  </a:cubicBezTo>
                  <a:cubicBezTo>
                    <a:pt x="14371" y="2806"/>
                    <a:pt x="13555" y="2586"/>
                    <a:pt x="12739" y="2586"/>
                  </a:cubicBezTo>
                  <a:cubicBezTo>
                    <a:pt x="11796" y="2586"/>
                    <a:pt x="10852" y="2880"/>
                    <a:pt x="9993" y="3403"/>
                  </a:cubicBezTo>
                  <a:cubicBezTo>
                    <a:pt x="8807" y="4131"/>
                    <a:pt x="7909" y="4583"/>
                    <a:pt x="6921" y="4583"/>
                  </a:cubicBezTo>
                  <a:cubicBezTo>
                    <a:pt x="6185" y="4583"/>
                    <a:pt x="5398" y="4331"/>
                    <a:pt x="4404" y="3755"/>
                  </a:cubicBezTo>
                  <a:cubicBezTo>
                    <a:pt x="2743" y="2778"/>
                    <a:pt x="1512" y="1860"/>
                    <a:pt x="535" y="140"/>
                  </a:cubicBezTo>
                  <a:cubicBezTo>
                    <a:pt x="482" y="41"/>
                    <a:pt x="403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8046908" y="1016902"/>
              <a:ext cx="727061" cy="716467"/>
            </a:xfrm>
            <a:custGeom>
              <a:avLst/>
              <a:gdLst/>
              <a:ahLst/>
              <a:cxnLst/>
              <a:rect l="l" t="t" r="r" b="b"/>
              <a:pathLst>
                <a:path w="19788" h="19501" extrusionOk="0">
                  <a:moveTo>
                    <a:pt x="11745" y="0"/>
                  </a:moveTo>
                  <a:cubicBezTo>
                    <a:pt x="10666" y="0"/>
                    <a:pt x="9556" y="221"/>
                    <a:pt x="8442" y="703"/>
                  </a:cubicBezTo>
                  <a:cubicBezTo>
                    <a:pt x="4397" y="2422"/>
                    <a:pt x="1603" y="6565"/>
                    <a:pt x="782" y="10786"/>
                  </a:cubicBezTo>
                  <a:cubicBezTo>
                    <a:pt x="0" y="14753"/>
                    <a:pt x="919" y="17958"/>
                    <a:pt x="5140" y="18955"/>
                  </a:cubicBezTo>
                  <a:cubicBezTo>
                    <a:pt x="6649" y="19316"/>
                    <a:pt x="8280" y="19501"/>
                    <a:pt x="9935" y="19501"/>
                  </a:cubicBezTo>
                  <a:cubicBezTo>
                    <a:pt x="13293" y="19501"/>
                    <a:pt x="16748" y="18741"/>
                    <a:pt x="19484" y="17157"/>
                  </a:cubicBezTo>
                  <a:cubicBezTo>
                    <a:pt x="19787" y="16961"/>
                    <a:pt x="19634" y="16519"/>
                    <a:pt x="19322" y="16519"/>
                  </a:cubicBezTo>
                  <a:cubicBezTo>
                    <a:pt x="19292" y="16519"/>
                    <a:pt x="19262" y="16523"/>
                    <a:pt x="19230" y="16532"/>
                  </a:cubicBezTo>
                  <a:lnTo>
                    <a:pt x="19230" y="16512"/>
                  </a:lnTo>
                  <a:cubicBezTo>
                    <a:pt x="16005" y="17492"/>
                    <a:pt x="12926" y="18375"/>
                    <a:pt x="9564" y="18375"/>
                  </a:cubicBezTo>
                  <a:cubicBezTo>
                    <a:pt x="9238" y="18375"/>
                    <a:pt x="8910" y="18366"/>
                    <a:pt x="8579" y="18349"/>
                  </a:cubicBezTo>
                  <a:cubicBezTo>
                    <a:pt x="6684" y="18251"/>
                    <a:pt x="4006" y="18017"/>
                    <a:pt x="2580" y="16551"/>
                  </a:cubicBezTo>
                  <a:cubicBezTo>
                    <a:pt x="1055" y="15007"/>
                    <a:pt x="1505" y="12232"/>
                    <a:pt x="1974" y="10356"/>
                  </a:cubicBezTo>
                  <a:cubicBezTo>
                    <a:pt x="2873" y="6722"/>
                    <a:pt x="5296" y="3263"/>
                    <a:pt x="8794" y="1719"/>
                  </a:cubicBezTo>
                  <a:cubicBezTo>
                    <a:pt x="9822" y="1271"/>
                    <a:pt x="10768" y="1079"/>
                    <a:pt x="11657" y="1079"/>
                  </a:cubicBezTo>
                  <a:cubicBezTo>
                    <a:pt x="14416" y="1079"/>
                    <a:pt x="16625" y="2934"/>
                    <a:pt x="19034" y="4767"/>
                  </a:cubicBezTo>
                  <a:cubicBezTo>
                    <a:pt x="19101" y="4816"/>
                    <a:pt x="19165" y="4836"/>
                    <a:pt x="19224" y="4836"/>
                  </a:cubicBezTo>
                  <a:cubicBezTo>
                    <a:pt x="19473" y="4836"/>
                    <a:pt x="19622" y="4461"/>
                    <a:pt x="19464" y="4240"/>
                  </a:cubicBezTo>
                  <a:cubicBezTo>
                    <a:pt x="17496" y="1698"/>
                    <a:pt x="14737" y="0"/>
                    <a:pt x="11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8737605" y="1181391"/>
              <a:ext cx="714458" cy="414097"/>
            </a:xfrm>
            <a:custGeom>
              <a:avLst/>
              <a:gdLst/>
              <a:ahLst/>
              <a:cxnLst/>
              <a:rect l="l" t="t" r="r" b="b"/>
              <a:pathLst>
                <a:path w="19445" h="11271" extrusionOk="0">
                  <a:moveTo>
                    <a:pt x="2097" y="0"/>
                  </a:moveTo>
                  <a:cubicBezTo>
                    <a:pt x="1491" y="0"/>
                    <a:pt x="895" y="19"/>
                    <a:pt x="313" y="56"/>
                  </a:cubicBezTo>
                  <a:cubicBezTo>
                    <a:pt x="98" y="75"/>
                    <a:pt x="1" y="447"/>
                    <a:pt x="255" y="486"/>
                  </a:cubicBezTo>
                  <a:lnTo>
                    <a:pt x="274" y="486"/>
                  </a:lnTo>
                  <a:cubicBezTo>
                    <a:pt x="4104" y="1053"/>
                    <a:pt x="8091" y="1189"/>
                    <a:pt x="11589" y="3007"/>
                  </a:cubicBezTo>
                  <a:cubicBezTo>
                    <a:pt x="15107" y="4824"/>
                    <a:pt x="16729" y="7619"/>
                    <a:pt x="18390" y="10999"/>
                  </a:cubicBezTo>
                  <a:cubicBezTo>
                    <a:pt x="18489" y="11191"/>
                    <a:pt x="18646" y="11271"/>
                    <a:pt x="18806" y="11271"/>
                  </a:cubicBezTo>
                  <a:cubicBezTo>
                    <a:pt x="19120" y="11271"/>
                    <a:pt x="19444" y="10964"/>
                    <a:pt x="19367" y="10589"/>
                  </a:cubicBezTo>
                  <a:cubicBezTo>
                    <a:pt x="17763" y="2662"/>
                    <a:pt x="9251" y="0"/>
                    <a:pt x="2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9416508" y="1580288"/>
              <a:ext cx="329213" cy="764045"/>
            </a:xfrm>
            <a:custGeom>
              <a:avLst/>
              <a:gdLst/>
              <a:ahLst/>
              <a:cxnLst/>
              <a:rect l="l" t="t" r="r" b="b"/>
              <a:pathLst>
                <a:path w="8960" h="20796" extrusionOk="0">
                  <a:moveTo>
                    <a:pt x="208" y="1"/>
                  </a:moveTo>
                  <a:cubicBezTo>
                    <a:pt x="88" y="1"/>
                    <a:pt x="0" y="171"/>
                    <a:pt x="107" y="260"/>
                  </a:cubicBezTo>
                  <a:lnTo>
                    <a:pt x="107" y="279"/>
                  </a:lnTo>
                  <a:cubicBezTo>
                    <a:pt x="3019" y="2527"/>
                    <a:pt x="5286" y="5302"/>
                    <a:pt x="5794" y="9073"/>
                  </a:cubicBezTo>
                  <a:cubicBezTo>
                    <a:pt x="6361" y="13412"/>
                    <a:pt x="4328" y="16792"/>
                    <a:pt x="2042" y="20232"/>
                  </a:cubicBezTo>
                  <a:cubicBezTo>
                    <a:pt x="1887" y="20464"/>
                    <a:pt x="2113" y="20795"/>
                    <a:pt x="2350" y="20795"/>
                  </a:cubicBezTo>
                  <a:cubicBezTo>
                    <a:pt x="2411" y="20795"/>
                    <a:pt x="2474" y="20773"/>
                    <a:pt x="2530" y="20720"/>
                  </a:cubicBezTo>
                  <a:cubicBezTo>
                    <a:pt x="8960" y="15776"/>
                    <a:pt x="8882" y="2683"/>
                    <a:pt x="244" y="6"/>
                  </a:cubicBezTo>
                  <a:cubicBezTo>
                    <a:pt x="232" y="2"/>
                    <a:pt x="220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7926286" y="1682759"/>
              <a:ext cx="1352124" cy="1045510"/>
            </a:xfrm>
            <a:custGeom>
              <a:avLst/>
              <a:gdLst/>
              <a:ahLst/>
              <a:cxnLst/>
              <a:rect l="l" t="t" r="r" b="b"/>
              <a:pathLst>
                <a:path w="36800" h="28457" extrusionOk="0">
                  <a:moveTo>
                    <a:pt x="6854" y="0"/>
                  </a:moveTo>
                  <a:cubicBezTo>
                    <a:pt x="6759" y="0"/>
                    <a:pt x="6670" y="44"/>
                    <a:pt x="6625" y="148"/>
                  </a:cubicBezTo>
                  <a:cubicBezTo>
                    <a:pt x="3479" y="7398"/>
                    <a:pt x="0" y="20589"/>
                    <a:pt x="9283" y="24771"/>
                  </a:cubicBezTo>
                  <a:cubicBezTo>
                    <a:pt x="13777" y="26823"/>
                    <a:pt x="18604" y="28054"/>
                    <a:pt x="23548" y="28386"/>
                  </a:cubicBezTo>
                  <a:cubicBezTo>
                    <a:pt x="24294" y="28429"/>
                    <a:pt x="25057" y="28457"/>
                    <a:pt x="25827" y="28457"/>
                  </a:cubicBezTo>
                  <a:cubicBezTo>
                    <a:pt x="29600" y="28457"/>
                    <a:pt x="33537" y="27801"/>
                    <a:pt x="36329" y="25123"/>
                  </a:cubicBezTo>
                  <a:cubicBezTo>
                    <a:pt x="36800" y="24667"/>
                    <a:pt x="36338" y="23999"/>
                    <a:pt x="35825" y="23999"/>
                  </a:cubicBezTo>
                  <a:cubicBezTo>
                    <a:pt x="35677" y="23999"/>
                    <a:pt x="35526" y="24054"/>
                    <a:pt x="35391" y="24185"/>
                  </a:cubicBezTo>
                  <a:cubicBezTo>
                    <a:pt x="32833" y="26679"/>
                    <a:pt x="29075" y="27249"/>
                    <a:pt x="25532" y="27249"/>
                  </a:cubicBezTo>
                  <a:cubicBezTo>
                    <a:pt x="24717" y="27249"/>
                    <a:pt x="23913" y="27219"/>
                    <a:pt x="23138" y="27175"/>
                  </a:cubicBezTo>
                  <a:cubicBezTo>
                    <a:pt x="18780" y="26882"/>
                    <a:pt x="14520" y="25865"/>
                    <a:pt x="10494" y="24165"/>
                  </a:cubicBezTo>
                  <a:cubicBezTo>
                    <a:pt x="8110" y="23188"/>
                    <a:pt x="6195" y="22113"/>
                    <a:pt x="5257" y="19514"/>
                  </a:cubicBezTo>
                  <a:cubicBezTo>
                    <a:pt x="4553" y="17501"/>
                    <a:pt x="4241" y="15371"/>
                    <a:pt x="4299" y="13241"/>
                  </a:cubicBezTo>
                  <a:cubicBezTo>
                    <a:pt x="4358" y="8805"/>
                    <a:pt x="5745" y="4525"/>
                    <a:pt x="7172" y="382"/>
                  </a:cubicBezTo>
                  <a:cubicBezTo>
                    <a:pt x="7250" y="174"/>
                    <a:pt x="7042" y="0"/>
                    <a:pt x="6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8555222" y="2662861"/>
              <a:ext cx="5805" cy="7385"/>
            </a:xfrm>
            <a:custGeom>
              <a:avLst/>
              <a:gdLst/>
              <a:ahLst/>
              <a:cxnLst/>
              <a:rect l="l" t="t" r="r" b="b"/>
              <a:pathLst>
                <a:path w="158" h="201" extrusionOk="0">
                  <a:moveTo>
                    <a:pt x="79" y="0"/>
                  </a:moveTo>
                  <a:cubicBezTo>
                    <a:pt x="40" y="0"/>
                    <a:pt x="1" y="30"/>
                    <a:pt x="20" y="88"/>
                  </a:cubicBezTo>
                  <a:lnTo>
                    <a:pt x="60" y="186"/>
                  </a:lnTo>
                  <a:cubicBezTo>
                    <a:pt x="60" y="196"/>
                    <a:pt x="69" y="201"/>
                    <a:pt x="79" y="201"/>
                  </a:cubicBezTo>
                  <a:cubicBezTo>
                    <a:pt x="89" y="201"/>
                    <a:pt x="99" y="196"/>
                    <a:pt x="99" y="186"/>
                  </a:cubicBezTo>
                  <a:lnTo>
                    <a:pt x="138" y="88"/>
                  </a:lnTo>
                  <a:cubicBezTo>
                    <a:pt x="157" y="30"/>
                    <a:pt x="118" y="0"/>
                    <a:pt x="79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8980280" y="3149900"/>
              <a:ext cx="51035" cy="51693"/>
            </a:xfrm>
            <a:custGeom>
              <a:avLst/>
              <a:gdLst/>
              <a:ahLst/>
              <a:cxnLst/>
              <a:rect l="l" t="t" r="r" b="b"/>
              <a:pathLst>
                <a:path w="1389" h="1407" extrusionOk="0">
                  <a:moveTo>
                    <a:pt x="852" y="1"/>
                  </a:moveTo>
                  <a:cubicBezTo>
                    <a:pt x="828" y="1"/>
                    <a:pt x="805" y="2"/>
                    <a:pt x="783" y="4"/>
                  </a:cubicBezTo>
                  <a:cubicBezTo>
                    <a:pt x="509" y="4"/>
                    <a:pt x="274" y="160"/>
                    <a:pt x="138" y="375"/>
                  </a:cubicBezTo>
                  <a:cubicBezTo>
                    <a:pt x="20" y="590"/>
                    <a:pt x="1" y="844"/>
                    <a:pt x="99" y="1079"/>
                  </a:cubicBezTo>
                  <a:cubicBezTo>
                    <a:pt x="166" y="1213"/>
                    <a:pt x="277" y="1407"/>
                    <a:pt x="445" y="1407"/>
                  </a:cubicBezTo>
                  <a:cubicBezTo>
                    <a:pt x="471" y="1407"/>
                    <a:pt x="499" y="1402"/>
                    <a:pt x="528" y="1391"/>
                  </a:cubicBezTo>
                  <a:cubicBezTo>
                    <a:pt x="528" y="1372"/>
                    <a:pt x="528" y="1372"/>
                    <a:pt x="528" y="1372"/>
                  </a:cubicBezTo>
                  <a:lnTo>
                    <a:pt x="528" y="1352"/>
                  </a:lnTo>
                  <a:cubicBezTo>
                    <a:pt x="509" y="1215"/>
                    <a:pt x="411" y="1157"/>
                    <a:pt x="353" y="1020"/>
                  </a:cubicBezTo>
                  <a:cubicBezTo>
                    <a:pt x="294" y="864"/>
                    <a:pt x="294" y="688"/>
                    <a:pt x="392" y="551"/>
                  </a:cubicBezTo>
                  <a:cubicBezTo>
                    <a:pt x="469" y="442"/>
                    <a:pt x="597" y="383"/>
                    <a:pt x="734" y="383"/>
                  </a:cubicBezTo>
                  <a:cubicBezTo>
                    <a:pt x="769" y="383"/>
                    <a:pt x="805" y="387"/>
                    <a:pt x="841" y="395"/>
                  </a:cubicBezTo>
                  <a:cubicBezTo>
                    <a:pt x="967" y="413"/>
                    <a:pt x="1060" y="514"/>
                    <a:pt x="1197" y="514"/>
                  </a:cubicBezTo>
                  <a:cubicBezTo>
                    <a:pt x="1208" y="514"/>
                    <a:pt x="1220" y="513"/>
                    <a:pt x="1232" y="512"/>
                  </a:cubicBezTo>
                  <a:cubicBezTo>
                    <a:pt x="1330" y="512"/>
                    <a:pt x="1388" y="453"/>
                    <a:pt x="1388" y="375"/>
                  </a:cubicBezTo>
                  <a:cubicBezTo>
                    <a:pt x="1388" y="92"/>
                    <a:pt x="1083" y="1"/>
                    <a:pt x="85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8999533" y="3127231"/>
              <a:ext cx="59045" cy="23477"/>
            </a:xfrm>
            <a:custGeom>
              <a:avLst/>
              <a:gdLst/>
              <a:ahLst/>
              <a:cxnLst/>
              <a:rect l="l" t="t" r="r" b="b"/>
              <a:pathLst>
                <a:path w="1607" h="639" extrusionOk="0">
                  <a:moveTo>
                    <a:pt x="796" y="0"/>
                  </a:moveTo>
                  <a:cubicBezTo>
                    <a:pt x="392" y="0"/>
                    <a:pt x="0" y="176"/>
                    <a:pt x="63" y="543"/>
                  </a:cubicBezTo>
                  <a:cubicBezTo>
                    <a:pt x="83" y="582"/>
                    <a:pt x="102" y="621"/>
                    <a:pt x="161" y="621"/>
                  </a:cubicBezTo>
                  <a:cubicBezTo>
                    <a:pt x="205" y="629"/>
                    <a:pt x="244" y="638"/>
                    <a:pt x="280" y="638"/>
                  </a:cubicBezTo>
                  <a:cubicBezTo>
                    <a:pt x="325" y="638"/>
                    <a:pt x="363" y="625"/>
                    <a:pt x="395" y="582"/>
                  </a:cubicBezTo>
                  <a:cubicBezTo>
                    <a:pt x="395" y="562"/>
                    <a:pt x="395" y="543"/>
                    <a:pt x="376" y="543"/>
                  </a:cubicBezTo>
                  <a:cubicBezTo>
                    <a:pt x="370" y="544"/>
                    <a:pt x="365" y="545"/>
                    <a:pt x="360" y="545"/>
                  </a:cubicBezTo>
                  <a:cubicBezTo>
                    <a:pt x="303" y="545"/>
                    <a:pt x="338" y="443"/>
                    <a:pt x="356" y="425"/>
                  </a:cubicBezTo>
                  <a:cubicBezTo>
                    <a:pt x="395" y="386"/>
                    <a:pt x="454" y="367"/>
                    <a:pt x="513" y="367"/>
                  </a:cubicBezTo>
                  <a:cubicBezTo>
                    <a:pt x="561" y="359"/>
                    <a:pt x="610" y="354"/>
                    <a:pt x="658" y="354"/>
                  </a:cubicBezTo>
                  <a:cubicBezTo>
                    <a:pt x="727" y="354"/>
                    <a:pt x="796" y="363"/>
                    <a:pt x="864" y="386"/>
                  </a:cubicBezTo>
                  <a:cubicBezTo>
                    <a:pt x="1060" y="445"/>
                    <a:pt x="1197" y="601"/>
                    <a:pt x="1392" y="621"/>
                  </a:cubicBezTo>
                  <a:cubicBezTo>
                    <a:pt x="1529" y="621"/>
                    <a:pt x="1607" y="503"/>
                    <a:pt x="1587" y="386"/>
                  </a:cubicBezTo>
                  <a:cubicBezTo>
                    <a:pt x="1506" y="132"/>
                    <a:pt x="1146" y="0"/>
                    <a:pt x="796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3"/>
            <p:cNvSpPr/>
            <p:nvPr/>
          </p:nvSpPr>
          <p:spPr>
            <a:xfrm>
              <a:off x="8987445" y="2680828"/>
              <a:ext cx="396415" cy="609811"/>
            </a:xfrm>
            <a:custGeom>
              <a:avLst/>
              <a:gdLst/>
              <a:ahLst/>
              <a:cxnLst/>
              <a:rect l="l" t="t" r="r" b="b"/>
              <a:pathLst>
                <a:path w="10789" h="16598" extrusionOk="0">
                  <a:moveTo>
                    <a:pt x="2118" y="0"/>
                  </a:moveTo>
                  <a:cubicBezTo>
                    <a:pt x="1886" y="0"/>
                    <a:pt x="1656" y="256"/>
                    <a:pt x="1819" y="479"/>
                  </a:cubicBezTo>
                  <a:cubicBezTo>
                    <a:pt x="3890" y="3351"/>
                    <a:pt x="7193" y="6595"/>
                    <a:pt x="7818" y="10172"/>
                  </a:cubicBezTo>
                  <a:cubicBezTo>
                    <a:pt x="8092" y="11696"/>
                    <a:pt x="7994" y="14315"/>
                    <a:pt x="6470" y="15311"/>
                  </a:cubicBezTo>
                  <a:cubicBezTo>
                    <a:pt x="5844" y="15732"/>
                    <a:pt x="5129" y="15916"/>
                    <a:pt x="4403" y="15916"/>
                  </a:cubicBezTo>
                  <a:cubicBezTo>
                    <a:pt x="2769" y="15916"/>
                    <a:pt x="1076" y="14986"/>
                    <a:pt x="197" y="13728"/>
                  </a:cubicBezTo>
                  <a:cubicBezTo>
                    <a:pt x="178" y="13697"/>
                    <a:pt x="148" y="13683"/>
                    <a:pt x="119" y="13683"/>
                  </a:cubicBezTo>
                  <a:cubicBezTo>
                    <a:pt x="59" y="13683"/>
                    <a:pt x="1" y="13740"/>
                    <a:pt x="40" y="13806"/>
                  </a:cubicBezTo>
                  <a:lnTo>
                    <a:pt x="40" y="13826"/>
                  </a:lnTo>
                  <a:cubicBezTo>
                    <a:pt x="956" y="15439"/>
                    <a:pt x="3010" y="16597"/>
                    <a:pt x="4889" y="16597"/>
                  </a:cubicBezTo>
                  <a:cubicBezTo>
                    <a:pt x="6219" y="16597"/>
                    <a:pt x="7462" y="16017"/>
                    <a:pt x="8150" y="14608"/>
                  </a:cubicBezTo>
                  <a:cubicBezTo>
                    <a:pt x="10788" y="9234"/>
                    <a:pt x="5668" y="3762"/>
                    <a:pt x="2327" y="88"/>
                  </a:cubicBezTo>
                  <a:cubicBezTo>
                    <a:pt x="2265" y="26"/>
                    <a:pt x="2191" y="0"/>
                    <a:pt x="2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9031975" y="3121315"/>
              <a:ext cx="136094" cy="76860"/>
            </a:xfrm>
            <a:custGeom>
              <a:avLst/>
              <a:gdLst/>
              <a:ahLst/>
              <a:cxnLst/>
              <a:rect l="l" t="t" r="r" b="b"/>
              <a:pathLst>
                <a:path w="3704" h="2092" extrusionOk="0">
                  <a:moveTo>
                    <a:pt x="347" y="0"/>
                  </a:moveTo>
                  <a:cubicBezTo>
                    <a:pt x="267" y="0"/>
                    <a:pt x="184" y="6"/>
                    <a:pt x="99" y="20"/>
                  </a:cubicBezTo>
                  <a:cubicBezTo>
                    <a:pt x="1" y="39"/>
                    <a:pt x="40" y="195"/>
                    <a:pt x="118" y="195"/>
                  </a:cubicBezTo>
                  <a:cubicBezTo>
                    <a:pt x="141" y="194"/>
                    <a:pt x="163" y="194"/>
                    <a:pt x="185" y="194"/>
                  </a:cubicBezTo>
                  <a:cubicBezTo>
                    <a:pt x="978" y="194"/>
                    <a:pt x="1342" y="875"/>
                    <a:pt x="1779" y="1427"/>
                  </a:cubicBezTo>
                  <a:cubicBezTo>
                    <a:pt x="1970" y="1656"/>
                    <a:pt x="2330" y="2092"/>
                    <a:pt x="2694" y="2092"/>
                  </a:cubicBezTo>
                  <a:cubicBezTo>
                    <a:pt x="2702" y="2092"/>
                    <a:pt x="2709" y="2091"/>
                    <a:pt x="2717" y="2091"/>
                  </a:cubicBezTo>
                  <a:cubicBezTo>
                    <a:pt x="3147" y="2071"/>
                    <a:pt x="3440" y="1407"/>
                    <a:pt x="3636" y="1094"/>
                  </a:cubicBezTo>
                  <a:cubicBezTo>
                    <a:pt x="3703" y="945"/>
                    <a:pt x="3583" y="806"/>
                    <a:pt x="3458" y="806"/>
                  </a:cubicBezTo>
                  <a:cubicBezTo>
                    <a:pt x="3402" y="806"/>
                    <a:pt x="3345" y="833"/>
                    <a:pt x="3303" y="899"/>
                  </a:cubicBezTo>
                  <a:cubicBezTo>
                    <a:pt x="3186" y="1094"/>
                    <a:pt x="3049" y="1290"/>
                    <a:pt x="2913" y="1466"/>
                  </a:cubicBezTo>
                  <a:cubicBezTo>
                    <a:pt x="2807" y="1591"/>
                    <a:pt x="2753" y="1659"/>
                    <a:pt x="2684" y="1659"/>
                  </a:cubicBezTo>
                  <a:cubicBezTo>
                    <a:pt x="2613" y="1659"/>
                    <a:pt x="2525" y="1586"/>
                    <a:pt x="2346" y="1427"/>
                  </a:cubicBezTo>
                  <a:cubicBezTo>
                    <a:pt x="2170" y="1251"/>
                    <a:pt x="2014" y="1075"/>
                    <a:pt x="1877" y="879"/>
                  </a:cubicBezTo>
                  <a:cubicBezTo>
                    <a:pt x="1460" y="394"/>
                    <a:pt x="982" y="0"/>
                    <a:pt x="347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8542326" y="2916668"/>
              <a:ext cx="669926" cy="414648"/>
            </a:xfrm>
            <a:custGeom>
              <a:avLst/>
              <a:gdLst/>
              <a:ahLst/>
              <a:cxnLst/>
              <a:rect l="l" t="t" r="r" b="b"/>
              <a:pathLst>
                <a:path w="18233" h="11286" extrusionOk="0">
                  <a:moveTo>
                    <a:pt x="11491" y="0"/>
                  </a:moveTo>
                  <a:cubicBezTo>
                    <a:pt x="8576" y="0"/>
                    <a:pt x="5290" y="1204"/>
                    <a:pt x="3322" y="2873"/>
                  </a:cubicBezTo>
                  <a:cubicBezTo>
                    <a:pt x="1036" y="4827"/>
                    <a:pt x="0" y="8306"/>
                    <a:pt x="3029" y="10065"/>
                  </a:cubicBezTo>
                  <a:cubicBezTo>
                    <a:pt x="4501" y="10914"/>
                    <a:pt x="6175" y="11286"/>
                    <a:pt x="7868" y="11286"/>
                  </a:cubicBezTo>
                  <a:cubicBezTo>
                    <a:pt x="10109" y="11286"/>
                    <a:pt x="12384" y="10634"/>
                    <a:pt x="14266" y="9576"/>
                  </a:cubicBezTo>
                  <a:cubicBezTo>
                    <a:pt x="14653" y="9374"/>
                    <a:pt x="14417" y="8869"/>
                    <a:pt x="14057" y="8869"/>
                  </a:cubicBezTo>
                  <a:cubicBezTo>
                    <a:pt x="13999" y="8869"/>
                    <a:pt x="13938" y="8882"/>
                    <a:pt x="13875" y="8912"/>
                  </a:cubicBezTo>
                  <a:cubicBezTo>
                    <a:pt x="12057" y="9828"/>
                    <a:pt x="10033" y="10355"/>
                    <a:pt x="7998" y="10355"/>
                  </a:cubicBezTo>
                  <a:cubicBezTo>
                    <a:pt x="7298" y="10355"/>
                    <a:pt x="6597" y="10292"/>
                    <a:pt x="5902" y="10162"/>
                  </a:cubicBezTo>
                  <a:cubicBezTo>
                    <a:pt x="5433" y="10084"/>
                    <a:pt x="4983" y="9967"/>
                    <a:pt x="4534" y="9811"/>
                  </a:cubicBezTo>
                  <a:cubicBezTo>
                    <a:pt x="3146" y="9342"/>
                    <a:pt x="2580" y="8912"/>
                    <a:pt x="2287" y="7427"/>
                  </a:cubicBezTo>
                  <a:cubicBezTo>
                    <a:pt x="1896" y="5453"/>
                    <a:pt x="2951" y="4007"/>
                    <a:pt x="4612" y="2912"/>
                  </a:cubicBezTo>
                  <a:cubicBezTo>
                    <a:pt x="6586" y="1642"/>
                    <a:pt x="9302" y="919"/>
                    <a:pt x="11667" y="880"/>
                  </a:cubicBezTo>
                  <a:cubicBezTo>
                    <a:pt x="11714" y="879"/>
                    <a:pt x="11761" y="878"/>
                    <a:pt x="11808" y="878"/>
                  </a:cubicBezTo>
                  <a:cubicBezTo>
                    <a:pt x="15305" y="878"/>
                    <a:pt x="17610" y="3739"/>
                    <a:pt x="16298" y="7133"/>
                  </a:cubicBezTo>
                  <a:cubicBezTo>
                    <a:pt x="16260" y="7224"/>
                    <a:pt x="16340" y="7288"/>
                    <a:pt x="16427" y="7288"/>
                  </a:cubicBezTo>
                  <a:cubicBezTo>
                    <a:pt x="16472" y="7288"/>
                    <a:pt x="16519" y="7271"/>
                    <a:pt x="16552" y="7231"/>
                  </a:cubicBezTo>
                  <a:lnTo>
                    <a:pt x="16533" y="7231"/>
                  </a:lnTo>
                  <a:cubicBezTo>
                    <a:pt x="18233" y="4710"/>
                    <a:pt x="16943" y="1329"/>
                    <a:pt x="14051" y="372"/>
                  </a:cubicBezTo>
                  <a:cubicBezTo>
                    <a:pt x="13267" y="117"/>
                    <a:pt x="12397" y="0"/>
                    <a:pt x="1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8986049" y="2703387"/>
              <a:ext cx="155825" cy="295463"/>
            </a:xfrm>
            <a:custGeom>
              <a:avLst/>
              <a:gdLst/>
              <a:ahLst/>
              <a:cxnLst/>
              <a:rect l="l" t="t" r="r" b="b"/>
              <a:pathLst>
                <a:path w="4241" h="8042" extrusionOk="0">
                  <a:moveTo>
                    <a:pt x="75" y="1"/>
                  </a:moveTo>
                  <a:cubicBezTo>
                    <a:pt x="41" y="1"/>
                    <a:pt x="0" y="22"/>
                    <a:pt x="0" y="60"/>
                  </a:cubicBezTo>
                  <a:cubicBezTo>
                    <a:pt x="371" y="2874"/>
                    <a:pt x="2033" y="5630"/>
                    <a:pt x="3615" y="7916"/>
                  </a:cubicBezTo>
                  <a:cubicBezTo>
                    <a:pt x="3674" y="8004"/>
                    <a:pt x="3760" y="8041"/>
                    <a:pt x="3845" y="8041"/>
                  </a:cubicBezTo>
                  <a:cubicBezTo>
                    <a:pt x="4043" y="8041"/>
                    <a:pt x="4241" y="7842"/>
                    <a:pt x="4104" y="7623"/>
                  </a:cubicBezTo>
                  <a:cubicBezTo>
                    <a:pt x="2502" y="5200"/>
                    <a:pt x="1524" y="2542"/>
                    <a:pt x="117" y="21"/>
                  </a:cubicBezTo>
                  <a:cubicBezTo>
                    <a:pt x="111" y="7"/>
                    <a:pt x="94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8999937" y="2726974"/>
              <a:ext cx="48610" cy="224004"/>
            </a:xfrm>
            <a:custGeom>
              <a:avLst/>
              <a:gdLst/>
              <a:ahLst/>
              <a:cxnLst/>
              <a:rect l="l" t="t" r="r" b="b"/>
              <a:pathLst>
                <a:path w="1323" h="6097" extrusionOk="0">
                  <a:moveTo>
                    <a:pt x="91" y="1"/>
                  </a:moveTo>
                  <a:cubicBezTo>
                    <a:pt x="49" y="1"/>
                    <a:pt x="1" y="34"/>
                    <a:pt x="13" y="83"/>
                  </a:cubicBezTo>
                  <a:cubicBezTo>
                    <a:pt x="365" y="1959"/>
                    <a:pt x="580" y="3874"/>
                    <a:pt x="658" y="5789"/>
                  </a:cubicBezTo>
                  <a:cubicBezTo>
                    <a:pt x="668" y="5994"/>
                    <a:pt x="839" y="6097"/>
                    <a:pt x="1002" y="6097"/>
                  </a:cubicBezTo>
                  <a:cubicBezTo>
                    <a:pt x="1166" y="6097"/>
                    <a:pt x="1322" y="5994"/>
                    <a:pt x="1303" y="5789"/>
                  </a:cubicBezTo>
                  <a:cubicBezTo>
                    <a:pt x="1127" y="3835"/>
                    <a:pt x="756" y="1900"/>
                    <a:pt x="150" y="43"/>
                  </a:cubicBezTo>
                  <a:cubicBezTo>
                    <a:pt x="142" y="14"/>
                    <a:pt x="118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8505695" y="2687698"/>
              <a:ext cx="117796" cy="545626"/>
            </a:xfrm>
            <a:custGeom>
              <a:avLst/>
              <a:gdLst/>
              <a:ahLst/>
              <a:cxnLst/>
              <a:rect l="l" t="t" r="r" b="b"/>
              <a:pathLst>
                <a:path w="3206" h="14851" extrusionOk="0">
                  <a:moveTo>
                    <a:pt x="2594" y="1"/>
                  </a:moveTo>
                  <a:cubicBezTo>
                    <a:pt x="2556" y="1"/>
                    <a:pt x="2518" y="18"/>
                    <a:pt x="2502" y="57"/>
                  </a:cubicBezTo>
                  <a:cubicBezTo>
                    <a:pt x="1075" y="3008"/>
                    <a:pt x="606" y="6643"/>
                    <a:pt x="313" y="9887"/>
                  </a:cubicBezTo>
                  <a:cubicBezTo>
                    <a:pt x="157" y="11841"/>
                    <a:pt x="118" y="14831"/>
                    <a:pt x="2775" y="14851"/>
                  </a:cubicBezTo>
                  <a:cubicBezTo>
                    <a:pt x="3147" y="14831"/>
                    <a:pt x="3205" y="14323"/>
                    <a:pt x="2873" y="14225"/>
                  </a:cubicBezTo>
                  <a:cubicBezTo>
                    <a:pt x="1" y="13248"/>
                    <a:pt x="1329" y="7464"/>
                    <a:pt x="1642" y="5451"/>
                  </a:cubicBezTo>
                  <a:cubicBezTo>
                    <a:pt x="1935" y="3653"/>
                    <a:pt x="2463" y="1914"/>
                    <a:pt x="2697" y="96"/>
                  </a:cubicBezTo>
                  <a:cubicBezTo>
                    <a:pt x="2709" y="38"/>
                    <a:pt x="2651" y="1"/>
                    <a:pt x="2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8517195" y="3136159"/>
              <a:ext cx="197895" cy="821911"/>
            </a:xfrm>
            <a:custGeom>
              <a:avLst/>
              <a:gdLst/>
              <a:ahLst/>
              <a:cxnLst/>
              <a:rect l="l" t="t" r="r" b="b"/>
              <a:pathLst>
                <a:path w="5386" h="22371" extrusionOk="0">
                  <a:moveTo>
                    <a:pt x="93" y="1"/>
                  </a:moveTo>
                  <a:cubicBezTo>
                    <a:pt x="47" y="1"/>
                    <a:pt x="0" y="31"/>
                    <a:pt x="0" y="85"/>
                  </a:cubicBezTo>
                  <a:cubicBezTo>
                    <a:pt x="626" y="7550"/>
                    <a:pt x="2502" y="14956"/>
                    <a:pt x="4651" y="22109"/>
                  </a:cubicBezTo>
                  <a:cubicBezTo>
                    <a:pt x="4699" y="22291"/>
                    <a:pt x="4836" y="22370"/>
                    <a:pt x="4975" y="22370"/>
                  </a:cubicBezTo>
                  <a:cubicBezTo>
                    <a:pt x="5179" y="22370"/>
                    <a:pt x="5385" y="22200"/>
                    <a:pt x="5316" y="21933"/>
                  </a:cubicBezTo>
                  <a:cubicBezTo>
                    <a:pt x="3205" y="14722"/>
                    <a:pt x="1798" y="7393"/>
                    <a:pt x="176" y="65"/>
                  </a:cubicBezTo>
                  <a:cubicBezTo>
                    <a:pt x="167" y="21"/>
                    <a:pt x="131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8662212" y="3940860"/>
              <a:ext cx="146272" cy="83326"/>
            </a:xfrm>
            <a:custGeom>
              <a:avLst/>
              <a:gdLst/>
              <a:ahLst/>
              <a:cxnLst/>
              <a:rect l="l" t="t" r="r" b="b"/>
              <a:pathLst>
                <a:path w="3981" h="2268" extrusionOk="0">
                  <a:moveTo>
                    <a:pt x="1018" y="1"/>
                  </a:moveTo>
                  <a:cubicBezTo>
                    <a:pt x="938" y="1"/>
                    <a:pt x="857" y="39"/>
                    <a:pt x="802" y="128"/>
                  </a:cubicBezTo>
                  <a:cubicBezTo>
                    <a:pt x="528" y="519"/>
                    <a:pt x="294" y="949"/>
                    <a:pt x="98" y="1379"/>
                  </a:cubicBezTo>
                  <a:cubicBezTo>
                    <a:pt x="1" y="1574"/>
                    <a:pt x="59" y="1809"/>
                    <a:pt x="235" y="1926"/>
                  </a:cubicBezTo>
                  <a:cubicBezTo>
                    <a:pt x="666" y="2156"/>
                    <a:pt x="1131" y="2267"/>
                    <a:pt x="1591" y="2267"/>
                  </a:cubicBezTo>
                  <a:cubicBezTo>
                    <a:pt x="2383" y="2267"/>
                    <a:pt x="3158" y="1938"/>
                    <a:pt x="3714" y="1320"/>
                  </a:cubicBezTo>
                  <a:cubicBezTo>
                    <a:pt x="3981" y="1024"/>
                    <a:pt x="3718" y="614"/>
                    <a:pt x="3422" y="614"/>
                  </a:cubicBezTo>
                  <a:cubicBezTo>
                    <a:pt x="3329" y="614"/>
                    <a:pt x="3232" y="655"/>
                    <a:pt x="3147" y="754"/>
                  </a:cubicBezTo>
                  <a:cubicBezTo>
                    <a:pt x="2743" y="1221"/>
                    <a:pt x="2167" y="1468"/>
                    <a:pt x="1578" y="1468"/>
                  </a:cubicBezTo>
                  <a:cubicBezTo>
                    <a:pt x="1364" y="1468"/>
                    <a:pt x="1148" y="1436"/>
                    <a:pt x="939" y="1369"/>
                  </a:cubicBezTo>
                  <a:lnTo>
                    <a:pt x="939" y="1369"/>
                  </a:lnTo>
                  <a:cubicBezTo>
                    <a:pt x="1064" y="1025"/>
                    <a:pt x="1173" y="675"/>
                    <a:pt x="1271" y="324"/>
                  </a:cubicBezTo>
                  <a:cubicBezTo>
                    <a:pt x="1309" y="133"/>
                    <a:pt x="1166" y="1"/>
                    <a:pt x="1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8712474" y="3300538"/>
              <a:ext cx="95530" cy="690345"/>
            </a:xfrm>
            <a:custGeom>
              <a:avLst/>
              <a:gdLst/>
              <a:ahLst/>
              <a:cxnLst/>
              <a:rect l="l" t="t" r="r" b="b"/>
              <a:pathLst>
                <a:path w="2600" h="18790" extrusionOk="0">
                  <a:moveTo>
                    <a:pt x="236" y="0"/>
                  </a:moveTo>
                  <a:cubicBezTo>
                    <a:pt x="199" y="0"/>
                    <a:pt x="166" y="25"/>
                    <a:pt x="177" y="66"/>
                  </a:cubicBezTo>
                  <a:cubicBezTo>
                    <a:pt x="1" y="3115"/>
                    <a:pt x="489" y="6222"/>
                    <a:pt x="763" y="9251"/>
                  </a:cubicBezTo>
                  <a:cubicBezTo>
                    <a:pt x="1036" y="12319"/>
                    <a:pt x="1408" y="15348"/>
                    <a:pt x="1799" y="18416"/>
                  </a:cubicBezTo>
                  <a:cubicBezTo>
                    <a:pt x="1838" y="18663"/>
                    <a:pt x="2047" y="18790"/>
                    <a:pt x="2239" y="18790"/>
                  </a:cubicBezTo>
                  <a:cubicBezTo>
                    <a:pt x="2427" y="18790"/>
                    <a:pt x="2600" y="18668"/>
                    <a:pt x="2580" y="18416"/>
                  </a:cubicBezTo>
                  <a:cubicBezTo>
                    <a:pt x="2307" y="15211"/>
                    <a:pt x="2013" y="12006"/>
                    <a:pt x="1623" y="8801"/>
                  </a:cubicBezTo>
                  <a:cubicBezTo>
                    <a:pt x="1251" y="5909"/>
                    <a:pt x="1095" y="2880"/>
                    <a:pt x="313" y="66"/>
                  </a:cubicBezTo>
                  <a:cubicBezTo>
                    <a:pt x="304" y="20"/>
                    <a:pt x="269" y="0"/>
                    <a:pt x="236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9026244" y="3249101"/>
              <a:ext cx="57465" cy="746189"/>
            </a:xfrm>
            <a:custGeom>
              <a:avLst/>
              <a:gdLst/>
              <a:ahLst/>
              <a:cxnLst/>
              <a:rect l="l" t="t" r="r" b="b"/>
              <a:pathLst>
                <a:path w="1564" h="20310" extrusionOk="0">
                  <a:moveTo>
                    <a:pt x="1183" y="1"/>
                  </a:moveTo>
                  <a:cubicBezTo>
                    <a:pt x="1129" y="1"/>
                    <a:pt x="1075" y="40"/>
                    <a:pt x="1075" y="118"/>
                  </a:cubicBezTo>
                  <a:cubicBezTo>
                    <a:pt x="313" y="6625"/>
                    <a:pt x="1" y="13660"/>
                    <a:pt x="704" y="20207"/>
                  </a:cubicBezTo>
                  <a:cubicBezTo>
                    <a:pt x="714" y="20275"/>
                    <a:pt x="772" y="20310"/>
                    <a:pt x="831" y="20310"/>
                  </a:cubicBezTo>
                  <a:cubicBezTo>
                    <a:pt x="890" y="20310"/>
                    <a:pt x="948" y="20275"/>
                    <a:pt x="958" y="20207"/>
                  </a:cubicBezTo>
                  <a:cubicBezTo>
                    <a:pt x="1564" y="13602"/>
                    <a:pt x="1486" y="6723"/>
                    <a:pt x="1290" y="118"/>
                  </a:cubicBezTo>
                  <a:cubicBezTo>
                    <a:pt x="1290" y="40"/>
                    <a:pt x="1237" y="1"/>
                    <a:pt x="1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9049207" y="3990056"/>
              <a:ext cx="2205" cy="2204"/>
            </a:xfrm>
            <a:custGeom>
              <a:avLst/>
              <a:gdLst/>
              <a:ahLst/>
              <a:cxnLst/>
              <a:rect l="l" t="t" r="r" b="b"/>
              <a:pathLst>
                <a:path w="60" h="60" extrusionOk="0">
                  <a:moveTo>
                    <a:pt x="20" y="1"/>
                  </a:moveTo>
                  <a:cubicBezTo>
                    <a:pt x="1" y="1"/>
                    <a:pt x="1" y="60"/>
                    <a:pt x="20" y="60"/>
                  </a:cubicBezTo>
                  <a:cubicBezTo>
                    <a:pt x="60" y="60"/>
                    <a:pt x="60" y="1"/>
                    <a:pt x="20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8945817" y="3964521"/>
              <a:ext cx="114931" cy="69402"/>
            </a:xfrm>
            <a:custGeom>
              <a:avLst/>
              <a:gdLst/>
              <a:ahLst/>
              <a:cxnLst/>
              <a:rect l="l" t="t" r="r" b="b"/>
              <a:pathLst>
                <a:path w="3128" h="1889" extrusionOk="0">
                  <a:moveTo>
                    <a:pt x="835" y="0"/>
                  </a:moveTo>
                  <a:cubicBezTo>
                    <a:pt x="699" y="0"/>
                    <a:pt x="563" y="75"/>
                    <a:pt x="509" y="246"/>
                  </a:cubicBezTo>
                  <a:cubicBezTo>
                    <a:pt x="333" y="657"/>
                    <a:pt x="1" y="950"/>
                    <a:pt x="196" y="1419"/>
                  </a:cubicBezTo>
                  <a:cubicBezTo>
                    <a:pt x="341" y="1767"/>
                    <a:pt x="647" y="1889"/>
                    <a:pt x="971" y="1889"/>
                  </a:cubicBezTo>
                  <a:cubicBezTo>
                    <a:pt x="1084" y="1889"/>
                    <a:pt x="1199" y="1874"/>
                    <a:pt x="1310" y="1849"/>
                  </a:cubicBezTo>
                  <a:cubicBezTo>
                    <a:pt x="2033" y="1693"/>
                    <a:pt x="3128" y="1243"/>
                    <a:pt x="3108" y="383"/>
                  </a:cubicBezTo>
                  <a:cubicBezTo>
                    <a:pt x="3108" y="331"/>
                    <a:pt x="3073" y="296"/>
                    <a:pt x="3033" y="296"/>
                  </a:cubicBezTo>
                  <a:cubicBezTo>
                    <a:pt x="3012" y="296"/>
                    <a:pt x="2991" y="305"/>
                    <a:pt x="2971" y="325"/>
                  </a:cubicBezTo>
                  <a:lnTo>
                    <a:pt x="2971" y="305"/>
                  </a:lnTo>
                  <a:cubicBezTo>
                    <a:pt x="2619" y="676"/>
                    <a:pt x="2170" y="911"/>
                    <a:pt x="1681" y="989"/>
                  </a:cubicBezTo>
                  <a:cubicBezTo>
                    <a:pt x="1594" y="1004"/>
                    <a:pt x="1314" y="1083"/>
                    <a:pt x="1135" y="1083"/>
                  </a:cubicBezTo>
                  <a:cubicBezTo>
                    <a:pt x="1073" y="1083"/>
                    <a:pt x="1023" y="1073"/>
                    <a:pt x="997" y="1048"/>
                  </a:cubicBezTo>
                  <a:cubicBezTo>
                    <a:pt x="919" y="950"/>
                    <a:pt x="1173" y="559"/>
                    <a:pt x="1193" y="442"/>
                  </a:cubicBezTo>
                  <a:cubicBezTo>
                    <a:pt x="1252" y="171"/>
                    <a:pt x="1042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8859255" y="3301162"/>
              <a:ext cx="127533" cy="672452"/>
            </a:xfrm>
            <a:custGeom>
              <a:avLst/>
              <a:gdLst/>
              <a:ahLst/>
              <a:cxnLst/>
              <a:rect l="l" t="t" r="r" b="b"/>
              <a:pathLst>
                <a:path w="3471" h="18303" extrusionOk="0">
                  <a:moveTo>
                    <a:pt x="74" y="1"/>
                  </a:moveTo>
                  <a:cubicBezTo>
                    <a:pt x="35" y="1"/>
                    <a:pt x="0" y="31"/>
                    <a:pt x="12" y="88"/>
                  </a:cubicBezTo>
                  <a:cubicBezTo>
                    <a:pt x="1184" y="6146"/>
                    <a:pt x="1321" y="12224"/>
                    <a:pt x="3021" y="18184"/>
                  </a:cubicBezTo>
                  <a:cubicBezTo>
                    <a:pt x="3073" y="18266"/>
                    <a:pt x="3151" y="18302"/>
                    <a:pt x="3226" y="18302"/>
                  </a:cubicBezTo>
                  <a:cubicBezTo>
                    <a:pt x="3350" y="18302"/>
                    <a:pt x="3471" y="18205"/>
                    <a:pt x="3471" y="18047"/>
                  </a:cubicBezTo>
                  <a:cubicBezTo>
                    <a:pt x="2650" y="14764"/>
                    <a:pt x="2044" y="11423"/>
                    <a:pt x="1692" y="8061"/>
                  </a:cubicBezTo>
                  <a:cubicBezTo>
                    <a:pt x="1458" y="5345"/>
                    <a:pt x="950" y="2648"/>
                    <a:pt x="149" y="49"/>
                  </a:cubicBezTo>
                  <a:cubicBezTo>
                    <a:pt x="132" y="17"/>
                    <a:pt x="102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8619850" y="3682056"/>
              <a:ext cx="138629" cy="51436"/>
            </a:xfrm>
            <a:custGeom>
              <a:avLst/>
              <a:gdLst/>
              <a:ahLst/>
              <a:cxnLst/>
              <a:rect l="l" t="t" r="r" b="b"/>
              <a:pathLst>
                <a:path w="3773" h="1400" extrusionOk="0">
                  <a:moveTo>
                    <a:pt x="352" y="0"/>
                  </a:moveTo>
                  <a:cubicBezTo>
                    <a:pt x="98" y="0"/>
                    <a:pt x="1" y="333"/>
                    <a:pt x="216" y="469"/>
                  </a:cubicBezTo>
                  <a:cubicBezTo>
                    <a:pt x="782" y="684"/>
                    <a:pt x="1369" y="880"/>
                    <a:pt x="1935" y="1075"/>
                  </a:cubicBezTo>
                  <a:cubicBezTo>
                    <a:pt x="2333" y="1218"/>
                    <a:pt x="2768" y="1400"/>
                    <a:pt x="3201" y="1400"/>
                  </a:cubicBezTo>
                  <a:cubicBezTo>
                    <a:pt x="3301" y="1400"/>
                    <a:pt x="3400" y="1390"/>
                    <a:pt x="3499" y="1368"/>
                  </a:cubicBezTo>
                  <a:cubicBezTo>
                    <a:pt x="3714" y="1290"/>
                    <a:pt x="3772" y="1017"/>
                    <a:pt x="3616" y="860"/>
                  </a:cubicBezTo>
                  <a:cubicBezTo>
                    <a:pt x="3206" y="528"/>
                    <a:pt x="2639" y="508"/>
                    <a:pt x="2131" y="391"/>
                  </a:cubicBezTo>
                  <a:cubicBezTo>
                    <a:pt x="1525" y="274"/>
                    <a:pt x="939" y="157"/>
                    <a:pt x="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8919253" y="3702154"/>
              <a:ext cx="141495" cy="36997"/>
            </a:xfrm>
            <a:custGeom>
              <a:avLst/>
              <a:gdLst/>
              <a:ahLst/>
              <a:cxnLst/>
              <a:rect l="l" t="t" r="r" b="b"/>
              <a:pathLst>
                <a:path w="3851" h="1007" extrusionOk="0">
                  <a:moveTo>
                    <a:pt x="2937" y="0"/>
                  </a:moveTo>
                  <a:cubicBezTo>
                    <a:pt x="2664" y="0"/>
                    <a:pt x="2385" y="40"/>
                    <a:pt x="2111" y="40"/>
                  </a:cubicBezTo>
                  <a:cubicBezTo>
                    <a:pt x="1525" y="59"/>
                    <a:pt x="939" y="98"/>
                    <a:pt x="353" y="137"/>
                  </a:cubicBezTo>
                  <a:cubicBezTo>
                    <a:pt x="59" y="157"/>
                    <a:pt x="1" y="567"/>
                    <a:pt x="294" y="645"/>
                  </a:cubicBezTo>
                  <a:cubicBezTo>
                    <a:pt x="841" y="841"/>
                    <a:pt x="1408" y="939"/>
                    <a:pt x="1994" y="978"/>
                  </a:cubicBezTo>
                  <a:cubicBezTo>
                    <a:pt x="2207" y="986"/>
                    <a:pt x="2442" y="1006"/>
                    <a:pt x="2675" y="1006"/>
                  </a:cubicBezTo>
                  <a:cubicBezTo>
                    <a:pt x="3019" y="1006"/>
                    <a:pt x="3359" y="961"/>
                    <a:pt x="3616" y="763"/>
                  </a:cubicBezTo>
                  <a:cubicBezTo>
                    <a:pt x="3851" y="626"/>
                    <a:pt x="3851" y="274"/>
                    <a:pt x="3616" y="137"/>
                  </a:cubicBezTo>
                  <a:cubicBezTo>
                    <a:pt x="3400" y="29"/>
                    <a:pt x="3171" y="0"/>
                    <a:pt x="2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8610297" y="3623087"/>
              <a:ext cx="135065" cy="43941"/>
            </a:xfrm>
            <a:custGeom>
              <a:avLst/>
              <a:gdLst/>
              <a:ahLst/>
              <a:cxnLst/>
              <a:rect l="l" t="t" r="r" b="b"/>
              <a:pathLst>
                <a:path w="3676" h="1196" extrusionOk="0">
                  <a:moveTo>
                    <a:pt x="340" y="0"/>
                  </a:moveTo>
                  <a:cubicBezTo>
                    <a:pt x="94" y="0"/>
                    <a:pt x="0" y="358"/>
                    <a:pt x="261" y="433"/>
                  </a:cubicBezTo>
                  <a:cubicBezTo>
                    <a:pt x="1238" y="687"/>
                    <a:pt x="2274" y="1117"/>
                    <a:pt x="3290" y="1195"/>
                  </a:cubicBezTo>
                  <a:cubicBezTo>
                    <a:pt x="3296" y="1195"/>
                    <a:pt x="3303" y="1196"/>
                    <a:pt x="3309" y="1196"/>
                  </a:cubicBezTo>
                  <a:cubicBezTo>
                    <a:pt x="3662" y="1196"/>
                    <a:pt x="3675" y="665"/>
                    <a:pt x="3368" y="550"/>
                  </a:cubicBezTo>
                  <a:cubicBezTo>
                    <a:pt x="2449" y="218"/>
                    <a:pt x="1355" y="179"/>
                    <a:pt x="378" y="3"/>
                  </a:cubicBezTo>
                  <a:cubicBezTo>
                    <a:pt x="365" y="1"/>
                    <a:pt x="352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8914220" y="3643515"/>
              <a:ext cx="152261" cy="25975"/>
            </a:xfrm>
            <a:custGeom>
              <a:avLst/>
              <a:gdLst/>
              <a:ahLst/>
              <a:cxnLst/>
              <a:rect l="l" t="t" r="r" b="b"/>
              <a:pathLst>
                <a:path w="4144" h="707" extrusionOk="0">
                  <a:moveTo>
                    <a:pt x="2542" y="0"/>
                  </a:moveTo>
                  <a:cubicBezTo>
                    <a:pt x="1763" y="0"/>
                    <a:pt x="965" y="79"/>
                    <a:pt x="216" y="92"/>
                  </a:cubicBezTo>
                  <a:cubicBezTo>
                    <a:pt x="1" y="92"/>
                    <a:pt x="1" y="424"/>
                    <a:pt x="216" y="424"/>
                  </a:cubicBezTo>
                  <a:cubicBezTo>
                    <a:pt x="1139" y="505"/>
                    <a:pt x="2156" y="707"/>
                    <a:pt x="3111" y="707"/>
                  </a:cubicBezTo>
                  <a:cubicBezTo>
                    <a:pt x="3309" y="707"/>
                    <a:pt x="3504" y="698"/>
                    <a:pt x="3694" y="678"/>
                  </a:cubicBezTo>
                  <a:cubicBezTo>
                    <a:pt x="4007" y="639"/>
                    <a:pt x="4144" y="150"/>
                    <a:pt x="3773" y="92"/>
                  </a:cubicBezTo>
                  <a:cubicBezTo>
                    <a:pt x="3375" y="23"/>
                    <a:pt x="2962" y="0"/>
                    <a:pt x="2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8704575" y="3939794"/>
              <a:ext cx="71648" cy="20905"/>
            </a:xfrm>
            <a:custGeom>
              <a:avLst/>
              <a:gdLst/>
              <a:ahLst/>
              <a:cxnLst/>
              <a:rect l="l" t="t" r="r" b="b"/>
              <a:pathLst>
                <a:path w="1950" h="569" extrusionOk="0">
                  <a:moveTo>
                    <a:pt x="1620" y="1"/>
                  </a:moveTo>
                  <a:cubicBezTo>
                    <a:pt x="1614" y="1"/>
                    <a:pt x="1609" y="1"/>
                    <a:pt x="1603" y="1"/>
                  </a:cubicBezTo>
                  <a:cubicBezTo>
                    <a:pt x="1115" y="40"/>
                    <a:pt x="548" y="21"/>
                    <a:pt x="79" y="196"/>
                  </a:cubicBezTo>
                  <a:cubicBezTo>
                    <a:pt x="1" y="216"/>
                    <a:pt x="1" y="353"/>
                    <a:pt x="79" y="372"/>
                  </a:cubicBezTo>
                  <a:cubicBezTo>
                    <a:pt x="548" y="548"/>
                    <a:pt x="1095" y="529"/>
                    <a:pt x="1603" y="568"/>
                  </a:cubicBezTo>
                  <a:cubicBezTo>
                    <a:pt x="1609" y="568"/>
                    <a:pt x="1614" y="568"/>
                    <a:pt x="1620" y="568"/>
                  </a:cubicBezTo>
                  <a:cubicBezTo>
                    <a:pt x="1949" y="568"/>
                    <a:pt x="1949" y="1"/>
                    <a:pt x="1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8973116" y="3946408"/>
              <a:ext cx="89799" cy="16717"/>
            </a:xfrm>
            <a:custGeom>
              <a:avLst/>
              <a:gdLst/>
              <a:ahLst/>
              <a:cxnLst/>
              <a:rect l="l" t="t" r="r" b="b"/>
              <a:pathLst>
                <a:path w="2444" h="455" extrusionOk="0">
                  <a:moveTo>
                    <a:pt x="1086" y="1"/>
                  </a:moveTo>
                  <a:cubicBezTo>
                    <a:pt x="814" y="1"/>
                    <a:pt x="544" y="11"/>
                    <a:pt x="274" y="36"/>
                  </a:cubicBezTo>
                  <a:cubicBezTo>
                    <a:pt x="0" y="36"/>
                    <a:pt x="0" y="427"/>
                    <a:pt x="274" y="427"/>
                  </a:cubicBezTo>
                  <a:cubicBezTo>
                    <a:pt x="564" y="444"/>
                    <a:pt x="854" y="454"/>
                    <a:pt x="1145" y="454"/>
                  </a:cubicBezTo>
                  <a:cubicBezTo>
                    <a:pt x="1503" y="454"/>
                    <a:pt x="1862" y="440"/>
                    <a:pt x="2228" y="407"/>
                  </a:cubicBezTo>
                  <a:cubicBezTo>
                    <a:pt x="2443" y="407"/>
                    <a:pt x="2443" y="56"/>
                    <a:pt x="2228" y="56"/>
                  </a:cubicBezTo>
                  <a:cubicBezTo>
                    <a:pt x="1842" y="21"/>
                    <a:pt x="1463" y="1"/>
                    <a:pt x="1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8177302" y="1812344"/>
              <a:ext cx="114453" cy="58012"/>
            </a:xfrm>
            <a:custGeom>
              <a:avLst/>
              <a:gdLst/>
              <a:ahLst/>
              <a:cxnLst/>
              <a:rect l="l" t="t" r="r" b="b"/>
              <a:pathLst>
                <a:path w="3115" h="1579" extrusionOk="0">
                  <a:moveTo>
                    <a:pt x="1378" y="1"/>
                  </a:moveTo>
                  <a:cubicBezTo>
                    <a:pt x="929" y="1"/>
                    <a:pt x="493" y="166"/>
                    <a:pt x="145" y="471"/>
                  </a:cubicBezTo>
                  <a:cubicBezTo>
                    <a:pt x="1" y="599"/>
                    <a:pt x="131" y="844"/>
                    <a:pt x="301" y="844"/>
                  </a:cubicBezTo>
                  <a:cubicBezTo>
                    <a:pt x="339" y="844"/>
                    <a:pt x="379" y="832"/>
                    <a:pt x="418" y="803"/>
                  </a:cubicBezTo>
                  <a:lnTo>
                    <a:pt x="399" y="803"/>
                  </a:lnTo>
                  <a:cubicBezTo>
                    <a:pt x="628" y="634"/>
                    <a:pt x="903" y="547"/>
                    <a:pt x="1181" y="547"/>
                  </a:cubicBezTo>
                  <a:cubicBezTo>
                    <a:pt x="1352" y="547"/>
                    <a:pt x="1525" y="580"/>
                    <a:pt x="1688" y="647"/>
                  </a:cubicBezTo>
                  <a:cubicBezTo>
                    <a:pt x="2157" y="823"/>
                    <a:pt x="2255" y="1174"/>
                    <a:pt x="2568" y="1487"/>
                  </a:cubicBezTo>
                  <a:cubicBezTo>
                    <a:pt x="2631" y="1551"/>
                    <a:pt x="2711" y="1579"/>
                    <a:pt x="2791" y="1579"/>
                  </a:cubicBezTo>
                  <a:cubicBezTo>
                    <a:pt x="2955" y="1579"/>
                    <a:pt x="3115" y="1457"/>
                    <a:pt x="3115" y="1272"/>
                  </a:cubicBezTo>
                  <a:cubicBezTo>
                    <a:pt x="3115" y="647"/>
                    <a:pt x="2372" y="197"/>
                    <a:pt x="1845" y="60"/>
                  </a:cubicBezTo>
                  <a:cubicBezTo>
                    <a:pt x="1690" y="20"/>
                    <a:pt x="1533" y="1"/>
                    <a:pt x="1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8930055" y="1987709"/>
              <a:ext cx="143626" cy="95561"/>
            </a:xfrm>
            <a:custGeom>
              <a:avLst/>
              <a:gdLst/>
              <a:ahLst/>
              <a:cxnLst/>
              <a:rect l="l" t="t" r="r" b="b"/>
              <a:pathLst>
                <a:path w="3909" h="2601" extrusionOk="0">
                  <a:moveTo>
                    <a:pt x="1296" y="1"/>
                  </a:moveTo>
                  <a:cubicBezTo>
                    <a:pt x="917" y="1"/>
                    <a:pt x="534" y="85"/>
                    <a:pt x="176" y="251"/>
                  </a:cubicBezTo>
                  <a:cubicBezTo>
                    <a:pt x="1" y="339"/>
                    <a:pt x="92" y="615"/>
                    <a:pt x="268" y="615"/>
                  </a:cubicBezTo>
                  <a:cubicBezTo>
                    <a:pt x="288" y="615"/>
                    <a:pt x="310" y="611"/>
                    <a:pt x="332" y="603"/>
                  </a:cubicBezTo>
                  <a:cubicBezTo>
                    <a:pt x="570" y="510"/>
                    <a:pt x="822" y="465"/>
                    <a:pt x="1074" y="465"/>
                  </a:cubicBezTo>
                  <a:cubicBezTo>
                    <a:pt x="1565" y="465"/>
                    <a:pt x="2055" y="638"/>
                    <a:pt x="2443" y="974"/>
                  </a:cubicBezTo>
                  <a:cubicBezTo>
                    <a:pt x="2892" y="1404"/>
                    <a:pt x="2931" y="1951"/>
                    <a:pt x="3205" y="2459"/>
                  </a:cubicBezTo>
                  <a:cubicBezTo>
                    <a:pt x="3257" y="2555"/>
                    <a:pt x="3348" y="2601"/>
                    <a:pt x="3440" y="2601"/>
                  </a:cubicBezTo>
                  <a:cubicBezTo>
                    <a:pt x="3554" y="2601"/>
                    <a:pt x="3670" y="2531"/>
                    <a:pt x="3713" y="2401"/>
                  </a:cubicBezTo>
                  <a:cubicBezTo>
                    <a:pt x="3908" y="1639"/>
                    <a:pt x="3263" y="798"/>
                    <a:pt x="2638" y="388"/>
                  </a:cubicBezTo>
                  <a:cubicBezTo>
                    <a:pt x="2228" y="129"/>
                    <a:pt x="1764" y="1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7838732" y="2402478"/>
              <a:ext cx="745946" cy="421298"/>
            </a:xfrm>
            <a:custGeom>
              <a:avLst/>
              <a:gdLst/>
              <a:ahLst/>
              <a:cxnLst/>
              <a:rect l="l" t="t" r="r" b="b"/>
              <a:pathLst>
                <a:path w="20302" h="11467" extrusionOk="0">
                  <a:moveTo>
                    <a:pt x="175" y="1"/>
                  </a:moveTo>
                  <a:cubicBezTo>
                    <a:pt x="85" y="1"/>
                    <a:pt x="0" y="66"/>
                    <a:pt x="38" y="179"/>
                  </a:cubicBezTo>
                  <a:cubicBezTo>
                    <a:pt x="1543" y="4635"/>
                    <a:pt x="5178" y="9051"/>
                    <a:pt x="9633" y="10771"/>
                  </a:cubicBezTo>
                  <a:cubicBezTo>
                    <a:pt x="10816" y="11220"/>
                    <a:pt x="12136" y="11467"/>
                    <a:pt x="13448" y="11467"/>
                  </a:cubicBezTo>
                  <a:cubicBezTo>
                    <a:pt x="16190" y="11467"/>
                    <a:pt x="18896" y="10391"/>
                    <a:pt x="20245" y="7840"/>
                  </a:cubicBezTo>
                  <a:cubicBezTo>
                    <a:pt x="20302" y="7739"/>
                    <a:pt x="20222" y="7639"/>
                    <a:pt x="20137" y="7639"/>
                  </a:cubicBezTo>
                  <a:cubicBezTo>
                    <a:pt x="20107" y="7639"/>
                    <a:pt x="20075" y="7652"/>
                    <a:pt x="20049" y="7683"/>
                  </a:cubicBezTo>
                  <a:cubicBezTo>
                    <a:pt x="18065" y="9528"/>
                    <a:pt x="15746" y="10493"/>
                    <a:pt x="13343" y="10493"/>
                  </a:cubicBezTo>
                  <a:cubicBezTo>
                    <a:pt x="11722" y="10493"/>
                    <a:pt x="10062" y="10054"/>
                    <a:pt x="8441" y="9149"/>
                  </a:cubicBezTo>
                  <a:cubicBezTo>
                    <a:pt x="4630" y="7039"/>
                    <a:pt x="2852" y="3365"/>
                    <a:pt x="312" y="62"/>
                  </a:cubicBezTo>
                  <a:cubicBezTo>
                    <a:pt x="277" y="20"/>
                    <a:pt x="225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7726304" y="2401302"/>
              <a:ext cx="837545" cy="543936"/>
            </a:xfrm>
            <a:custGeom>
              <a:avLst/>
              <a:gdLst/>
              <a:ahLst/>
              <a:cxnLst/>
              <a:rect l="l" t="t" r="r" b="b"/>
              <a:pathLst>
                <a:path w="22795" h="14805" extrusionOk="0">
                  <a:moveTo>
                    <a:pt x="171" y="1"/>
                  </a:moveTo>
                  <a:cubicBezTo>
                    <a:pt x="81" y="1"/>
                    <a:pt x="0" y="59"/>
                    <a:pt x="10" y="192"/>
                  </a:cubicBezTo>
                  <a:cubicBezTo>
                    <a:pt x="421" y="5116"/>
                    <a:pt x="4368" y="9142"/>
                    <a:pt x="8120" y="11956"/>
                  </a:cubicBezTo>
                  <a:cubicBezTo>
                    <a:pt x="10489" y="13727"/>
                    <a:pt x="13312" y="14805"/>
                    <a:pt x="16096" y="14805"/>
                  </a:cubicBezTo>
                  <a:cubicBezTo>
                    <a:pt x="18412" y="14805"/>
                    <a:pt x="20700" y="14059"/>
                    <a:pt x="22679" y="12347"/>
                  </a:cubicBezTo>
                  <a:cubicBezTo>
                    <a:pt x="22794" y="12248"/>
                    <a:pt x="22688" y="12094"/>
                    <a:pt x="22570" y="12094"/>
                  </a:cubicBezTo>
                  <a:cubicBezTo>
                    <a:pt x="22548" y="12094"/>
                    <a:pt x="22525" y="12100"/>
                    <a:pt x="22503" y="12112"/>
                  </a:cubicBezTo>
                  <a:cubicBezTo>
                    <a:pt x="20351" y="13381"/>
                    <a:pt x="18222" y="13973"/>
                    <a:pt x="16142" y="13973"/>
                  </a:cubicBezTo>
                  <a:cubicBezTo>
                    <a:pt x="13160" y="13973"/>
                    <a:pt x="10279" y="12756"/>
                    <a:pt x="7573" y="10569"/>
                  </a:cubicBezTo>
                  <a:cubicBezTo>
                    <a:pt x="3977" y="7637"/>
                    <a:pt x="2082" y="4374"/>
                    <a:pt x="382" y="133"/>
                  </a:cubicBezTo>
                  <a:cubicBezTo>
                    <a:pt x="344" y="49"/>
                    <a:pt x="254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7509127" y="2094258"/>
              <a:ext cx="197087" cy="266549"/>
            </a:xfrm>
            <a:custGeom>
              <a:avLst/>
              <a:gdLst/>
              <a:ahLst/>
              <a:cxnLst/>
              <a:rect l="l" t="t" r="r" b="b"/>
              <a:pathLst>
                <a:path w="5364" h="7255" extrusionOk="0">
                  <a:moveTo>
                    <a:pt x="626" y="1"/>
                  </a:moveTo>
                  <a:cubicBezTo>
                    <a:pt x="552" y="1"/>
                    <a:pt x="475" y="35"/>
                    <a:pt x="430" y="107"/>
                  </a:cubicBezTo>
                  <a:cubicBezTo>
                    <a:pt x="0" y="966"/>
                    <a:pt x="508" y="1943"/>
                    <a:pt x="1348" y="2373"/>
                  </a:cubicBezTo>
                  <a:cubicBezTo>
                    <a:pt x="2326" y="2881"/>
                    <a:pt x="3459" y="2608"/>
                    <a:pt x="4123" y="3722"/>
                  </a:cubicBezTo>
                  <a:cubicBezTo>
                    <a:pt x="5003" y="5227"/>
                    <a:pt x="3752" y="6849"/>
                    <a:pt x="2169" y="6966"/>
                  </a:cubicBezTo>
                  <a:cubicBezTo>
                    <a:pt x="2032" y="6966"/>
                    <a:pt x="1974" y="7200"/>
                    <a:pt x="2130" y="7220"/>
                  </a:cubicBezTo>
                  <a:lnTo>
                    <a:pt x="2111" y="7220"/>
                  </a:lnTo>
                  <a:cubicBezTo>
                    <a:pt x="2266" y="7243"/>
                    <a:pt x="2420" y="7254"/>
                    <a:pt x="2572" y="7254"/>
                  </a:cubicBezTo>
                  <a:cubicBezTo>
                    <a:pt x="4083" y="7254"/>
                    <a:pt x="5363" y="6137"/>
                    <a:pt x="5257" y="4503"/>
                  </a:cubicBezTo>
                  <a:cubicBezTo>
                    <a:pt x="5198" y="3663"/>
                    <a:pt x="4768" y="2901"/>
                    <a:pt x="4084" y="2412"/>
                  </a:cubicBezTo>
                  <a:cubicBezTo>
                    <a:pt x="3713" y="2158"/>
                    <a:pt x="3283" y="1983"/>
                    <a:pt x="2834" y="1904"/>
                  </a:cubicBezTo>
                  <a:cubicBezTo>
                    <a:pt x="1778" y="1689"/>
                    <a:pt x="1094" y="1259"/>
                    <a:pt x="821" y="146"/>
                  </a:cubicBezTo>
                  <a:cubicBezTo>
                    <a:pt x="800" y="50"/>
                    <a:pt x="715" y="1"/>
                    <a:pt x="626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7453832" y="2085991"/>
              <a:ext cx="150828" cy="277350"/>
            </a:xfrm>
            <a:custGeom>
              <a:avLst/>
              <a:gdLst/>
              <a:ahLst/>
              <a:cxnLst/>
              <a:rect l="l" t="t" r="r" b="b"/>
              <a:pathLst>
                <a:path w="4105" h="7549" extrusionOk="0">
                  <a:moveTo>
                    <a:pt x="1966" y="1"/>
                  </a:moveTo>
                  <a:cubicBezTo>
                    <a:pt x="1901" y="1"/>
                    <a:pt x="1834" y="19"/>
                    <a:pt x="1779" y="58"/>
                  </a:cubicBezTo>
                  <a:cubicBezTo>
                    <a:pt x="372" y="1211"/>
                    <a:pt x="0" y="3654"/>
                    <a:pt x="645" y="5295"/>
                  </a:cubicBezTo>
                  <a:cubicBezTo>
                    <a:pt x="1061" y="6309"/>
                    <a:pt x="2183" y="7549"/>
                    <a:pt x="3374" y="7549"/>
                  </a:cubicBezTo>
                  <a:cubicBezTo>
                    <a:pt x="3584" y="7549"/>
                    <a:pt x="3796" y="7510"/>
                    <a:pt x="4006" y="7425"/>
                  </a:cubicBezTo>
                  <a:cubicBezTo>
                    <a:pt x="4065" y="7406"/>
                    <a:pt x="4104" y="7308"/>
                    <a:pt x="4026" y="7269"/>
                  </a:cubicBezTo>
                  <a:cubicBezTo>
                    <a:pt x="3577" y="7054"/>
                    <a:pt x="3068" y="7015"/>
                    <a:pt x="2639" y="6780"/>
                  </a:cubicBezTo>
                  <a:cubicBezTo>
                    <a:pt x="1759" y="6253"/>
                    <a:pt x="1173" y="5334"/>
                    <a:pt x="1095" y="4318"/>
                  </a:cubicBezTo>
                  <a:cubicBezTo>
                    <a:pt x="899" y="2755"/>
                    <a:pt x="1759" y="1699"/>
                    <a:pt x="2209" y="312"/>
                  </a:cubicBezTo>
                  <a:cubicBezTo>
                    <a:pt x="2278" y="116"/>
                    <a:pt x="2128" y="1"/>
                    <a:pt x="1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7845125" y="2380801"/>
              <a:ext cx="191098" cy="32001"/>
            </a:xfrm>
            <a:custGeom>
              <a:avLst/>
              <a:gdLst/>
              <a:ahLst/>
              <a:cxnLst/>
              <a:rect l="l" t="t" r="r" b="b"/>
              <a:pathLst>
                <a:path w="5201" h="871" extrusionOk="0">
                  <a:moveTo>
                    <a:pt x="4683" y="1"/>
                  </a:moveTo>
                  <a:cubicBezTo>
                    <a:pt x="4629" y="1"/>
                    <a:pt x="4573" y="15"/>
                    <a:pt x="4515" y="46"/>
                  </a:cubicBezTo>
                  <a:cubicBezTo>
                    <a:pt x="4158" y="253"/>
                    <a:pt x="3598" y="291"/>
                    <a:pt x="3062" y="291"/>
                  </a:cubicBezTo>
                  <a:cubicBezTo>
                    <a:pt x="2755" y="291"/>
                    <a:pt x="2456" y="279"/>
                    <a:pt x="2208" y="279"/>
                  </a:cubicBezTo>
                  <a:cubicBezTo>
                    <a:pt x="2154" y="279"/>
                    <a:pt x="2102" y="279"/>
                    <a:pt x="2053" y="281"/>
                  </a:cubicBezTo>
                  <a:cubicBezTo>
                    <a:pt x="2008" y="282"/>
                    <a:pt x="1962" y="283"/>
                    <a:pt x="1916" y="283"/>
                  </a:cubicBezTo>
                  <a:cubicBezTo>
                    <a:pt x="1652" y="283"/>
                    <a:pt x="1367" y="263"/>
                    <a:pt x="1083" y="263"/>
                  </a:cubicBezTo>
                  <a:cubicBezTo>
                    <a:pt x="722" y="263"/>
                    <a:pt x="364" y="295"/>
                    <a:pt x="59" y="437"/>
                  </a:cubicBezTo>
                  <a:cubicBezTo>
                    <a:pt x="1" y="476"/>
                    <a:pt x="1" y="574"/>
                    <a:pt x="59" y="613"/>
                  </a:cubicBezTo>
                  <a:lnTo>
                    <a:pt x="79" y="613"/>
                  </a:lnTo>
                  <a:cubicBezTo>
                    <a:pt x="418" y="814"/>
                    <a:pt x="879" y="861"/>
                    <a:pt x="1341" y="861"/>
                  </a:cubicBezTo>
                  <a:cubicBezTo>
                    <a:pt x="1731" y="861"/>
                    <a:pt x="2122" y="828"/>
                    <a:pt x="2444" y="828"/>
                  </a:cubicBezTo>
                  <a:cubicBezTo>
                    <a:pt x="2774" y="837"/>
                    <a:pt x="3171" y="870"/>
                    <a:pt x="3567" y="870"/>
                  </a:cubicBezTo>
                  <a:cubicBezTo>
                    <a:pt x="4037" y="870"/>
                    <a:pt x="4506" y="823"/>
                    <a:pt x="4867" y="632"/>
                  </a:cubicBezTo>
                  <a:cubicBezTo>
                    <a:pt x="5200" y="466"/>
                    <a:pt x="4993" y="1"/>
                    <a:pt x="4683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7606050" y="2345125"/>
              <a:ext cx="178275" cy="59409"/>
            </a:xfrm>
            <a:custGeom>
              <a:avLst/>
              <a:gdLst/>
              <a:ahLst/>
              <a:cxnLst/>
              <a:rect l="l" t="t" r="r" b="b"/>
              <a:pathLst>
                <a:path w="4852" h="1617" extrusionOk="0">
                  <a:moveTo>
                    <a:pt x="860" y="1"/>
                  </a:moveTo>
                  <a:cubicBezTo>
                    <a:pt x="821" y="1"/>
                    <a:pt x="782" y="21"/>
                    <a:pt x="762" y="60"/>
                  </a:cubicBezTo>
                  <a:cubicBezTo>
                    <a:pt x="0" y="1447"/>
                    <a:pt x="3694" y="1447"/>
                    <a:pt x="4260" y="1603"/>
                  </a:cubicBezTo>
                  <a:cubicBezTo>
                    <a:pt x="4294" y="1613"/>
                    <a:pt x="4327" y="1617"/>
                    <a:pt x="4357" y="1617"/>
                  </a:cubicBezTo>
                  <a:cubicBezTo>
                    <a:pt x="4717" y="1617"/>
                    <a:pt x="4852" y="1031"/>
                    <a:pt x="4456" y="959"/>
                  </a:cubicBezTo>
                  <a:cubicBezTo>
                    <a:pt x="3225" y="685"/>
                    <a:pt x="1798" y="1193"/>
                    <a:pt x="958" y="60"/>
                  </a:cubicBezTo>
                  <a:cubicBezTo>
                    <a:pt x="938" y="21"/>
                    <a:pt x="899" y="1"/>
                    <a:pt x="8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7679496" y="2266794"/>
              <a:ext cx="355226" cy="133440"/>
            </a:xfrm>
            <a:custGeom>
              <a:avLst/>
              <a:gdLst/>
              <a:ahLst/>
              <a:cxnLst/>
              <a:rect l="l" t="t" r="r" b="b"/>
              <a:pathLst>
                <a:path w="9668" h="3632" extrusionOk="0">
                  <a:moveTo>
                    <a:pt x="95" y="1"/>
                  </a:moveTo>
                  <a:cubicBezTo>
                    <a:pt x="28" y="1"/>
                    <a:pt x="1" y="102"/>
                    <a:pt x="73" y="120"/>
                  </a:cubicBezTo>
                  <a:cubicBezTo>
                    <a:pt x="1538" y="706"/>
                    <a:pt x="3024" y="1175"/>
                    <a:pt x="4509" y="1664"/>
                  </a:cubicBezTo>
                  <a:cubicBezTo>
                    <a:pt x="5310" y="1898"/>
                    <a:pt x="8749" y="2504"/>
                    <a:pt x="8945" y="3384"/>
                  </a:cubicBezTo>
                  <a:cubicBezTo>
                    <a:pt x="8992" y="3556"/>
                    <a:pt x="9124" y="3631"/>
                    <a:pt x="9259" y="3631"/>
                  </a:cubicBezTo>
                  <a:cubicBezTo>
                    <a:pt x="9460" y="3631"/>
                    <a:pt x="9668" y="3465"/>
                    <a:pt x="9609" y="3208"/>
                  </a:cubicBezTo>
                  <a:cubicBezTo>
                    <a:pt x="9375" y="1996"/>
                    <a:pt x="7792" y="1859"/>
                    <a:pt x="6776" y="1586"/>
                  </a:cubicBezTo>
                  <a:cubicBezTo>
                    <a:pt x="4587" y="980"/>
                    <a:pt x="2359" y="413"/>
                    <a:pt x="112" y="3"/>
                  </a:cubicBezTo>
                  <a:cubicBezTo>
                    <a:pt x="106" y="1"/>
                    <a:pt x="100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7678578" y="2235233"/>
              <a:ext cx="141459" cy="74803"/>
            </a:xfrm>
            <a:custGeom>
              <a:avLst/>
              <a:gdLst/>
              <a:ahLst/>
              <a:cxnLst/>
              <a:rect l="l" t="t" r="r" b="b"/>
              <a:pathLst>
                <a:path w="3850" h="2036" extrusionOk="0">
                  <a:moveTo>
                    <a:pt x="1312" y="1"/>
                  </a:moveTo>
                  <a:cubicBezTo>
                    <a:pt x="1305" y="1"/>
                    <a:pt x="1298" y="1"/>
                    <a:pt x="1290" y="2"/>
                  </a:cubicBezTo>
                  <a:cubicBezTo>
                    <a:pt x="645" y="61"/>
                    <a:pt x="0" y="764"/>
                    <a:pt x="567" y="1370"/>
                  </a:cubicBezTo>
                  <a:cubicBezTo>
                    <a:pt x="840" y="1605"/>
                    <a:pt x="1173" y="1722"/>
                    <a:pt x="1524" y="1722"/>
                  </a:cubicBezTo>
                  <a:cubicBezTo>
                    <a:pt x="1778" y="1722"/>
                    <a:pt x="2052" y="1722"/>
                    <a:pt x="2326" y="1702"/>
                  </a:cubicBezTo>
                  <a:cubicBezTo>
                    <a:pt x="2412" y="1698"/>
                    <a:pt x="2491" y="1695"/>
                    <a:pt x="2564" y="1695"/>
                  </a:cubicBezTo>
                  <a:cubicBezTo>
                    <a:pt x="2839" y="1695"/>
                    <a:pt x="3040" y="1740"/>
                    <a:pt x="3303" y="1956"/>
                  </a:cubicBezTo>
                  <a:cubicBezTo>
                    <a:pt x="3357" y="2011"/>
                    <a:pt x="3427" y="2036"/>
                    <a:pt x="3498" y="2036"/>
                  </a:cubicBezTo>
                  <a:cubicBezTo>
                    <a:pt x="3653" y="2036"/>
                    <a:pt x="3811" y="1916"/>
                    <a:pt x="3811" y="1741"/>
                  </a:cubicBezTo>
                  <a:cubicBezTo>
                    <a:pt x="3850" y="1096"/>
                    <a:pt x="3107" y="901"/>
                    <a:pt x="2599" y="881"/>
                  </a:cubicBezTo>
                  <a:cubicBezTo>
                    <a:pt x="2482" y="875"/>
                    <a:pt x="2365" y="873"/>
                    <a:pt x="2247" y="873"/>
                  </a:cubicBezTo>
                  <a:cubicBezTo>
                    <a:pt x="2011" y="873"/>
                    <a:pt x="1772" y="881"/>
                    <a:pt x="1524" y="881"/>
                  </a:cubicBezTo>
                  <a:cubicBezTo>
                    <a:pt x="1462" y="881"/>
                    <a:pt x="1396" y="891"/>
                    <a:pt x="1337" y="891"/>
                  </a:cubicBezTo>
                  <a:cubicBezTo>
                    <a:pt x="1249" y="891"/>
                    <a:pt x="1176" y="870"/>
                    <a:pt x="1153" y="764"/>
                  </a:cubicBezTo>
                  <a:cubicBezTo>
                    <a:pt x="1153" y="627"/>
                    <a:pt x="1348" y="432"/>
                    <a:pt x="1427" y="315"/>
                  </a:cubicBezTo>
                  <a:cubicBezTo>
                    <a:pt x="1520" y="221"/>
                    <a:pt x="1488" y="1"/>
                    <a:pt x="131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7730970" y="2229024"/>
              <a:ext cx="147227" cy="96847"/>
            </a:xfrm>
            <a:custGeom>
              <a:avLst/>
              <a:gdLst/>
              <a:ahLst/>
              <a:cxnLst/>
              <a:rect l="l" t="t" r="r" b="b"/>
              <a:pathLst>
                <a:path w="4007" h="2636" extrusionOk="0">
                  <a:moveTo>
                    <a:pt x="894" y="1"/>
                  </a:moveTo>
                  <a:cubicBezTo>
                    <a:pt x="562" y="1"/>
                    <a:pt x="254" y="76"/>
                    <a:pt x="40" y="269"/>
                  </a:cubicBezTo>
                  <a:cubicBezTo>
                    <a:pt x="1" y="308"/>
                    <a:pt x="20" y="366"/>
                    <a:pt x="79" y="386"/>
                  </a:cubicBezTo>
                  <a:lnTo>
                    <a:pt x="40" y="386"/>
                  </a:lnTo>
                  <a:cubicBezTo>
                    <a:pt x="255" y="406"/>
                    <a:pt x="470" y="425"/>
                    <a:pt x="685" y="425"/>
                  </a:cubicBezTo>
                  <a:cubicBezTo>
                    <a:pt x="1075" y="445"/>
                    <a:pt x="1447" y="562"/>
                    <a:pt x="1779" y="738"/>
                  </a:cubicBezTo>
                  <a:cubicBezTo>
                    <a:pt x="2053" y="894"/>
                    <a:pt x="2307" y="1070"/>
                    <a:pt x="2522" y="1304"/>
                  </a:cubicBezTo>
                  <a:cubicBezTo>
                    <a:pt x="2795" y="1637"/>
                    <a:pt x="2756" y="1949"/>
                    <a:pt x="2795" y="2360"/>
                  </a:cubicBezTo>
                  <a:cubicBezTo>
                    <a:pt x="2808" y="2520"/>
                    <a:pt x="2950" y="2635"/>
                    <a:pt x="3094" y="2635"/>
                  </a:cubicBezTo>
                  <a:cubicBezTo>
                    <a:pt x="3161" y="2635"/>
                    <a:pt x="3228" y="2611"/>
                    <a:pt x="3284" y="2555"/>
                  </a:cubicBezTo>
                  <a:cubicBezTo>
                    <a:pt x="4007" y="1930"/>
                    <a:pt x="3049" y="816"/>
                    <a:pt x="2482" y="464"/>
                  </a:cubicBezTo>
                  <a:cubicBezTo>
                    <a:pt x="2123" y="228"/>
                    <a:pt x="1472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7700806" y="2311287"/>
              <a:ext cx="156450" cy="97508"/>
            </a:xfrm>
            <a:custGeom>
              <a:avLst/>
              <a:gdLst/>
              <a:ahLst/>
              <a:cxnLst/>
              <a:rect l="l" t="t" r="r" b="b"/>
              <a:pathLst>
                <a:path w="4258" h="2654" extrusionOk="0">
                  <a:moveTo>
                    <a:pt x="1282" y="0"/>
                  </a:moveTo>
                  <a:cubicBezTo>
                    <a:pt x="900" y="0"/>
                    <a:pt x="540" y="167"/>
                    <a:pt x="333" y="570"/>
                  </a:cubicBezTo>
                  <a:cubicBezTo>
                    <a:pt x="1" y="1254"/>
                    <a:pt x="372" y="1860"/>
                    <a:pt x="939" y="2231"/>
                  </a:cubicBezTo>
                  <a:cubicBezTo>
                    <a:pt x="1243" y="2422"/>
                    <a:pt x="1688" y="2653"/>
                    <a:pt x="2090" y="2653"/>
                  </a:cubicBezTo>
                  <a:cubicBezTo>
                    <a:pt x="2308" y="2653"/>
                    <a:pt x="2514" y="2585"/>
                    <a:pt x="2678" y="2407"/>
                  </a:cubicBezTo>
                  <a:cubicBezTo>
                    <a:pt x="2776" y="2309"/>
                    <a:pt x="2776" y="2153"/>
                    <a:pt x="2678" y="2055"/>
                  </a:cubicBezTo>
                  <a:cubicBezTo>
                    <a:pt x="2307" y="1704"/>
                    <a:pt x="900" y="1899"/>
                    <a:pt x="978" y="1078"/>
                  </a:cubicBezTo>
                  <a:cubicBezTo>
                    <a:pt x="1001" y="809"/>
                    <a:pt x="1130" y="722"/>
                    <a:pt x="1289" y="722"/>
                  </a:cubicBezTo>
                  <a:cubicBezTo>
                    <a:pt x="1533" y="722"/>
                    <a:pt x="1848" y="929"/>
                    <a:pt x="1955" y="1000"/>
                  </a:cubicBezTo>
                  <a:cubicBezTo>
                    <a:pt x="2170" y="1157"/>
                    <a:pt x="2385" y="1332"/>
                    <a:pt x="2600" y="1508"/>
                  </a:cubicBezTo>
                  <a:cubicBezTo>
                    <a:pt x="3030" y="1880"/>
                    <a:pt x="3499" y="2192"/>
                    <a:pt x="3929" y="2544"/>
                  </a:cubicBezTo>
                  <a:cubicBezTo>
                    <a:pt x="3956" y="2567"/>
                    <a:pt x="3991" y="2577"/>
                    <a:pt x="4026" y="2577"/>
                  </a:cubicBezTo>
                  <a:cubicBezTo>
                    <a:pt x="4138" y="2577"/>
                    <a:pt x="4257" y="2473"/>
                    <a:pt x="4183" y="2368"/>
                  </a:cubicBezTo>
                  <a:lnTo>
                    <a:pt x="4183" y="2349"/>
                  </a:lnTo>
                  <a:cubicBezTo>
                    <a:pt x="3616" y="1547"/>
                    <a:pt x="3010" y="785"/>
                    <a:pt x="2170" y="277"/>
                  </a:cubicBezTo>
                  <a:cubicBezTo>
                    <a:pt x="1902" y="104"/>
                    <a:pt x="158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8918555" y="3069143"/>
              <a:ext cx="201790" cy="146225"/>
            </a:xfrm>
            <a:custGeom>
              <a:avLst/>
              <a:gdLst/>
              <a:ahLst/>
              <a:cxnLst/>
              <a:rect l="l" t="t" r="r" b="b"/>
              <a:pathLst>
                <a:path w="5492" h="3980" extrusionOk="0">
                  <a:moveTo>
                    <a:pt x="3694" y="0"/>
                  </a:moveTo>
                  <a:cubicBezTo>
                    <a:pt x="2925" y="0"/>
                    <a:pt x="2166" y="370"/>
                    <a:pt x="1583" y="853"/>
                  </a:cubicBezTo>
                  <a:cubicBezTo>
                    <a:pt x="919" y="1420"/>
                    <a:pt x="0" y="2143"/>
                    <a:pt x="469" y="3120"/>
                  </a:cubicBezTo>
                  <a:cubicBezTo>
                    <a:pt x="730" y="3718"/>
                    <a:pt x="1315" y="3979"/>
                    <a:pt x="1923" y="3979"/>
                  </a:cubicBezTo>
                  <a:cubicBezTo>
                    <a:pt x="2090" y="3979"/>
                    <a:pt x="2259" y="3959"/>
                    <a:pt x="2423" y="3921"/>
                  </a:cubicBezTo>
                  <a:cubicBezTo>
                    <a:pt x="2555" y="3903"/>
                    <a:pt x="2524" y="3686"/>
                    <a:pt x="2400" y="3686"/>
                  </a:cubicBezTo>
                  <a:cubicBezTo>
                    <a:pt x="2395" y="3686"/>
                    <a:pt x="2390" y="3686"/>
                    <a:pt x="2384" y="3687"/>
                  </a:cubicBezTo>
                  <a:cubicBezTo>
                    <a:pt x="2314" y="3694"/>
                    <a:pt x="2243" y="3698"/>
                    <a:pt x="2171" y="3698"/>
                  </a:cubicBezTo>
                  <a:cubicBezTo>
                    <a:pt x="1645" y="3698"/>
                    <a:pt x="1106" y="3500"/>
                    <a:pt x="899" y="2983"/>
                  </a:cubicBezTo>
                  <a:cubicBezTo>
                    <a:pt x="606" y="2260"/>
                    <a:pt x="1290" y="1889"/>
                    <a:pt x="1739" y="1518"/>
                  </a:cubicBezTo>
                  <a:cubicBezTo>
                    <a:pt x="2208" y="1127"/>
                    <a:pt x="2697" y="697"/>
                    <a:pt x="3361" y="638"/>
                  </a:cubicBezTo>
                  <a:cubicBezTo>
                    <a:pt x="3428" y="633"/>
                    <a:pt x="3493" y="631"/>
                    <a:pt x="3558" y="631"/>
                  </a:cubicBezTo>
                  <a:cubicBezTo>
                    <a:pt x="4471" y="631"/>
                    <a:pt x="5222" y="1146"/>
                    <a:pt x="4729" y="2241"/>
                  </a:cubicBezTo>
                  <a:cubicBezTo>
                    <a:pt x="4662" y="2363"/>
                    <a:pt x="4772" y="2466"/>
                    <a:pt x="4879" y="2466"/>
                  </a:cubicBezTo>
                  <a:cubicBezTo>
                    <a:pt x="4926" y="2466"/>
                    <a:pt x="4973" y="2445"/>
                    <a:pt x="5003" y="2397"/>
                  </a:cubicBezTo>
                  <a:lnTo>
                    <a:pt x="5003" y="2378"/>
                  </a:lnTo>
                  <a:cubicBezTo>
                    <a:pt x="5452" y="1655"/>
                    <a:pt x="5492" y="560"/>
                    <a:pt x="4554" y="169"/>
                  </a:cubicBezTo>
                  <a:cubicBezTo>
                    <a:pt x="4271" y="52"/>
                    <a:pt x="3982" y="0"/>
                    <a:pt x="3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8092136" y="2242471"/>
              <a:ext cx="37" cy="3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225" cap="rnd" cmpd="sng">
              <a:solidFill>
                <a:srgbClr val="440A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8179727" y="2044915"/>
              <a:ext cx="118495" cy="107722"/>
            </a:xfrm>
            <a:custGeom>
              <a:avLst/>
              <a:gdLst/>
              <a:ahLst/>
              <a:cxnLst/>
              <a:rect l="l" t="t" r="r" b="b"/>
              <a:pathLst>
                <a:path w="3225" h="2932" extrusionOk="0">
                  <a:moveTo>
                    <a:pt x="1590" y="1"/>
                  </a:moveTo>
                  <a:cubicBezTo>
                    <a:pt x="920" y="1"/>
                    <a:pt x="327" y="471"/>
                    <a:pt x="176" y="1156"/>
                  </a:cubicBezTo>
                  <a:cubicBezTo>
                    <a:pt x="0" y="1938"/>
                    <a:pt x="509" y="2720"/>
                    <a:pt x="1290" y="2896"/>
                  </a:cubicBezTo>
                  <a:cubicBezTo>
                    <a:pt x="1400" y="2920"/>
                    <a:pt x="1510" y="2931"/>
                    <a:pt x="1618" y="2931"/>
                  </a:cubicBezTo>
                  <a:cubicBezTo>
                    <a:pt x="2295" y="2931"/>
                    <a:pt x="2897" y="2473"/>
                    <a:pt x="3049" y="1782"/>
                  </a:cubicBezTo>
                  <a:cubicBezTo>
                    <a:pt x="3225" y="1000"/>
                    <a:pt x="2736" y="218"/>
                    <a:pt x="1935" y="42"/>
                  </a:cubicBezTo>
                  <a:cubicBezTo>
                    <a:pt x="1819" y="14"/>
                    <a:pt x="1703" y="1"/>
                    <a:pt x="15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8470497" y="2144409"/>
              <a:ext cx="145023" cy="94495"/>
            </a:xfrm>
            <a:custGeom>
              <a:avLst/>
              <a:gdLst/>
              <a:ahLst/>
              <a:cxnLst/>
              <a:rect l="l" t="t" r="r" b="b"/>
              <a:pathLst>
                <a:path w="3947" h="2572" extrusionOk="0">
                  <a:moveTo>
                    <a:pt x="612" y="1"/>
                  </a:moveTo>
                  <a:cubicBezTo>
                    <a:pt x="451" y="1"/>
                    <a:pt x="296" y="94"/>
                    <a:pt x="255" y="305"/>
                  </a:cubicBezTo>
                  <a:cubicBezTo>
                    <a:pt x="1" y="1477"/>
                    <a:pt x="880" y="2572"/>
                    <a:pt x="2072" y="2572"/>
                  </a:cubicBezTo>
                  <a:cubicBezTo>
                    <a:pt x="2932" y="2572"/>
                    <a:pt x="3694" y="1966"/>
                    <a:pt x="3890" y="1126"/>
                  </a:cubicBezTo>
                  <a:cubicBezTo>
                    <a:pt x="3947" y="829"/>
                    <a:pt x="3711" y="645"/>
                    <a:pt x="3485" y="645"/>
                  </a:cubicBezTo>
                  <a:cubicBezTo>
                    <a:pt x="3324" y="645"/>
                    <a:pt x="3168" y="738"/>
                    <a:pt x="3128" y="950"/>
                  </a:cubicBezTo>
                  <a:cubicBezTo>
                    <a:pt x="2997" y="1539"/>
                    <a:pt x="2550" y="1799"/>
                    <a:pt x="2099" y="1799"/>
                  </a:cubicBezTo>
                  <a:cubicBezTo>
                    <a:pt x="1472" y="1799"/>
                    <a:pt x="835" y="1298"/>
                    <a:pt x="1017" y="481"/>
                  </a:cubicBezTo>
                  <a:cubicBezTo>
                    <a:pt x="1074" y="184"/>
                    <a:pt x="838" y="1"/>
                    <a:pt x="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3"/>
            <p:cNvSpPr/>
            <p:nvPr/>
          </p:nvSpPr>
          <p:spPr>
            <a:xfrm>
              <a:off x="8835263" y="2194487"/>
              <a:ext cx="118495" cy="108163"/>
            </a:xfrm>
            <a:custGeom>
              <a:avLst/>
              <a:gdLst/>
              <a:ahLst/>
              <a:cxnLst/>
              <a:rect l="l" t="t" r="r" b="b"/>
              <a:pathLst>
                <a:path w="3225" h="2944" extrusionOk="0">
                  <a:moveTo>
                    <a:pt x="1613" y="0"/>
                  </a:moveTo>
                  <a:cubicBezTo>
                    <a:pt x="945" y="0"/>
                    <a:pt x="328" y="459"/>
                    <a:pt x="176" y="1150"/>
                  </a:cubicBezTo>
                  <a:cubicBezTo>
                    <a:pt x="0" y="1932"/>
                    <a:pt x="508" y="2733"/>
                    <a:pt x="1290" y="2909"/>
                  </a:cubicBezTo>
                  <a:cubicBezTo>
                    <a:pt x="1397" y="2932"/>
                    <a:pt x="1504" y="2944"/>
                    <a:pt x="1610" y="2944"/>
                  </a:cubicBezTo>
                  <a:cubicBezTo>
                    <a:pt x="2290" y="2944"/>
                    <a:pt x="2897" y="2472"/>
                    <a:pt x="3049" y="1795"/>
                  </a:cubicBezTo>
                  <a:cubicBezTo>
                    <a:pt x="3225" y="994"/>
                    <a:pt x="2736" y="212"/>
                    <a:pt x="1935" y="36"/>
                  </a:cubicBezTo>
                  <a:cubicBezTo>
                    <a:pt x="1828" y="12"/>
                    <a:pt x="1720" y="0"/>
                    <a:pt x="1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9037744" y="3081856"/>
              <a:ext cx="28035" cy="45411"/>
            </a:xfrm>
            <a:custGeom>
              <a:avLst/>
              <a:gdLst/>
              <a:ahLst/>
              <a:cxnLst/>
              <a:rect l="l" t="t" r="r" b="b"/>
              <a:pathLst>
                <a:path w="763" h="1236" extrusionOk="0">
                  <a:moveTo>
                    <a:pt x="320" y="0"/>
                  </a:moveTo>
                  <a:cubicBezTo>
                    <a:pt x="249" y="0"/>
                    <a:pt x="178" y="40"/>
                    <a:pt x="157" y="116"/>
                  </a:cubicBezTo>
                  <a:cubicBezTo>
                    <a:pt x="98" y="429"/>
                    <a:pt x="0" y="859"/>
                    <a:pt x="196" y="1133"/>
                  </a:cubicBezTo>
                  <a:cubicBezTo>
                    <a:pt x="235" y="1201"/>
                    <a:pt x="303" y="1235"/>
                    <a:pt x="372" y="1235"/>
                  </a:cubicBezTo>
                  <a:cubicBezTo>
                    <a:pt x="440" y="1235"/>
                    <a:pt x="508" y="1201"/>
                    <a:pt x="547" y="1133"/>
                  </a:cubicBezTo>
                  <a:cubicBezTo>
                    <a:pt x="762" y="820"/>
                    <a:pt x="606" y="390"/>
                    <a:pt x="469" y="77"/>
                  </a:cubicBezTo>
                  <a:cubicBezTo>
                    <a:pt x="435" y="25"/>
                    <a:pt x="377" y="0"/>
                    <a:pt x="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7544105" y="2291961"/>
              <a:ext cx="131612" cy="51069"/>
            </a:xfrm>
            <a:custGeom>
              <a:avLst/>
              <a:gdLst/>
              <a:ahLst/>
              <a:cxnLst/>
              <a:rect l="l" t="t" r="r" b="b"/>
              <a:pathLst>
                <a:path w="3582" h="1390" extrusionOk="0">
                  <a:moveTo>
                    <a:pt x="94" y="1"/>
                  </a:moveTo>
                  <a:cubicBezTo>
                    <a:pt x="45" y="1"/>
                    <a:pt x="1" y="56"/>
                    <a:pt x="45" y="100"/>
                  </a:cubicBezTo>
                  <a:lnTo>
                    <a:pt x="45" y="119"/>
                  </a:lnTo>
                  <a:cubicBezTo>
                    <a:pt x="572" y="608"/>
                    <a:pt x="1159" y="1116"/>
                    <a:pt x="1901" y="1311"/>
                  </a:cubicBezTo>
                  <a:cubicBezTo>
                    <a:pt x="2088" y="1354"/>
                    <a:pt x="2320" y="1390"/>
                    <a:pt x="2552" y="1390"/>
                  </a:cubicBezTo>
                  <a:cubicBezTo>
                    <a:pt x="2951" y="1390"/>
                    <a:pt x="3350" y="1286"/>
                    <a:pt x="3523" y="940"/>
                  </a:cubicBezTo>
                  <a:cubicBezTo>
                    <a:pt x="3582" y="862"/>
                    <a:pt x="3523" y="744"/>
                    <a:pt x="3426" y="744"/>
                  </a:cubicBezTo>
                  <a:cubicBezTo>
                    <a:pt x="3113" y="744"/>
                    <a:pt x="3132" y="823"/>
                    <a:pt x="2800" y="920"/>
                  </a:cubicBezTo>
                  <a:cubicBezTo>
                    <a:pt x="2634" y="969"/>
                    <a:pt x="2463" y="994"/>
                    <a:pt x="2292" y="994"/>
                  </a:cubicBezTo>
                  <a:cubicBezTo>
                    <a:pt x="2121" y="994"/>
                    <a:pt x="1950" y="969"/>
                    <a:pt x="1784" y="920"/>
                  </a:cubicBezTo>
                  <a:cubicBezTo>
                    <a:pt x="1178" y="744"/>
                    <a:pt x="611" y="432"/>
                    <a:pt x="142" y="21"/>
                  </a:cubicBezTo>
                  <a:cubicBezTo>
                    <a:pt x="128" y="7"/>
                    <a:pt x="111" y="1"/>
                    <a:pt x="94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3"/>
            <p:cNvSpPr/>
            <p:nvPr/>
          </p:nvSpPr>
          <p:spPr>
            <a:xfrm>
              <a:off x="7616081" y="2246072"/>
              <a:ext cx="71133" cy="57645"/>
            </a:xfrm>
            <a:custGeom>
              <a:avLst/>
              <a:gdLst/>
              <a:ahLst/>
              <a:cxnLst/>
              <a:rect l="l" t="t" r="r" b="b"/>
              <a:pathLst>
                <a:path w="1936" h="1569" extrusionOk="0">
                  <a:moveTo>
                    <a:pt x="196" y="0"/>
                  </a:moveTo>
                  <a:cubicBezTo>
                    <a:pt x="59" y="0"/>
                    <a:pt x="1" y="176"/>
                    <a:pt x="138" y="254"/>
                  </a:cubicBezTo>
                  <a:lnTo>
                    <a:pt x="138" y="235"/>
                  </a:lnTo>
                  <a:cubicBezTo>
                    <a:pt x="470" y="371"/>
                    <a:pt x="763" y="586"/>
                    <a:pt x="978" y="880"/>
                  </a:cubicBezTo>
                  <a:cubicBezTo>
                    <a:pt x="1154" y="1114"/>
                    <a:pt x="1212" y="1466"/>
                    <a:pt x="1506" y="1564"/>
                  </a:cubicBezTo>
                  <a:cubicBezTo>
                    <a:pt x="1522" y="1567"/>
                    <a:pt x="1539" y="1569"/>
                    <a:pt x="1554" y="1569"/>
                  </a:cubicBezTo>
                  <a:cubicBezTo>
                    <a:pt x="1630" y="1569"/>
                    <a:pt x="1692" y="1531"/>
                    <a:pt x="1740" y="1466"/>
                  </a:cubicBezTo>
                  <a:cubicBezTo>
                    <a:pt x="1936" y="1114"/>
                    <a:pt x="1545" y="704"/>
                    <a:pt x="1271" y="489"/>
                  </a:cubicBezTo>
                  <a:cubicBezTo>
                    <a:pt x="978" y="235"/>
                    <a:pt x="587" y="59"/>
                    <a:pt x="196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3"/>
            <p:cNvSpPr/>
            <p:nvPr/>
          </p:nvSpPr>
          <p:spPr>
            <a:xfrm>
              <a:off x="7509127" y="2246770"/>
              <a:ext cx="16534" cy="12969"/>
            </a:xfrm>
            <a:custGeom>
              <a:avLst/>
              <a:gdLst/>
              <a:ahLst/>
              <a:cxnLst/>
              <a:rect l="l" t="t" r="r" b="b"/>
              <a:pathLst>
                <a:path w="450" h="353" extrusionOk="0">
                  <a:moveTo>
                    <a:pt x="235" y="1"/>
                  </a:moveTo>
                  <a:cubicBezTo>
                    <a:pt x="0" y="1"/>
                    <a:pt x="0" y="352"/>
                    <a:pt x="235" y="352"/>
                  </a:cubicBezTo>
                  <a:cubicBezTo>
                    <a:pt x="450" y="352"/>
                    <a:pt x="450" y="1"/>
                    <a:pt x="235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8291457" y="1151778"/>
              <a:ext cx="286077" cy="181275"/>
            </a:xfrm>
            <a:custGeom>
              <a:avLst/>
              <a:gdLst/>
              <a:ahLst/>
              <a:cxnLst/>
              <a:rect l="l" t="t" r="r" b="b"/>
              <a:pathLst>
                <a:path w="7786" h="4934" extrusionOk="0">
                  <a:moveTo>
                    <a:pt x="3622" y="1"/>
                  </a:moveTo>
                  <a:cubicBezTo>
                    <a:pt x="3590" y="1"/>
                    <a:pt x="3558" y="1"/>
                    <a:pt x="3526" y="2"/>
                  </a:cubicBezTo>
                  <a:cubicBezTo>
                    <a:pt x="1786" y="22"/>
                    <a:pt x="242" y="1253"/>
                    <a:pt x="86" y="3012"/>
                  </a:cubicBezTo>
                  <a:cubicBezTo>
                    <a:pt x="0" y="4161"/>
                    <a:pt x="1089" y="4934"/>
                    <a:pt x="2123" y="4934"/>
                  </a:cubicBezTo>
                  <a:cubicBezTo>
                    <a:pt x="2267" y="4934"/>
                    <a:pt x="2410" y="4919"/>
                    <a:pt x="2548" y="4888"/>
                  </a:cubicBezTo>
                  <a:cubicBezTo>
                    <a:pt x="3350" y="4692"/>
                    <a:pt x="4073" y="4067"/>
                    <a:pt x="4796" y="3656"/>
                  </a:cubicBezTo>
                  <a:cubicBezTo>
                    <a:pt x="5519" y="3246"/>
                    <a:pt x="6320" y="2992"/>
                    <a:pt x="7160" y="2875"/>
                  </a:cubicBezTo>
                  <a:cubicBezTo>
                    <a:pt x="7786" y="2757"/>
                    <a:pt x="7708" y="1956"/>
                    <a:pt x="7317" y="1644"/>
                  </a:cubicBezTo>
                  <a:lnTo>
                    <a:pt x="7317" y="1644"/>
                  </a:lnTo>
                  <a:lnTo>
                    <a:pt x="7317" y="1663"/>
                  </a:lnTo>
                  <a:cubicBezTo>
                    <a:pt x="6208" y="841"/>
                    <a:pt x="5044" y="1"/>
                    <a:pt x="36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>
              <a:off x="8658611" y="1236540"/>
              <a:ext cx="105598" cy="81893"/>
            </a:xfrm>
            <a:custGeom>
              <a:avLst/>
              <a:gdLst/>
              <a:ahLst/>
              <a:cxnLst/>
              <a:rect l="l" t="t" r="r" b="b"/>
              <a:pathLst>
                <a:path w="2874" h="2229" extrusionOk="0">
                  <a:moveTo>
                    <a:pt x="1428" y="1"/>
                  </a:moveTo>
                  <a:cubicBezTo>
                    <a:pt x="1" y="1"/>
                    <a:pt x="1" y="2229"/>
                    <a:pt x="1428" y="2229"/>
                  </a:cubicBezTo>
                  <a:cubicBezTo>
                    <a:pt x="2874" y="2229"/>
                    <a:pt x="2874" y="1"/>
                    <a:pt x="14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>
              <a:off x="8833095" y="1372885"/>
              <a:ext cx="232690" cy="150524"/>
            </a:xfrm>
            <a:custGeom>
              <a:avLst/>
              <a:gdLst/>
              <a:ahLst/>
              <a:cxnLst/>
              <a:rect l="l" t="t" r="r" b="b"/>
              <a:pathLst>
                <a:path w="6333" h="4097" extrusionOk="0">
                  <a:moveTo>
                    <a:pt x="1238" y="1"/>
                  </a:moveTo>
                  <a:cubicBezTo>
                    <a:pt x="852" y="1"/>
                    <a:pt x="485" y="253"/>
                    <a:pt x="372" y="648"/>
                  </a:cubicBezTo>
                  <a:cubicBezTo>
                    <a:pt x="1" y="1820"/>
                    <a:pt x="1193" y="3052"/>
                    <a:pt x="2131" y="3579"/>
                  </a:cubicBezTo>
                  <a:cubicBezTo>
                    <a:pt x="2702" y="3924"/>
                    <a:pt x="3345" y="4097"/>
                    <a:pt x="3990" y="4097"/>
                  </a:cubicBezTo>
                  <a:cubicBezTo>
                    <a:pt x="4515" y="4097"/>
                    <a:pt x="5041" y="3983"/>
                    <a:pt x="5531" y="3755"/>
                  </a:cubicBezTo>
                  <a:cubicBezTo>
                    <a:pt x="6332" y="3403"/>
                    <a:pt x="5863" y="2211"/>
                    <a:pt x="5101" y="2192"/>
                  </a:cubicBezTo>
                  <a:lnTo>
                    <a:pt x="5101" y="2172"/>
                  </a:lnTo>
                  <a:cubicBezTo>
                    <a:pt x="4417" y="2153"/>
                    <a:pt x="3753" y="1938"/>
                    <a:pt x="3167" y="1566"/>
                  </a:cubicBezTo>
                  <a:cubicBezTo>
                    <a:pt x="2619" y="1156"/>
                    <a:pt x="2287" y="433"/>
                    <a:pt x="1681" y="120"/>
                  </a:cubicBezTo>
                  <a:cubicBezTo>
                    <a:pt x="1540" y="39"/>
                    <a:pt x="1387" y="1"/>
                    <a:pt x="1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8493129" y="2064571"/>
              <a:ext cx="39535" cy="30200"/>
            </a:xfrm>
            <a:custGeom>
              <a:avLst/>
              <a:gdLst/>
              <a:ahLst/>
              <a:cxnLst/>
              <a:rect l="l" t="t" r="r" b="b"/>
              <a:pathLst>
                <a:path w="1076" h="822" extrusionOk="0">
                  <a:moveTo>
                    <a:pt x="538" y="1"/>
                  </a:moveTo>
                  <a:cubicBezTo>
                    <a:pt x="269" y="1"/>
                    <a:pt x="1" y="143"/>
                    <a:pt x="69" y="426"/>
                  </a:cubicBezTo>
                  <a:lnTo>
                    <a:pt x="88" y="485"/>
                  </a:lnTo>
                  <a:cubicBezTo>
                    <a:pt x="157" y="709"/>
                    <a:pt x="347" y="822"/>
                    <a:pt x="538" y="822"/>
                  </a:cubicBezTo>
                  <a:cubicBezTo>
                    <a:pt x="728" y="822"/>
                    <a:pt x="919" y="709"/>
                    <a:pt x="987" y="485"/>
                  </a:cubicBezTo>
                  <a:lnTo>
                    <a:pt x="1007" y="426"/>
                  </a:lnTo>
                  <a:cubicBezTo>
                    <a:pt x="1075" y="143"/>
                    <a:pt x="807" y="1"/>
                    <a:pt x="5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8558124" y="2043592"/>
              <a:ext cx="45267" cy="36813"/>
            </a:xfrm>
            <a:custGeom>
              <a:avLst/>
              <a:gdLst/>
              <a:ahLst/>
              <a:cxnLst/>
              <a:rect l="l" t="t" r="r" b="b"/>
              <a:pathLst>
                <a:path w="1232" h="1002" extrusionOk="0">
                  <a:moveTo>
                    <a:pt x="625" y="0"/>
                  </a:moveTo>
                  <a:cubicBezTo>
                    <a:pt x="235" y="0"/>
                    <a:pt x="0" y="391"/>
                    <a:pt x="196" y="723"/>
                  </a:cubicBezTo>
                  <a:lnTo>
                    <a:pt x="215" y="782"/>
                  </a:lnTo>
                  <a:cubicBezTo>
                    <a:pt x="303" y="929"/>
                    <a:pt x="459" y="1002"/>
                    <a:pt x="616" y="1002"/>
                  </a:cubicBezTo>
                  <a:cubicBezTo>
                    <a:pt x="772" y="1002"/>
                    <a:pt x="928" y="929"/>
                    <a:pt x="1016" y="782"/>
                  </a:cubicBezTo>
                  <a:lnTo>
                    <a:pt x="1036" y="723"/>
                  </a:lnTo>
                  <a:cubicBezTo>
                    <a:pt x="1231" y="391"/>
                    <a:pt x="997" y="0"/>
                    <a:pt x="6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8591853" y="2082354"/>
              <a:ext cx="45267" cy="34499"/>
            </a:xfrm>
            <a:custGeom>
              <a:avLst/>
              <a:gdLst/>
              <a:ahLst/>
              <a:cxnLst/>
              <a:rect l="l" t="t" r="r" b="b"/>
              <a:pathLst>
                <a:path w="1232" h="939" extrusionOk="0">
                  <a:moveTo>
                    <a:pt x="626" y="1"/>
                  </a:moveTo>
                  <a:cubicBezTo>
                    <a:pt x="1" y="1"/>
                    <a:pt x="1" y="939"/>
                    <a:pt x="626" y="939"/>
                  </a:cubicBezTo>
                  <a:cubicBezTo>
                    <a:pt x="1232" y="939"/>
                    <a:pt x="1232" y="1"/>
                    <a:pt x="6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9402473" y="2381058"/>
              <a:ext cx="10802" cy="7936"/>
            </a:xfrm>
            <a:custGeom>
              <a:avLst/>
              <a:gdLst/>
              <a:ahLst/>
              <a:cxnLst/>
              <a:rect l="l" t="t" r="r" b="b"/>
              <a:pathLst>
                <a:path w="294" h="216" extrusionOk="0">
                  <a:moveTo>
                    <a:pt x="157" y="0"/>
                  </a:moveTo>
                  <a:cubicBezTo>
                    <a:pt x="1" y="0"/>
                    <a:pt x="1" y="215"/>
                    <a:pt x="157" y="215"/>
                  </a:cubicBezTo>
                  <a:cubicBezTo>
                    <a:pt x="294" y="215"/>
                    <a:pt x="294" y="0"/>
                    <a:pt x="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9365475" y="2340827"/>
              <a:ext cx="88035" cy="57829"/>
            </a:xfrm>
            <a:custGeom>
              <a:avLst/>
              <a:gdLst/>
              <a:ahLst/>
              <a:cxnLst/>
              <a:rect l="l" t="t" r="r" b="b"/>
              <a:pathLst>
                <a:path w="2396" h="1574" extrusionOk="0">
                  <a:moveTo>
                    <a:pt x="1086" y="1"/>
                  </a:moveTo>
                  <a:cubicBezTo>
                    <a:pt x="734" y="20"/>
                    <a:pt x="402" y="235"/>
                    <a:pt x="206" y="548"/>
                  </a:cubicBezTo>
                  <a:cubicBezTo>
                    <a:pt x="1" y="871"/>
                    <a:pt x="291" y="1194"/>
                    <a:pt x="598" y="1194"/>
                  </a:cubicBezTo>
                  <a:cubicBezTo>
                    <a:pt x="615" y="1194"/>
                    <a:pt x="632" y="1193"/>
                    <a:pt x="649" y="1191"/>
                  </a:cubicBezTo>
                  <a:lnTo>
                    <a:pt x="649" y="1191"/>
                  </a:lnTo>
                  <a:lnTo>
                    <a:pt x="578" y="1232"/>
                  </a:lnTo>
                  <a:lnTo>
                    <a:pt x="714" y="1232"/>
                  </a:lnTo>
                  <a:cubicBezTo>
                    <a:pt x="818" y="1266"/>
                    <a:pt x="890" y="1286"/>
                    <a:pt x="986" y="1303"/>
                  </a:cubicBezTo>
                  <a:lnTo>
                    <a:pt x="986" y="1303"/>
                  </a:lnTo>
                  <a:cubicBezTo>
                    <a:pt x="985" y="1303"/>
                    <a:pt x="984" y="1303"/>
                    <a:pt x="983" y="1303"/>
                  </a:cubicBezTo>
                  <a:cubicBezTo>
                    <a:pt x="950" y="1303"/>
                    <a:pt x="1054" y="1346"/>
                    <a:pt x="1075" y="1346"/>
                  </a:cubicBezTo>
                  <a:cubicBezTo>
                    <a:pt x="1084" y="1346"/>
                    <a:pt x="1075" y="1337"/>
                    <a:pt x="1027" y="1310"/>
                  </a:cubicBezTo>
                  <a:lnTo>
                    <a:pt x="1027" y="1310"/>
                  </a:lnTo>
                  <a:cubicBezTo>
                    <a:pt x="1066" y="1330"/>
                    <a:pt x="1105" y="1349"/>
                    <a:pt x="1125" y="1369"/>
                  </a:cubicBezTo>
                  <a:cubicBezTo>
                    <a:pt x="1262" y="1505"/>
                    <a:pt x="1442" y="1574"/>
                    <a:pt x="1621" y="1574"/>
                  </a:cubicBezTo>
                  <a:cubicBezTo>
                    <a:pt x="1799" y="1574"/>
                    <a:pt x="1975" y="1505"/>
                    <a:pt x="2102" y="1369"/>
                  </a:cubicBezTo>
                  <a:cubicBezTo>
                    <a:pt x="2356" y="1134"/>
                    <a:pt x="2395" y="646"/>
                    <a:pt x="2102" y="392"/>
                  </a:cubicBezTo>
                  <a:cubicBezTo>
                    <a:pt x="1828" y="157"/>
                    <a:pt x="1477" y="20"/>
                    <a:pt x="10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7524118" y="2182363"/>
              <a:ext cx="97037" cy="78109"/>
            </a:xfrm>
            <a:custGeom>
              <a:avLst/>
              <a:gdLst/>
              <a:ahLst/>
              <a:cxnLst/>
              <a:rect l="l" t="t" r="r" b="b"/>
              <a:pathLst>
                <a:path w="2641" h="2126" extrusionOk="0">
                  <a:moveTo>
                    <a:pt x="276" y="1"/>
                  </a:moveTo>
                  <a:cubicBezTo>
                    <a:pt x="134" y="1"/>
                    <a:pt x="1" y="89"/>
                    <a:pt x="22" y="269"/>
                  </a:cubicBezTo>
                  <a:cubicBezTo>
                    <a:pt x="159" y="1285"/>
                    <a:pt x="1019" y="2066"/>
                    <a:pt x="2054" y="2125"/>
                  </a:cubicBezTo>
                  <a:cubicBezTo>
                    <a:pt x="2250" y="2125"/>
                    <a:pt x="2426" y="2027"/>
                    <a:pt x="2504" y="1871"/>
                  </a:cubicBezTo>
                  <a:lnTo>
                    <a:pt x="2543" y="1812"/>
                  </a:lnTo>
                  <a:cubicBezTo>
                    <a:pt x="2641" y="1636"/>
                    <a:pt x="2621" y="1422"/>
                    <a:pt x="2465" y="1265"/>
                  </a:cubicBezTo>
                  <a:cubicBezTo>
                    <a:pt x="2172" y="972"/>
                    <a:pt x="1742" y="1148"/>
                    <a:pt x="1351" y="1011"/>
                  </a:cubicBezTo>
                  <a:cubicBezTo>
                    <a:pt x="980" y="855"/>
                    <a:pt x="706" y="562"/>
                    <a:pt x="569" y="190"/>
                  </a:cubicBezTo>
                  <a:cubicBezTo>
                    <a:pt x="524" y="65"/>
                    <a:pt x="397" y="1"/>
                    <a:pt x="2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7736518" y="2306253"/>
              <a:ext cx="203443" cy="48276"/>
            </a:xfrm>
            <a:custGeom>
              <a:avLst/>
              <a:gdLst/>
              <a:ahLst/>
              <a:cxnLst/>
              <a:rect l="l" t="t" r="r" b="b"/>
              <a:pathLst>
                <a:path w="5537" h="1314" extrusionOk="0">
                  <a:moveTo>
                    <a:pt x="263" y="0"/>
                  </a:moveTo>
                  <a:cubicBezTo>
                    <a:pt x="74" y="0"/>
                    <a:pt x="0" y="281"/>
                    <a:pt x="221" y="336"/>
                  </a:cubicBezTo>
                  <a:lnTo>
                    <a:pt x="221" y="316"/>
                  </a:lnTo>
                  <a:cubicBezTo>
                    <a:pt x="1837" y="720"/>
                    <a:pt x="3547" y="1314"/>
                    <a:pt x="5221" y="1314"/>
                  </a:cubicBezTo>
                  <a:cubicBezTo>
                    <a:pt x="5248" y="1314"/>
                    <a:pt x="5275" y="1313"/>
                    <a:pt x="5302" y="1313"/>
                  </a:cubicBezTo>
                  <a:cubicBezTo>
                    <a:pt x="5497" y="1294"/>
                    <a:pt x="5536" y="1039"/>
                    <a:pt x="5360" y="981"/>
                  </a:cubicBezTo>
                  <a:cubicBezTo>
                    <a:pt x="3778" y="355"/>
                    <a:pt x="1980" y="258"/>
                    <a:pt x="299" y="4"/>
                  </a:cubicBezTo>
                  <a:cubicBezTo>
                    <a:pt x="286" y="1"/>
                    <a:pt x="274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>
              <a:off x="8584798" y="2834405"/>
              <a:ext cx="92554" cy="119662"/>
            </a:xfrm>
            <a:custGeom>
              <a:avLst/>
              <a:gdLst/>
              <a:ahLst/>
              <a:cxnLst/>
              <a:rect l="l" t="t" r="r" b="b"/>
              <a:pathLst>
                <a:path w="2519" h="3257" extrusionOk="0">
                  <a:moveTo>
                    <a:pt x="441" y="1372"/>
                  </a:moveTo>
                  <a:cubicBezTo>
                    <a:pt x="429" y="1395"/>
                    <a:pt x="425" y="1407"/>
                    <a:pt x="425" y="1407"/>
                  </a:cubicBezTo>
                  <a:cubicBezTo>
                    <a:pt x="426" y="1407"/>
                    <a:pt x="432" y="1395"/>
                    <a:pt x="441" y="1372"/>
                  </a:cubicBezTo>
                  <a:close/>
                  <a:moveTo>
                    <a:pt x="1662" y="0"/>
                  </a:moveTo>
                  <a:cubicBezTo>
                    <a:pt x="1421" y="0"/>
                    <a:pt x="1168" y="126"/>
                    <a:pt x="1033" y="324"/>
                  </a:cubicBezTo>
                  <a:lnTo>
                    <a:pt x="1052" y="324"/>
                  </a:lnTo>
                  <a:cubicBezTo>
                    <a:pt x="857" y="559"/>
                    <a:pt x="701" y="793"/>
                    <a:pt x="564" y="1067"/>
                  </a:cubicBezTo>
                  <a:cubicBezTo>
                    <a:pt x="525" y="1126"/>
                    <a:pt x="486" y="1204"/>
                    <a:pt x="466" y="1301"/>
                  </a:cubicBezTo>
                  <a:cubicBezTo>
                    <a:pt x="456" y="1331"/>
                    <a:pt x="448" y="1355"/>
                    <a:pt x="441" y="1372"/>
                  </a:cubicBezTo>
                  <a:lnTo>
                    <a:pt x="441" y="1372"/>
                  </a:lnTo>
                  <a:cubicBezTo>
                    <a:pt x="443" y="1368"/>
                    <a:pt x="445" y="1364"/>
                    <a:pt x="447" y="1360"/>
                  </a:cubicBezTo>
                  <a:lnTo>
                    <a:pt x="447" y="1360"/>
                  </a:lnTo>
                  <a:cubicBezTo>
                    <a:pt x="368" y="1556"/>
                    <a:pt x="271" y="1731"/>
                    <a:pt x="193" y="1927"/>
                  </a:cubicBezTo>
                  <a:cubicBezTo>
                    <a:pt x="0" y="2697"/>
                    <a:pt x="625" y="3256"/>
                    <a:pt x="1254" y="3256"/>
                  </a:cubicBezTo>
                  <a:cubicBezTo>
                    <a:pt x="1583" y="3256"/>
                    <a:pt x="1913" y="3103"/>
                    <a:pt x="2127" y="2748"/>
                  </a:cubicBezTo>
                  <a:cubicBezTo>
                    <a:pt x="2362" y="2357"/>
                    <a:pt x="2499" y="1907"/>
                    <a:pt x="2518" y="1458"/>
                  </a:cubicBezTo>
                  <a:cubicBezTo>
                    <a:pt x="2499" y="1067"/>
                    <a:pt x="2381" y="676"/>
                    <a:pt x="2186" y="324"/>
                  </a:cubicBezTo>
                  <a:cubicBezTo>
                    <a:pt x="2076" y="97"/>
                    <a:pt x="1874" y="0"/>
                    <a:pt x="1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8683044" y="2921738"/>
              <a:ext cx="23736" cy="22485"/>
            </a:xfrm>
            <a:custGeom>
              <a:avLst/>
              <a:gdLst/>
              <a:ahLst/>
              <a:cxnLst/>
              <a:rect l="l" t="t" r="r" b="b"/>
              <a:pathLst>
                <a:path w="646" h="612" extrusionOk="0">
                  <a:moveTo>
                    <a:pt x="326" y="0"/>
                  </a:moveTo>
                  <a:cubicBezTo>
                    <a:pt x="166" y="0"/>
                    <a:pt x="0" y="138"/>
                    <a:pt x="0" y="312"/>
                  </a:cubicBezTo>
                  <a:cubicBezTo>
                    <a:pt x="0" y="476"/>
                    <a:pt x="172" y="611"/>
                    <a:pt x="336" y="611"/>
                  </a:cubicBezTo>
                  <a:cubicBezTo>
                    <a:pt x="406" y="611"/>
                    <a:pt x="475" y="586"/>
                    <a:pt x="528" y="527"/>
                  </a:cubicBezTo>
                  <a:lnTo>
                    <a:pt x="548" y="488"/>
                  </a:lnTo>
                  <a:cubicBezTo>
                    <a:pt x="645" y="390"/>
                    <a:pt x="645" y="234"/>
                    <a:pt x="548" y="117"/>
                  </a:cubicBezTo>
                  <a:lnTo>
                    <a:pt x="528" y="97"/>
                  </a:lnTo>
                  <a:cubicBezTo>
                    <a:pt x="473" y="29"/>
                    <a:pt x="400" y="0"/>
                    <a:pt x="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1" name="Google Shape;741;p33"/>
          <p:cNvGrpSpPr/>
          <p:nvPr/>
        </p:nvGrpSpPr>
        <p:grpSpPr>
          <a:xfrm rot="-1051413">
            <a:off x="173055" y="2439240"/>
            <a:ext cx="424756" cy="386878"/>
            <a:chOff x="2349112" y="2407052"/>
            <a:chExt cx="424753" cy="386875"/>
          </a:xfrm>
        </p:grpSpPr>
        <p:sp>
          <p:nvSpPr>
            <p:cNvPr id="742" name="Google Shape;742;p33"/>
            <p:cNvSpPr/>
            <p:nvPr/>
          </p:nvSpPr>
          <p:spPr>
            <a:xfrm flipH="1">
              <a:off x="2349112" y="2421589"/>
              <a:ext cx="424753" cy="357688"/>
            </a:xfrm>
            <a:custGeom>
              <a:avLst/>
              <a:gdLst/>
              <a:ahLst/>
              <a:cxnLst/>
              <a:rect l="l" t="t" r="r" b="b"/>
              <a:pathLst>
                <a:path w="14845" h="12500" extrusionOk="0">
                  <a:moveTo>
                    <a:pt x="3802" y="1"/>
                  </a:moveTo>
                  <a:cubicBezTo>
                    <a:pt x="2845" y="1"/>
                    <a:pt x="1990" y="698"/>
                    <a:pt x="1168" y="1825"/>
                  </a:cubicBezTo>
                  <a:cubicBezTo>
                    <a:pt x="0" y="3426"/>
                    <a:pt x="1335" y="5728"/>
                    <a:pt x="2235" y="7996"/>
                  </a:cubicBezTo>
                  <a:cubicBezTo>
                    <a:pt x="3169" y="10265"/>
                    <a:pt x="5838" y="12500"/>
                    <a:pt x="5838" y="12500"/>
                  </a:cubicBezTo>
                  <a:cubicBezTo>
                    <a:pt x="5838" y="12500"/>
                    <a:pt x="11175" y="10431"/>
                    <a:pt x="13010" y="7996"/>
                  </a:cubicBezTo>
                  <a:cubicBezTo>
                    <a:pt x="14844" y="5561"/>
                    <a:pt x="14344" y="3226"/>
                    <a:pt x="12276" y="1992"/>
                  </a:cubicBezTo>
                  <a:cubicBezTo>
                    <a:pt x="11745" y="1676"/>
                    <a:pt x="11158" y="1521"/>
                    <a:pt x="10577" y="1521"/>
                  </a:cubicBezTo>
                  <a:cubicBezTo>
                    <a:pt x="9808" y="1521"/>
                    <a:pt x="9048" y="1793"/>
                    <a:pt x="8440" y="2326"/>
                  </a:cubicBezTo>
                  <a:lnTo>
                    <a:pt x="7839" y="2326"/>
                  </a:lnTo>
                  <a:cubicBezTo>
                    <a:pt x="6972" y="1625"/>
                    <a:pt x="6038" y="991"/>
                    <a:pt x="5071" y="391"/>
                  </a:cubicBezTo>
                  <a:cubicBezTo>
                    <a:pt x="4626" y="124"/>
                    <a:pt x="4205" y="1"/>
                    <a:pt x="3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 flipH="1">
              <a:off x="2647856" y="2472667"/>
              <a:ext cx="55394" cy="152346"/>
            </a:xfrm>
            <a:custGeom>
              <a:avLst/>
              <a:gdLst/>
              <a:ahLst/>
              <a:cxnLst/>
              <a:rect l="l" t="t" r="r" b="b"/>
              <a:pathLst>
                <a:path w="1936" h="5324" extrusionOk="0">
                  <a:moveTo>
                    <a:pt x="1446" y="1"/>
                  </a:moveTo>
                  <a:cubicBezTo>
                    <a:pt x="1420" y="1"/>
                    <a:pt x="1394" y="3"/>
                    <a:pt x="1368" y="7"/>
                  </a:cubicBezTo>
                  <a:lnTo>
                    <a:pt x="1368" y="40"/>
                  </a:lnTo>
                  <a:cubicBezTo>
                    <a:pt x="935" y="207"/>
                    <a:pt x="568" y="507"/>
                    <a:pt x="334" y="874"/>
                  </a:cubicBezTo>
                  <a:cubicBezTo>
                    <a:pt x="101" y="1308"/>
                    <a:pt x="1" y="1775"/>
                    <a:pt x="1" y="2242"/>
                  </a:cubicBezTo>
                  <a:cubicBezTo>
                    <a:pt x="1" y="2776"/>
                    <a:pt x="101" y="3309"/>
                    <a:pt x="301" y="3810"/>
                  </a:cubicBezTo>
                  <a:cubicBezTo>
                    <a:pt x="501" y="4310"/>
                    <a:pt x="768" y="5044"/>
                    <a:pt x="1302" y="5277"/>
                  </a:cubicBezTo>
                  <a:cubicBezTo>
                    <a:pt x="1364" y="5309"/>
                    <a:pt x="1431" y="5323"/>
                    <a:pt x="1495" y="5323"/>
                  </a:cubicBezTo>
                  <a:cubicBezTo>
                    <a:pt x="1707" y="5323"/>
                    <a:pt x="1902" y="5166"/>
                    <a:pt x="1902" y="4910"/>
                  </a:cubicBezTo>
                  <a:cubicBezTo>
                    <a:pt x="1902" y="4477"/>
                    <a:pt x="1635" y="4043"/>
                    <a:pt x="1535" y="3643"/>
                  </a:cubicBezTo>
                  <a:cubicBezTo>
                    <a:pt x="1402" y="3243"/>
                    <a:pt x="1302" y="2876"/>
                    <a:pt x="1268" y="2475"/>
                  </a:cubicBezTo>
                  <a:cubicBezTo>
                    <a:pt x="1202" y="1942"/>
                    <a:pt x="1202" y="1108"/>
                    <a:pt x="1669" y="741"/>
                  </a:cubicBezTo>
                  <a:cubicBezTo>
                    <a:pt x="1869" y="641"/>
                    <a:pt x="1936" y="441"/>
                    <a:pt x="1835" y="240"/>
                  </a:cubicBezTo>
                  <a:cubicBezTo>
                    <a:pt x="1777" y="95"/>
                    <a:pt x="1618" y="1"/>
                    <a:pt x="14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3"/>
            <p:cNvSpPr/>
            <p:nvPr/>
          </p:nvSpPr>
          <p:spPr>
            <a:xfrm flipH="1">
              <a:off x="2397782" y="2532129"/>
              <a:ext cx="164779" cy="181276"/>
            </a:xfrm>
            <a:custGeom>
              <a:avLst/>
              <a:gdLst/>
              <a:ahLst/>
              <a:cxnLst/>
              <a:rect l="l" t="t" r="r" b="b"/>
              <a:pathLst>
                <a:path w="5759" h="6335" extrusionOk="0">
                  <a:moveTo>
                    <a:pt x="288" y="4967"/>
                  </a:moveTo>
                  <a:lnTo>
                    <a:pt x="259" y="5015"/>
                  </a:lnTo>
                  <a:lnTo>
                    <a:pt x="259" y="5015"/>
                  </a:lnTo>
                  <a:cubicBezTo>
                    <a:pt x="267" y="5003"/>
                    <a:pt x="275" y="4990"/>
                    <a:pt x="284" y="4978"/>
                  </a:cubicBezTo>
                  <a:lnTo>
                    <a:pt x="284" y="4978"/>
                  </a:lnTo>
                  <a:lnTo>
                    <a:pt x="288" y="4967"/>
                  </a:lnTo>
                  <a:close/>
                  <a:moveTo>
                    <a:pt x="4227" y="0"/>
                  </a:moveTo>
                  <a:cubicBezTo>
                    <a:pt x="3669" y="0"/>
                    <a:pt x="3127" y="490"/>
                    <a:pt x="3323" y="1165"/>
                  </a:cubicBezTo>
                  <a:lnTo>
                    <a:pt x="3290" y="1165"/>
                  </a:lnTo>
                  <a:cubicBezTo>
                    <a:pt x="3290" y="1191"/>
                    <a:pt x="3354" y="1411"/>
                    <a:pt x="3380" y="1411"/>
                  </a:cubicBezTo>
                  <a:cubicBezTo>
                    <a:pt x="3386" y="1411"/>
                    <a:pt x="3390" y="1398"/>
                    <a:pt x="3390" y="1365"/>
                  </a:cubicBezTo>
                  <a:cubicBezTo>
                    <a:pt x="3390" y="1398"/>
                    <a:pt x="3390" y="1465"/>
                    <a:pt x="3390" y="1532"/>
                  </a:cubicBezTo>
                  <a:cubicBezTo>
                    <a:pt x="3361" y="1616"/>
                    <a:pt x="3333" y="1701"/>
                    <a:pt x="3305" y="1766"/>
                  </a:cubicBezTo>
                  <a:lnTo>
                    <a:pt x="3305" y="1766"/>
                  </a:lnTo>
                  <a:cubicBezTo>
                    <a:pt x="3307" y="1759"/>
                    <a:pt x="3308" y="1755"/>
                    <a:pt x="3308" y="1755"/>
                  </a:cubicBezTo>
                  <a:lnTo>
                    <a:pt x="3308" y="1755"/>
                  </a:lnTo>
                  <a:cubicBezTo>
                    <a:pt x="3307" y="1755"/>
                    <a:pt x="3302" y="1768"/>
                    <a:pt x="3290" y="1798"/>
                  </a:cubicBezTo>
                  <a:cubicBezTo>
                    <a:pt x="3295" y="1788"/>
                    <a:pt x="3300" y="1777"/>
                    <a:pt x="3305" y="1766"/>
                  </a:cubicBezTo>
                  <a:lnTo>
                    <a:pt x="3305" y="1766"/>
                  </a:lnTo>
                  <a:cubicBezTo>
                    <a:pt x="3289" y="1813"/>
                    <a:pt x="3213" y="2008"/>
                    <a:pt x="3190" y="2032"/>
                  </a:cubicBezTo>
                  <a:cubicBezTo>
                    <a:pt x="2956" y="2399"/>
                    <a:pt x="2689" y="2766"/>
                    <a:pt x="2356" y="3033"/>
                  </a:cubicBezTo>
                  <a:cubicBezTo>
                    <a:pt x="1989" y="3400"/>
                    <a:pt x="1588" y="3700"/>
                    <a:pt x="1222" y="4033"/>
                  </a:cubicBezTo>
                  <a:cubicBezTo>
                    <a:pt x="858" y="4293"/>
                    <a:pt x="535" y="4613"/>
                    <a:pt x="284" y="4978"/>
                  </a:cubicBezTo>
                  <a:lnTo>
                    <a:pt x="284" y="4978"/>
                  </a:lnTo>
                  <a:lnTo>
                    <a:pt x="254" y="5067"/>
                  </a:lnTo>
                  <a:cubicBezTo>
                    <a:pt x="230" y="5088"/>
                    <a:pt x="209" y="5109"/>
                    <a:pt x="189" y="5131"/>
                  </a:cubicBezTo>
                  <a:lnTo>
                    <a:pt x="189" y="5131"/>
                  </a:lnTo>
                  <a:lnTo>
                    <a:pt x="259" y="5015"/>
                  </a:lnTo>
                  <a:lnTo>
                    <a:pt x="259" y="5015"/>
                  </a:lnTo>
                  <a:cubicBezTo>
                    <a:pt x="229" y="5060"/>
                    <a:pt x="200" y="5105"/>
                    <a:pt x="172" y="5151"/>
                  </a:cubicBezTo>
                  <a:lnTo>
                    <a:pt x="172" y="5151"/>
                  </a:lnTo>
                  <a:cubicBezTo>
                    <a:pt x="14" y="5346"/>
                    <a:pt x="0" y="5603"/>
                    <a:pt x="87" y="5835"/>
                  </a:cubicBezTo>
                  <a:cubicBezTo>
                    <a:pt x="187" y="6101"/>
                    <a:pt x="454" y="6302"/>
                    <a:pt x="721" y="6302"/>
                  </a:cubicBezTo>
                  <a:lnTo>
                    <a:pt x="688" y="6302"/>
                  </a:lnTo>
                  <a:lnTo>
                    <a:pt x="921" y="6335"/>
                  </a:lnTo>
                  <a:cubicBezTo>
                    <a:pt x="1055" y="6335"/>
                    <a:pt x="1155" y="6302"/>
                    <a:pt x="1288" y="6268"/>
                  </a:cubicBezTo>
                  <a:cubicBezTo>
                    <a:pt x="1455" y="6202"/>
                    <a:pt x="1622" y="6135"/>
                    <a:pt x="1789" y="6068"/>
                  </a:cubicBezTo>
                  <a:cubicBezTo>
                    <a:pt x="2089" y="5935"/>
                    <a:pt x="2356" y="5801"/>
                    <a:pt x="2623" y="5601"/>
                  </a:cubicBezTo>
                  <a:cubicBezTo>
                    <a:pt x="3156" y="5201"/>
                    <a:pt x="3657" y="4767"/>
                    <a:pt x="4090" y="4267"/>
                  </a:cubicBezTo>
                  <a:cubicBezTo>
                    <a:pt x="5024" y="3199"/>
                    <a:pt x="5758" y="1832"/>
                    <a:pt x="5024" y="464"/>
                  </a:cubicBezTo>
                  <a:cubicBezTo>
                    <a:pt x="4827" y="139"/>
                    <a:pt x="4525" y="0"/>
                    <a:pt x="42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3"/>
            <p:cNvSpPr/>
            <p:nvPr/>
          </p:nvSpPr>
          <p:spPr>
            <a:xfrm flipH="1">
              <a:off x="2350085" y="2407052"/>
              <a:ext cx="422836" cy="386875"/>
            </a:xfrm>
            <a:custGeom>
              <a:avLst/>
              <a:gdLst/>
              <a:ahLst/>
              <a:cxnLst/>
              <a:rect l="l" t="t" r="r" b="b"/>
              <a:pathLst>
                <a:path w="14778" h="13520" extrusionOk="0">
                  <a:moveTo>
                    <a:pt x="3936" y="1094"/>
                  </a:moveTo>
                  <a:cubicBezTo>
                    <a:pt x="3992" y="1094"/>
                    <a:pt x="4048" y="1095"/>
                    <a:pt x="4104" y="1099"/>
                  </a:cubicBezTo>
                  <a:cubicBezTo>
                    <a:pt x="5305" y="1233"/>
                    <a:pt x="6305" y="2200"/>
                    <a:pt x="7039" y="3067"/>
                  </a:cubicBezTo>
                  <a:lnTo>
                    <a:pt x="6906" y="3201"/>
                  </a:lnTo>
                  <a:cubicBezTo>
                    <a:pt x="6539" y="3568"/>
                    <a:pt x="6239" y="4001"/>
                    <a:pt x="6038" y="4468"/>
                  </a:cubicBezTo>
                  <a:cubicBezTo>
                    <a:pt x="5959" y="4758"/>
                    <a:pt x="6193" y="4986"/>
                    <a:pt x="6443" y="4986"/>
                  </a:cubicBezTo>
                  <a:cubicBezTo>
                    <a:pt x="6509" y="4986"/>
                    <a:pt x="6576" y="4970"/>
                    <a:pt x="6639" y="4935"/>
                  </a:cubicBezTo>
                  <a:cubicBezTo>
                    <a:pt x="6972" y="4735"/>
                    <a:pt x="7273" y="4468"/>
                    <a:pt x="7539" y="4168"/>
                  </a:cubicBezTo>
                  <a:cubicBezTo>
                    <a:pt x="7840" y="3901"/>
                    <a:pt x="8107" y="3668"/>
                    <a:pt x="8407" y="3434"/>
                  </a:cubicBezTo>
                  <a:cubicBezTo>
                    <a:pt x="8974" y="2967"/>
                    <a:pt x="9608" y="2667"/>
                    <a:pt x="10341" y="2533"/>
                  </a:cubicBezTo>
                  <a:cubicBezTo>
                    <a:pt x="10483" y="2508"/>
                    <a:pt x="10626" y="2495"/>
                    <a:pt x="10767" y="2495"/>
                  </a:cubicBezTo>
                  <a:cubicBezTo>
                    <a:pt x="11723" y="2495"/>
                    <a:pt x="12637" y="3067"/>
                    <a:pt x="13043" y="3968"/>
                  </a:cubicBezTo>
                  <a:cubicBezTo>
                    <a:pt x="14278" y="6403"/>
                    <a:pt x="12276" y="8838"/>
                    <a:pt x="10308" y="10072"/>
                  </a:cubicBezTo>
                  <a:cubicBezTo>
                    <a:pt x="9541" y="10573"/>
                    <a:pt x="8740" y="10939"/>
                    <a:pt x="7940" y="11373"/>
                  </a:cubicBezTo>
                  <a:cubicBezTo>
                    <a:pt x="7206" y="11740"/>
                    <a:pt x="6505" y="12107"/>
                    <a:pt x="5805" y="12507"/>
                  </a:cubicBezTo>
                  <a:cubicBezTo>
                    <a:pt x="5038" y="11406"/>
                    <a:pt x="4270" y="10306"/>
                    <a:pt x="3503" y="9238"/>
                  </a:cubicBezTo>
                  <a:cubicBezTo>
                    <a:pt x="2703" y="8204"/>
                    <a:pt x="2069" y="7103"/>
                    <a:pt x="1602" y="5903"/>
                  </a:cubicBezTo>
                  <a:cubicBezTo>
                    <a:pt x="1235" y="4802"/>
                    <a:pt x="1135" y="3534"/>
                    <a:pt x="1702" y="2500"/>
                  </a:cubicBezTo>
                  <a:cubicBezTo>
                    <a:pt x="2111" y="1618"/>
                    <a:pt x="2996" y="1094"/>
                    <a:pt x="3936" y="1094"/>
                  </a:cubicBezTo>
                  <a:close/>
                  <a:moveTo>
                    <a:pt x="3885" y="1"/>
                  </a:moveTo>
                  <a:cubicBezTo>
                    <a:pt x="2908" y="1"/>
                    <a:pt x="1946" y="410"/>
                    <a:pt x="1268" y="1166"/>
                  </a:cubicBezTo>
                  <a:cubicBezTo>
                    <a:pt x="401" y="2233"/>
                    <a:pt x="1" y="3634"/>
                    <a:pt x="234" y="4969"/>
                  </a:cubicBezTo>
                  <a:cubicBezTo>
                    <a:pt x="501" y="6436"/>
                    <a:pt x="1102" y="7804"/>
                    <a:pt x="2002" y="8971"/>
                  </a:cubicBezTo>
                  <a:cubicBezTo>
                    <a:pt x="3003" y="10439"/>
                    <a:pt x="4037" y="11840"/>
                    <a:pt x="5104" y="13274"/>
                  </a:cubicBezTo>
                  <a:cubicBezTo>
                    <a:pt x="5198" y="13438"/>
                    <a:pt x="5373" y="13520"/>
                    <a:pt x="5550" y="13520"/>
                  </a:cubicBezTo>
                  <a:cubicBezTo>
                    <a:pt x="5625" y="13520"/>
                    <a:pt x="5701" y="13505"/>
                    <a:pt x="5772" y="13475"/>
                  </a:cubicBezTo>
                  <a:cubicBezTo>
                    <a:pt x="5838" y="13475"/>
                    <a:pt x="5905" y="13441"/>
                    <a:pt x="6005" y="13408"/>
                  </a:cubicBezTo>
                  <a:cubicBezTo>
                    <a:pt x="6806" y="13041"/>
                    <a:pt x="7673" y="12741"/>
                    <a:pt x="8507" y="12407"/>
                  </a:cubicBezTo>
                  <a:cubicBezTo>
                    <a:pt x="9341" y="12074"/>
                    <a:pt x="10141" y="11640"/>
                    <a:pt x="10942" y="11173"/>
                  </a:cubicBezTo>
                  <a:cubicBezTo>
                    <a:pt x="12310" y="10372"/>
                    <a:pt x="13410" y="9172"/>
                    <a:pt x="14144" y="7771"/>
                  </a:cubicBezTo>
                  <a:cubicBezTo>
                    <a:pt x="14778" y="6403"/>
                    <a:pt x="14778" y="4835"/>
                    <a:pt x="14144" y="3467"/>
                  </a:cubicBezTo>
                  <a:cubicBezTo>
                    <a:pt x="13544" y="2100"/>
                    <a:pt x="12176" y="1233"/>
                    <a:pt x="10675" y="1233"/>
                  </a:cubicBezTo>
                  <a:cubicBezTo>
                    <a:pt x="9674" y="1299"/>
                    <a:pt x="8740" y="1666"/>
                    <a:pt x="7940" y="2267"/>
                  </a:cubicBezTo>
                  <a:lnTo>
                    <a:pt x="7840" y="2333"/>
                  </a:lnTo>
                  <a:cubicBezTo>
                    <a:pt x="7039" y="1366"/>
                    <a:pt x="5972" y="399"/>
                    <a:pt x="4704" y="98"/>
                  </a:cubicBezTo>
                  <a:cubicBezTo>
                    <a:pt x="4434" y="33"/>
                    <a:pt x="4159" y="1"/>
                    <a:pt x="3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33"/>
          <p:cNvGrpSpPr/>
          <p:nvPr/>
        </p:nvGrpSpPr>
        <p:grpSpPr>
          <a:xfrm rot="932492">
            <a:off x="8527262" y="64689"/>
            <a:ext cx="555549" cy="532558"/>
            <a:chOff x="3148250" y="1364875"/>
            <a:chExt cx="471200" cy="451700"/>
          </a:xfrm>
        </p:grpSpPr>
        <p:sp>
          <p:nvSpPr>
            <p:cNvPr id="747" name="Google Shape;747;p33"/>
            <p:cNvSpPr/>
            <p:nvPr/>
          </p:nvSpPr>
          <p:spPr>
            <a:xfrm>
              <a:off x="3162425" y="1385450"/>
              <a:ext cx="452025" cy="420525"/>
            </a:xfrm>
            <a:custGeom>
              <a:avLst/>
              <a:gdLst/>
              <a:ahLst/>
              <a:cxnLst/>
              <a:rect l="l" t="t" r="r" b="b"/>
              <a:pathLst>
                <a:path w="18081" h="16821" extrusionOk="0">
                  <a:moveTo>
                    <a:pt x="8455" y="0"/>
                  </a:moveTo>
                  <a:cubicBezTo>
                    <a:pt x="8427" y="0"/>
                    <a:pt x="8400" y="2"/>
                    <a:pt x="8373" y="7"/>
                  </a:cubicBezTo>
                  <a:cubicBezTo>
                    <a:pt x="7139" y="173"/>
                    <a:pt x="6238" y="4176"/>
                    <a:pt x="6238" y="4176"/>
                  </a:cubicBezTo>
                  <a:lnTo>
                    <a:pt x="5405" y="6311"/>
                  </a:lnTo>
                  <a:cubicBezTo>
                    <a:pt x="5405" y="6311"/>
                    <a:pt x="4118" y="6040"/>
                    <a:pt x="2853" y="6040"/>
                  </a:cubicBezTo>
                  <a:cubicBezTo>
                    <a:pt x="1768" y="6040"/>
                    <a:pt x="699" y="6239"/>
                    <a:pt x="468" y="6978"/>
                  </a:cubicBezTo>
                  <a:cubicBezTo>
                    <a:pt x="1" y="8613"/>
                    <a:pt x="4370" y="10748"/>
                    <a:pt x="4370" y="10748"/>
                  </a:cubicBezTo>
                  <a:cubicBezTo>
                    <a:pt x="4370" y="10748"/>
                    <a:pt x="4237" y="15851"/>
                    <a:pt x="5738" y="16718"/>
                  </a:cubicBezTo>
                  <a:cubicBezTo>
                    <a:pt x="5855" y="16789"/>
                    <a:pt x="5979" y="16821"/>
                    <a:pt x="6108" y="16821"/>
                  </a:cubicBezTo>
                  <a:cubicBezTo>
                    <a:pt x="7638" y="16821"/>
                    <a:pt x="9908" y="12282"/>
                    <a:pt x="9908" y="12282"/>
                  </a:cubicBezTo>
                  <a:cubicBezTo>
                    <a:pt x="9908" y="12282"/>
                    <a:pt x="13462" y="15190"/>
                    <a:pt x="14782" y="15190"/>
                  </a:cubicBezTo>
                  <a:cubicBezTo>
                    <a:pt x="14869" y="15190"/>
                    <a:pt x="14946" y="15177"/>
                    <a:pt x="15011" y="15151"/>
                  </a:cubicBezTo>
                  <a:cubicBezTo>
                    <a:pt x="16079" y="14750"/>
                    <a:pt x="15011" y="9146"/>
                    <a:pt x="15011" y="9146"/>
                  </a:cubicBezTo>
                  <a:cubicBezTo>
                    <a:pt x="15011" y="9146"/>
                    <a:pt x="18080" y="5677"/>
                    <a:pt x="17346" y="4410"/>
                  </a:cubicBezTo>
                  <a:cubicBezTo>
                    <a:pt x="17095" y="3983"/>
                    <a:pt x="16403" y="3840"/>
                    <a:pt x="15586" y="3840"/>
                  </a:cubicBezTo>
                  <a:cubicBezTo>
                    <a:pt x="13910" y="3840"/>
                    <a:pt x="11709" y="4443"/>
                    <a:pt x="11709" y="4443"/>
                  </a:cubicBezTo>
                  <a:cubicBezTo>
                    <a:pt x="11709" y="4443"/>
                    <a:pt x="9727" y="0"/>
                    <a:pt x="8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3369300" y="1441525"/>
              <a:ext cx="72525" cy="94925"/>
            </a:xfrm>
            <a:custGeom>
              <a:avLst/>
              <a:gdLst/>
              <a:ahLst/>
              <a:cxnLst/>
              <a:rect l="l" t="t" r="r" b="b"/>
              <a:pathLst>
                <a:path w="2901" h="3797" extrusionOk="0">
                  <a:moveTo>
                    <a:pt x="722" y="1"/>
                  </a:moveTo>
                  <a:cubicBezTo>
                    <a:pt x="357" y="1"/>
                    <a:pt x="0" y="295"/>
                    <a:pt x="132" y="732"/>
                  </a:cubicBezTo>
                  <a:lnTo>
                    <a:pt x="165" y="732"/>
                  </a:lnTo>
                  <a:cubicBezTo>
                    <a:pt x="332" y="1299"/>
                    <a:pt x="565" y="1833"/>
                    <a:pt x="765" y="2400"/>
                  </a:cubicBezTo>
                  <a:cubicBezTo>
                    <a:pt x="969" y="2895"/>
                    <a:pt x="1198" y="3796"/>
                    <a:pt x="1785" y="3796"/>
                  </a:cubicBezTo>
                  <a:cubicBezTo>
                    <a:pt x="1871" y="3796"/>
                    <a:pt x="1964" y="3777"/>
                    <a:pt x="2066" y="3734"/>
                  </a:cubicBezTo>
                  <a:cubicBezTo>
                    <a:pt x="2900" y="3401"/>
                    <a:pt x="2333" y="2434"/>
                    <a:pt x="2066" y="1900"/>
                  </a:cubicBezTo>
                  <a:cubicBezTo>
                    <a:pt x="1833" y="1333"/>
                    <a:pt x="1566" y="799"/>
                    <a:pt x="1232" y="265"/>
                  </a:cubicBezTo>
                  <a:cubicBezTo>
                    <a:pt x="1106" y="82"/>
                    <a:pt x="913" y="1"/>
                    <a:pt x="7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3308750" y="1602875"/>
              <a:ext cx="243150" cy="181400"/>
            </a:xfrm>
            <a:custGeom>
              <a:avLst/>
              <a:gdLst/>
              <a:ahLst/>
              <a:cxnLst/>
              <a:rect l="l" t="t" r="r" b="b"/>
              <a:pathLst>
                <a:path w="9726" h="7256" extrusionOk="0">
                  <a:moveTo>
                    <a:pt x="3854" y="1"/>
                  </a:moveTo>
                  <a:cubicBezTo>
                    <a:pt x="3175" y="1"/>
                    <a:pt x="2553" y="384"/>
                    <a:pt x="2253" y="983"/>
                  </a:cubicBezTo>
                  <a:cubicBezTo>
                    <a:pt x="1987" y="1550"/>
                    <a:pt x="1753" y="2117"/>
                    <a:pt x="1520" y="2651"/>
                  </a:cubicBezTo>
                  <a:cubicBezTo>
                    <a:pt x="1253" y="3218"/>
                    <a:pt x="953" y="3885"/>
                    <a:pt x="719" y="4519"/>
                  </a:cubicBezTo>
                  <a:cubicBezTo>
                    <a:pt x="486" y="5153"/>
                    <a:pt x="385" y="5686"/>
                    <a:pt x="152" y="6254"/>
                  </a:cubicBezTo>
                  <a:cubicBezTo>
                    <a:pt x="0" y="6839"/>
                    <a:pt x="454" y="7255"/>
                    <a:pt x="919" y="7255"/>
                  </a:cubicBezTo>
                  <a:cubicBezTo>
                    <a:pt x="1169" y="7255"/>
                    <a:pt x="1423" y="7134"/>
                    <a:pt x="1586" y="6854"/>
                  </a:cubicBezTo>
                  <a:lnTo>
                    <a:pt x="1620" y="6854"/>
                  </a:lnTo>
                  <a:cubicBezTo>
                    <a:pt x="1853" y="6387"/>
                    <a:pt x="2187" y="5953"/>
                    <a:pt x="2454" y="5486"/>
                  </a:cubicBezTo>
                  <a:cubicBezTo>
                    <a:pt x="2720" y="5019"/>
                    <a:pt x="2987" y="4552"/>
                    <a:pt x="3221" y="4085"/>
                  </a:cubicBezTo>
                  <a:lnTo>
                    <a:pt x="3921" y="2618"/>
                  </a:lnTo>
                  <a:lnTo>
                    <a:pt x="3986" y="2488"/>
                  </a:lnTo>
                  <a:lnTo>
                    <a:pt x="3986" y="2488"/>
                  </a:lnTo>
                  <a:cubicBezTo>
                    <a:pt x="4262" y="2633"/>
                    <a:pt x="4525" y="2784"/>
                    <a:pt x="4789" y="2951"/>
                  </a:cubicBezTo>
                  <a:cubicBezTo>
                    <a:pt x="4989" y="3051"/>
                    <a:pt x="5189" y="3185"/>
                    <a:pt x="5356" y="3318"/>
                  </a:cubicBezTo>
                  <a:lnTo>
                    <a:pt x="5630" y="3501"/>
                  </a:lnTo>
                  <a:lnTo>
                    <a:pt x="5630" y="3501"/>
                  </a:lnTo>
                  <a:cubicBezTo>
                    <a:pt x="5660" y="3527"/>
                    <a:pt x="5698" y="3561"/>
                    <a:pt x="5723" y="3585"/>
                  </a:cubicBezTo>
                  <a:cubicBezTo>
                    <a:pt x="6056" y="3885"/>
                    <a:pt x="6390" y="4185"/>
                    <a:pt x="6723" y="4486"/>
                  </a:cubicBezTo>
                  <a:cubicBezTo>
                    <a:pt x="7024" y="4886"/>
                    <a:pt x="7390" y="5253"/>
                    <a:pt x="7791" y="5586"/>
                  </a:cubicBezTo>
                  <a:cubicBezTo>
                    <a:pt x="7980" y="5689"/>
                    <a:pt x="8189" y="5740"/>
                    <a:pt x="8398" y="5740"/>
                  </a:cubicBezTo>
                  <a:cubicBezTo>
                    <a:pt x="8666" y="5740"/>
                    <a:pt x="8933" y="5655"/>
                    <a:pt x="9158" y="5486"/>
                  </a:cubicBezTo>
                  <a:cubicBezTo>
                    <a:pt x="9559" y="5186"/>
                    <a:pt x="9725" y="4686"/>
                    <a:pt x="9559" y="4219"/>
                  </a:cubicBezTo>
                  <a:cubicBezTo>
                    <a:pt x="9292" y="3618"/>
                    <a:pt x="8892" y="3085"/>
                    <a:pt x="8391" y="2651"/>
                  </a:cubicBezTo>
                  <a:cubicBezTo>
                    <a:pt x="7958" y="2251"/>
                    <a:pt x="7524" y="1850"/>
                    <a:pt x="7057" y="1517"/>
                  </a:cubicBezTo>
                  <a:cubicBezTo>
                    <a:pt x="6623" y="1217"/>
                    <a:pt x="6190" y="916"/>
                    <a:pt x="5756" y="683"/>
                  </a:cubicBezTo>
                  <a:cubicBezTo>
                    <a:pt x="5222" y="349"/>
                    <a:pt x="4655" y="149"/>
                    <a:pt x="4088" y="16"/>
                  </a:cubicBezTo>
                  <a:cubicBezTo>
                    <a:pt x="4010" y="6"/>
                    <a:pt x="3931" y="1"/>
                    <a:pt x="3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>
              <a:off x="3148250" y="1364875"/>
              <a:ext cx="471200" cy="451700"/>
            </a:xfrm>
            <a:custGeom>
              <a:avLst/>
              <a:gdLst/>
              <a:ahLst/>
              <a:cxnLst/>
              <a:rect l="l" t="t" r="r" b="b"/>
              <a:pathLst>
                <a:path w="18848" h="18068" extrusionOk="0">
                  <a:moveTo>
                    <a:pt x="9028" y="1245"/>
                  </a:moveTo>
                  <a:cubicBezTo>
                    <a:pt x="9658" y="1245"/>
                    <a:pt x="10210" y="2156"/>
                    <a:pt x="10475" y="2597"/>
                  </a:cubicBezTo>
                  <a:cubicBezTo>
                    <a:pt x="10742" y="3031"/>
                    <a:pt x="10975" y="3498"/>
                    <a:pt x="11209" y="3965"/>
                  </a:cubicBezTo>
                  <a:cubicBezTo>
                    <a:pt x="11375" y="4499"/>
                    <a:pt x="11609" y="4999"/>
                    <a:pt x="11909" y="5466"/>
                  </a:cubicBezTo>
                  <a:cubicBezTo>
                    <a:pt x="11976" y="5566"/>
                    <a:pt x="12109" y="5633"/>
                    <a:pt x="12209" y="5666"/>
                  </a:cubicBezTo>
                  <a:cubicBezTo>
                    <a:pt x="12309" y="5741"/>
                    <a:pt x="12409" y="5779"/>
                    <a:pt x="12524" y="5779"/>
                  </a:cubicBezTo>
                  <a:cubicBezTo>
                    <a:pt x="12562" y="5779"/>
                    <a:pt x="12601" y="5775"/>
                    <a:pt x="12643" y="5766"/>
                  </a:cubicBezTo>
                  <a:cubicBezTo>
                    <a:pt x="13577" y="5566"/>
                    <a:pt x="14478" y="5366"/>
                    <a:pt x="15378" y="5099"/>
                  </a:cubicBezTo>
                  <a:cubicBezTo>
                    <a:pt x="15614" y="5040"/>
                    <a:pt x="15935" y="4975"/>
                    <a:pt x="16245" y="4975"/>
                  </a:cubicBezTo>
                  <a:cubicBezTo>
                    <a:pt x="16637" y="4975"/>
                    <a:pt x="17012" y="5079"/>
                    <a:pt x="17180" y="5433"/>
                  </a:cubicBezTo>
                  <a:cubicBezTo>
                    <a:pt x="17280" y="5766"/>
                    <a:pt x="17213" y="6133"/>
                    <a:pt x="17013" y="6434"/>
                  </a:cubicBezTo>
                  <a:cubicBezTo>
                    <a:pt x="16846" y="6800"/>
                    <a:pt x="16646" y="7167"/>
                    <a:pt x="16446" y="7534"/>
                  </a:cubicBezTo>
                  <a:cubicBezTo>
                    <a:pt x="16246" y="7868"/>
                    <a:pt x="16012" y="8201"/>
                    <a:pt x="15779" y="8502"/>
                  </a:cubicBezTo>
                  <a:cubicBezTo>
                    <a:pt x="15512" y="8769"/>
                    <a:pt x="15245" y="9102"/>
                    <a:pt x="15011" y="9436"/>
                  </a:cubicBezTo>
                  <a:cubicBezTo>
                    <a:pt x="14978" y="9469"/>
                    <a:pt x="14978" y="9536"/>
                    <a:pt x="14978" y="9602"/>
                  </a:cubicBezTo>
                  <a:cubicBezTo>
                    <a:pt x="14878" y="9669"/>
                    <a:pt x="14811" y="9803"/>
                    <a:pt x="14845" y="9936"/>
                  </a:cubicBezTo>
                  <a:cubicBezTo>
                    <a:pt x="14945" y="10770"/>
                    <a:pt x="15145" y="11571"/>
                    <a:pt x="15412" y="12371"/>
                  </a:cubicBezTo>
                  <a:cubicBezTo>
                    <a:pt x="15612" y="13072"/>
                    <a:pt x="15879" y="13906"/>
                    <a:pt x="15745" y="14639"/>
                  </a:cubicBezTo>
                  <a:cubicBezTo>
                    <a:pt x="15679" y="15021"/>
                    <a:pt x="15442" y="15153"/>
                    <a:pt x="15151" y="15153"/>
                  </a:cubicBezTo>
                  <a:cubicBezTo>
                    <a:pt x="14703" y="15153"/>
                    <a:pt x="14127" y="14841"/>
                    <a:pt x="13844" y="14639"/>
                  </a:cubicBezTo>
                  <a:cubicBezTo>
                    <a:pt x="12943" y="14039"/>
                    <a:pt x="12076" y="13338"/>
                    <a:pt x="11242" y="12605"/>
                  </a:cubicBezTo>
                  <a:cubicBezTo>
                    <a:pt x="11160" y="12522"/>
                    <a:pt x="11010" y="12463"/>
                    <a:pt x="10866" y="12463"/>
                  </a:cubicBezTo>
                  <a:cubicBezTo>
                    <a:pt x="10835" y="12463"/>
                    <a:pt x="10805" y="12465"/>
                    <a:pt x="10775" y="12471"/>
                  </a:cubicBezTo>
                  <a:cubicBezTo>
                    <a:pt x="10728" y="12448"/>
                    <a:pt x="10676" y="12436"/>
                    <a:pt x="10625" y="12436"/>
                  </a:cubicBezTo>
                  <a:cubicBezTo>
                    <a:pt x="10532" y="12436"/>
                    <a:pt x="10439" y="12473"/>
                    <a:pt x="10375" y="12538"/>
                  </a:cubicBezTo>
                  <a:cubicBezTo>
                    <a:pt x="10074" y="12938"/>
                    <a:pt x="9841" y="13338"/>
                    <a:pt x="9674" y="13805"/>
                  </a:cubicBezTo>
                  <a:cubicBezTo>
                    <a:pt x="9441" y="14239"/>
                    <a:pt x="9207" y="14639"/>
                    <a:pt x="8940" y="15040"/>
                  </a:cubicBezTo>
                  <a:cubicBezTo>
                    <a:pt x="8673" y="15440"/>
                    <a:pt x="8373" y="15807"/>
                    <a:pt x="8040" y="16140"/>
                  </a:cubicBezTo>
                  <a:cubicBezTo>
                    <a:pt x="7773" y="16507"/>
                    <a:pt x="7406" y="16774"/>
                    <a:pt x="7006" y="16941"/>
                  </a:cubicBezTo>
                  <a:cubicBezTo>
                    <a:pt x="6932" y="16967"/>
                    <a:pt x="6864" y="16980"/>
                    <a:pt x="6799" y="16980"/>
                  </a:cubicBezTo>
                  <a:cubicBezTo>
                    <a:pt x="6126" y="16980"/>
                    <a:pt x="5896" y="15660"/>
                    <a:pt x="5805" y="15173"/>
                  </a:cubicBezTo>
                  <a:cubicBezTo>
                    <a:pt x="5638" y="14139"/>
                    <a:pt x="5605" y="13072"/>
                    <a:pt x="5671" y="12004"/>
                  </a:cubicBezTo>
                  <a:cubicBezTo>
                    <a:pt x="5705" y="11904"/>
                    <a:pt x="5671" y="11837"/>
                    <a:pt x="5605" y="11737"/>
                  </a:cubicBezTo>
                  <a:cubicBezTo>
                    <a:pt x="5638" y="11704"/>
                    <a:pt x="5638" y="11671"/>
                    <a:pt x="5671" y="11637"/>
                  </a:cubicBezTo>
                  <a:cubicBezTo>
                    <a:pt x="5705" y="11370"/>
                    <a:pt x="5605" y="11104"/>
                    <a:pt x="5371" y="10970"/>
                  </a:cubicBezTo>
                  <a:cubicBezTo>
                    <a:pt x="5138" y="10803"/>
                    <a:pt x="4837" y="10703"/>
                    <a:pt x="4537" y="10603"/>
                  </a:cubicBezTo>
                  <a:lnTo>
                    <a:pt x="3870" y="10336"/>
                  </a:lnTo>
                  <a:cubicBezTo>
                    <a:pt x="3470" y="10170"/>
                    <a:pt x="3036" y="10003"/>
                    <a:pt x="2636" y="9803"/>
                  </a:cubicBezTo>
                  <a:cubicBezTo>
                    <a:pt x="2069" y="9569"/>
                    <a:pt x="1268" y="9135"/>
                    <a:pt x="1368" y="8402"/>
                  </a:cubicBezTo>
                  <a:cubicBezTo>
                    <a:pt x="1402" y="8168"/>
                    <a:pt x="1568" y="8035"/>
                    <a:pt x="1835" y="8001"/>
                  </a:cubicBezTo>
                  <a:cubicBezTo>
                    <a:pt x="2269" y="7901"/>
                    <a:pt x="2736" y="7835"/>
                    <a:pt x="3170" y="7801"/>
                  </a:cubicBezTo>
                  <a:cubicBezTo>
                    <a:pt x="4204" y="7701"/>
                    <a:pt x="5271" y="7668"/>
                    <a:pt x="6305" y="7668"/>
                  </a:cubicBezTo>
                  <a:cubicBezTo>
                    <a:pt x="6605" y="7668"/>
                    <a:pt x="6839" y="7434"/>
                    <a:pt x="6839" y="7167"/>
                  </a:cubicBezTo>
                  <a:cubicBezTo>
                    <a:pt x="6939" y="7101"/>
                    <a:pt x="7006" y="6967"/>
                    <a:pt x="7006" y="6867"/>
                  </a:cubicBezTo>
                  <a:cubicBezTo>
                    <a:pt x="7039" y="6300"/>
                    <a:pt x="7106" y="5733"/>
                    <a:pt x="7239" y="5166"/>
                  </a:cubicBezTo>
                  <a:cubicBezTo>
                    <a:pt x="7339" y="4632"/>
                    <a:pt x="7473" y="4099"/>
                    <a:pt x="7606" y="3598"/>
                  </a:cubicBezTo>
                  <a:cubicBezTo>
                    <a:pt x="7739" y="3098"/>
                    <a:pt x="7906" y="2597"/>
                    <a:pt x="8106" y="2097"/>
                  </a:cubicBezTo>
                  <a:cubicBezTo>
                    <a:pt x="8240" y="1764"/>
                    <a:pt x="8440" y="1463"/>
                    <a:pt x="8774" y="1297"/>
                  </a:cubicBezTo>
                  <a:cubicBezTo>
                    <a:pt x="8859" y="1261"/>
                    <a:pt x="8944" y="1245"/>
                    <a:pt x="9028" y="1245"/>
                  </a:cubicBezTo>
                  <a:close/>
                  <a:moveTo>
                    <a:pt x="9030" y="1"/>
                  </a:moveTo>
                  <a:cubicBezTo>
                    <a:pt x="8464" y="1"/>
                    <a:pt x="7905" y="245"/>
                    <a:pt x="7539" y="696"/>
                  </a:cubicBezTo>
                  <a:cubicBezTo>
                    <a:pt x="6939" y="1430"/>
                    <a:pt x="6705" y="2431"/>
                    <a:pt x="6472" y="3331"/>
                  </a:cubicBezTo>
                  <a:cubicBezTo>
                    <a:pt x="6338" y="3898"/>
                    <a:pt x="6238" y="4499"/>
                    <a:pt x="6205" y="5066"/>
                  </a:cubicBezTo>
                  <a:cubicBezTo>
                    <a:pt x="6172" y="5566"/>
                    <a:pt x="6205" y="6100"/>
                    <a:pt x="6238" y="6600"/>
                  </a:cubicBezTo>
                  <a:cubicBezTo>
                    <a:pt x="5638" y="6534"/>
                    <a:pt x="5029" y="6500"/>
                    <a:pt x="4416" y="6500"/>
                  </a:cubicBezTo>
                  <a:cubicBezTo>
                    <a:pt x="3803" y="6500"/>
                    <a:pt x="3186" y="6534"/>
                    <a:pt x="2569" y="6600"/>
                  </a:cubicBezTo>
                  <a:cubicBezTo>
                    <a:pt x="1969" y="6600"/>
                    <a:pt x="1402" y="6734"/>
                    <a:pt x="868" y="7001"/>
                  </a:cubicBezTo>
                  <a:cubicBezTo>
                    <a:pt x="401" y="7301"/>
                    <a:pt x="134" y="7768"/>
                    <a:pt x="101" y="8302"/>
                  </a:cubicBezTo>
                  <a:cubicBezTo>
                    <a:pt x="1" y="9402"/>
                    <a:pt x="768" y="10270"/>
                    <a:pt x="1668" y="10737"/>
                  </a:cubicBezTo>
                  <a:cubicBezTo>
                    <a:pt x="2169" y="11003"/>
                    <a:pt x="2703" y="11170"/>
                    <a:pt x="3203" y="11370"/>
                  </a:cubicBezTo>
                  <a:cubicBezTo>
                    <a:pt x="3670" y="11604"/>
                    <a:pt x="4170" y="11804"/>
                    <a:pt x="4671" y="11971"/>
                  </a:cubicBezTo>
                  <a:cubicBezTo>
                    <a:pt x="4604" y="12972"/>
                    <a:pt x="4604" y="13939"/>
                    <a:pt x="4671" y="14940"/>
                  </a:cubicBezTo>
                  <a:cubicBezTo>
                    <a:pt x="4804" y="15840"/>
                    <a:pt x="4971" y="16841"/>
                    <a:pt x="5571" y="17541"/>
                  </a:cubicBezTo>
                  <a:cubicBezTo>
                    <a:pt x="5897" y="17901"/>
                    <a:pt x="6336" y="18067"/>
                    <a:pt x="6790" y="18067"/>
                  </a:cubicBezTo>
                  <a:cubicBezTo>
                    <a:pt x="7222" y="18067"/>
                    <a:pt x="7666" y="17918"/>
                    <a:pt x="8040" y="17642"/>
                  </a:cubicBezTo>
                  <a:cubicBezTo>
                    <a:pt x="9207" y="16741"/>
                    <a:pt x="10108" y="15573"/>
                    <a:pt x="10675" y="14206"/>
                  </a:cubicBezTo>
                  <a:cubicBezTo>
                    <a:pt x="10742" y="14072"/>
                    <a:pt x="10808" y="13906"/>
                    <a:pt x="10875" y="13739"/>
                  </a:cubicBezTo>
                  <a:cubicBezTo>
                    <a:pt x="11475" y="14306"/>
                    <a:pt x="12143" y="14840"/>
                    <a:pt x="12843" y="15340"/>
                  </a:cubicBezTo>
                  <a:cubicBezTo>
                    <a:pt x="13513" y="15806"/>
                    <a:pt x="14208" y="16272"/>
                    <a:pt x="15039" y="16272"/>
                  </a:cubicBezTo>
                  <a:cubicBezTo>
                    <a:pt x="15160" y="16272"/>
                    <a:pt x="15284" y="16262"/>
                    <a:pt x="15412" y="16241"/>
                  </a:cubicBezTo>
                  <a:cubicBezTo>
                    <a:pt x="17413" y="15907"/>
                    <a:pt x="16913" y="13505"/>
                    <a:pt x="16579" y="12104"/>
                  </a:cubicBezTo>
                  <a:cubicBezTo>
                    <a:pt x="16412" y="11370"/>
                    <a:pt x="16212" y="10670"/>
                    <a:pt x="15912" y="10003"/>
                  </a:cubicBezTo>
                  <a:cubicBezTo>
                    <a:pt x="16279" y="9803"/>
                    <a:pt x="16579" y="9536"/>
                    <a:pt x="16813" y="9236"/>
                  </a:cubicBezTo>
                  <a:cubicBezTo>
                    <a:pt x="17146" y="8835"/>
                    <a:pt x="17413" y="8402"/>
                    <a:pt x="17647" y="7968"/>
                  </a:cubicBezTo>
                  <a:cubicBezTo>
                    <a:pt x="18147" y="7034"/>
                    <a:pt x="18847" y="5900"/>
                    <a:pt x="18314" y="4799"/>
                  </a:cubicBezTo>
                  <a:cubicBezTo>
                    <a:pt x="17898" y="4023"/>
                    <a:pt x="17021" y="3730"/>
                    <a:pt x="16181" y="3730"/>
                  </a:cubicBezTo>
                  <a:cubicBezTo>
                    <a:pt x="16011" y="3730"/>
                    <a:pt x="15842" y="3742"/>
                    <a:pt x="15678" y="3765"/>
                  </a:cubicBezTo>
                  <a:cubicBezTo>
                    <a:pt x="14678" y="3965"/>
                    <a:pt x="13677" y="4299"/>
                    <a:pt x="12710" y="4699"/>
                  </a:cubicBezTo>
                  <a:cubicBezTo>
                    <a:pt x="12643" y="4365"/>
                    <a:pt x="12510" y="4065"/>
                    <a:pt x="12376" y="3732"/>
                  </a:cubicBezTo>
                  <a:cubicBezTo>
                    <a:pt x="12209" y="3265"/>
                    <a:pt x="11976" y="2798"/>
                    <a:pt x="11742" y="2331"/>
                  </a:cubicBezTo>
                  <a:cubicBezTo>
                    <a:pt x="11342" y="1530"/>
                    <a:pt x="10775" y="663"/>
                    <a:pt x="9941" y="229"/>
                  </a:cubicBezTo>
                  <a:cubicBezTo>
                    <a:pt x="9657" y="75"/>
                    <a:pt x="9342" y="1"/>
                    <a:pt x="9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558378" y="700500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601" y="576105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1611927" y="693402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1686317" y="650945"/>
            <a:ext cx="9236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2665475" y="689807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2710544" y="641006"/>
            <a:ext cx="9236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ó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331036" y="663736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4351259" y="539341"/>
            <a:ext cx="973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c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5370669" y="666578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404015" y="603909"/>
            <a:ext cx="97334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«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6428268" y="663736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6473337" y="539341"/>
            <a:ext cx="9236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7475833" y="663736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7484033" y="539341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g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2177402" y="2892558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2222471" y="2768163"/>
            <a:ext cx="9236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230951" y="2886341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3276020" y="2761946"/>
            <a:ext cx="9236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h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4280895" y="2882182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289095" y="2757787"/>
            <a:ext cx="997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334445" y="2883518"/>
            <a:ext cx="1013791" cy="156510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5379515" y="2759123"/>
            <a:ext cx="9236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n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89599" y="38717"/>
            <a:ext cx="609600" cy="609600"/>
          </a:xfrm>
          <a:prstGeom prst="rect">
            <a:avLst/>
          </a:prstGeom>
        </p:spPr>
      </p:pic>
      <p:pic>
        <p:nvPicPr>
          <p:cNvPr id="3" name="4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58502" y="1019371"/>
            <a:ext cx="609600" cy="609600"/>
          </a:xfrm>
          <a:prstGeom prst="rect">
            <a:avLst/>
          </a:prstGeom>
        </p:spPr>
      </p:pic>
      <p:pic>
        <p:nvPicPr>
          <p:cNvPr id="6" name="4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58502" y="3044687"/>
            <a:ext cx="609600" cy="609600"/>
          </a:xfrm>
          <a:prstGeom prst="rect">
            <a:avLst/>
          </a:prstGeom>
        </p:spPr>
      </p:pic>
      <p:pic>
        <p:nvPicPr>
          <p:cNvPr id="8" name="4-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01723" y="201731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0">
        <p:dissolve/>
      </p:transition>
    </mc:Choice>
    <mc:Fallback>
      <p:transition spd="slow" advClick="0" advTm="4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714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028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1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9134"/>
                            </p:stCondLst>
                            <p:childTnLst>
                              <p:par>
                                <p:cTn id="80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634"/>
                            </p:stCondLst>
                            <p:childTnLst>
                              <p:par>
                                <p:cTn id="85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134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8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347"/>
                            </p:stCondLst>
                            <p:childTnLst>
                              <p:par>
                                <p:cTn id="93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/>
      <p:bldP spid="158" grpId="0" animBg="1"/>
      <p:bldP spid="159" grpId="0"/>
      <p:bldP spid="160" grpId="0" animBg="1"/>
      <p:bldP spid="161" grpId="0"/>
      <p:bldP spid="161" grpId="1"/>
      <p:bldP spid="162" grpId="0" animBg="1"/>
      <p:bldP spid="163" grpId="0"/>
      <p:bldP spid="164" grpId="0" animBg="1"/>
      <p:bldP spid="165" grpId="0"/>
      <p:bldP spid="165" grpId="1"/>
      <p:bldP spid="166" grpId="0" animBg="1"/>
      <p:bldP spid="167" grpId="0"/>
      <p:bldP spid="168" grpId="0" animBg="1"/>
      <p:bldP spid="169" grpId="0"/>
      <p:bldP spid="170" grpId="0" animBg="1"/>
      <p:bldP spid="171" grpId="0"/>
      <p:bldP spid="172" grpId="0" animBg="1"/>
      <p:bldP spid="173" grpId="0"/>
      <p:bldP spid="174" grpId="0" animBg="1"/>
      <p:bldP spid="175" grpId="0"/>
      <p:bldP spid="175" grpId="1"/>
      <p:bldP spid="176" grpId="0" animBg="1"/>
      <p:bldP spid="1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34"/>
          <p:cNvGrpSpPr/>
          <p:nvPr/>
        </p:nvGrpSpPr>
        <p:grpSpPr>
          <a:xfrm>
            <a:off x="119269" y="131548"/>
            <a:ext cx="768568" cy="841967"/>
            <a:chOff x="1809301" y="2485937"/>
            <a:chExt cx="1576571" cy="1889362"/>
          </a:xfrm>
        </p:grpSpPr>
        <p:grpSp>
          <p:nvGrpSpPr>
            <p:cNvPr id="762" name="Google Shape;762;p34"/>
            <p:cNvGrpSpPr/>
            <p:nvPr/>
          </p:nvGrpSpPr>
          <p:grpSpPr>
            <a:xfrm>
              <a:off x="1864453" y="2690799"/>
              <a:ext cx="1521418" cy="1684499"/>
              <a:chOff x="1779150" y="766975"/>
              <a:chExt cx="1992950" cy="2206575"/>
            </a:xfrm>
          </p:grpSpPr>
          <p:sp>
            <p:nvSpPr>
              <p:cNvPr id="763" name="Google Shape;763;p34"/>
              <p:cNvSpPr/>
              <p:nvPr/>
            </p:nvSpPr>
            <p:spPr>
              <a:xfrm>
                <a:off x="1779150" y="985325"/>
                <a:ext cx="1718100" cy="1988225"/>
              </a:xfrm>
              <a:custGeom>
                <a:avLst/>
                <a:gdLst/>
                <a:ahLst/>
                <a:cxnLst/>
                <a:rect l="l" t="t" r="r" b="b"/>
                <a:pathLst>
                  <a:path w="68724" h="79529" extrusionOk="0">
                    <a:moveTo>
                      <a:pt x="64436" y="13403"/>
                    </a:moveTo>
                    <a:cubicBezTo>
                      <a:pt x="61394" y="7901"/>
                      <a:pt x="56514" y="3486"/>
                      <a:pt x="50368" y="1680"/>
                    </a:cubicBezTo>
                    <a:cubicBezTo>
                      <a:pt x="44591" y="1"/>
                      <a:pt x="38032" y="244"/>
                      <a:pt x="32107" y="2451"/>
                    </a:cubicBezTo>
                    <a:cubicBezTo>
                      <a:pt x="26636" y="4490"/>
                      <a:pt x="21693" y="8186"/>
                      <a:pt x="18409" y="13594"/>
                    </a:cubicBezTo>
                    <a:cubicBezTo>
                      <a:pt x="15145" y="18948"/>
                      <a:pt x="13741" y="25591"/>
                      <a:pt x="14628" y="31791"/>
                    </a:cubicBezTo>
                    <a:cubicBezTo>
                      <a:pt x="15441" y="37494"/>
                      <a:pt x="18176" y="42817"/>
                      <a:pt x="23161" y="46408"/>
                    </a:cubicBezTo>
                    <a:cubicBezTo>
                      <a:pt x="26182" y="48584"/>
                      <a:pt x="29900" y="50031"/>
                      <a:pt x="33966" y="50474"/>
                    </a:cubicBezTo>
                    <a:cubicBezTo>
                      <a:pt x="34705" y="50559"/>
                      <a:pt x="35444" y="50590"/>
                      <a:pt x="36194" y="50611"/>
                    </a:cubicBezTo>
                    <a:lnTo>
                      <a:pt x="24999" y="57529"/>
                    </a:lnTo>
                    <a:cubicBezTo>
                      <a:pt x="24746" y="57413"/>
                      <a:pt x="24492" y="57318"/>
                      <a:pt x="24228" y="57244"/>
                    </a:cubicBezTo>
                    <a:cubicBezTo>
                      <a:pt x="22940" y="56874"/>
                      <a:pt x="21556" y="57033"/>
                      <a:pt x="20384" y="57698"/>
                    </a:cubicBezTo>
                    <a:lnTo>
                      <a:pt x="14258" y="61342"/>
                    </a:lnTo>
                    <a:cubicBezTo>
                      <a:pt x="14142" y="61395"/>
                      <a:pt x="14047" y="61479"/>
                      <a:pt x="13962" y="61574"/>
                    </a:cubicBezTo>
                    <a:lnTo>
                      <a:pt x="740" y="76540"/>
                    </a:lnTo>
                    <a:cubicBezTo>
                      <a:pt x="296" y="77047"/>
                      <a:pt x="85" y="77512"/>
                      <a:pt x="53" y="77923"/>
                    </a:cubicBezTo>
                    <a:cubicBezTo>
                      <a:pt x="0" y="78620"/>
                      <a:pt x="338" y="79085"/>
                      <a:pt x="972" y="79339"/>
                    </a:cubicBezTo>
                    <a:cubicBezTo>
                      <a:pt x="1373" y="79476"/>
                      <a:pt x="1796" y="79529"/>
                      <a:pt x="2218" y="79497"/>
                    </a:cubicBezTo>
                    <a:cubicBezTo>
                      <a:pt x="3496" y="79423"/>
                      <a:pt x="5556" y="78779"/>
                      <a:pt x="7214" y="77881"/>
                    </a:cubicBezTo>
                    <a:lnTo>
                      <a:pt x="25897" y="67795"/>
                    </a:lnTo>
                    <a:cubicBezTo>
                      <a:pt x="25929" y="67784"/>
                      <a:pt x="25950" y="67774"/>
                      <a:pt x="25971" y="67763"/>
                    </a:cubicBezTo>
                    <a:lnTo>
                      <a:pt x="26066" y="67710"/>
                    </a:lnTo>
                    <a:cubicBezTo>
                      <a:pt x="27217" y="67056"/>
                      <a:pt x="28062" y="65968"/>
                      <a:pt x="28410" y="64690"/>
                    </a:cubicBezTo>
                    <a:cubicBezTo>
                      <a:pt x="30312" y="63623"/>
                      <a:pt x="32255" y="62567"/>
                      <a:pt x="34335" y="61437"/>
                    </a:cubicBezTo>
                    <a:cubicBezTo>
                      <a:pt x="40746" y="57973"/>
                      <a:pt x="48319" y="53875"/>
                      <a:pt x="54941" y="49186"/>
                    </a:cubicBezTo>
                    <a:cubicBezTo>
                      <a:pt x="58320" y="46799"/>
                      <a:pt x="60971" y="44180"/>
                      <a:pt x="62968" y="41434"/>
                    </a:cubicBezTo>
                    <a:cubicBezTo>
                      <a:pt x="65122" y="38476"/>
                      <a:pt x="66516" y="35361"/>
                      <a:pt x="67245" y="32245"/>
                    </a:cubicBezTo>
                    <a:cubicBezTo>
                      <a:pt x="68723" y="25929"/>
                      <a:pt x="67562" y="19075"/>
                      <a:pt x="64436" y="134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4"/>
              <p:cNvSpPr/>
              <p:nvPr/>
            </p:nvSpPr>
            <p:spPr>
              <a:xfrm>
                <a:off x="2530050" y="2329275"/>
                <a:ext cx="204925" cy="119650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4786" extrusionOk="0">
                    <a:moveTo>
                      <a:pt x="1" y="4574"/>
                    </a:moveTo>
                    <a:cubicBezTo>
                      <a:pt x="635" y="4785"/>
                      <a:pt x="2536" y="3613"/>
                      <a:pt x="4331" y="2493"/>
                    </a:cubicBezTo>
                    <a:cubicBezTo>
                      <a:pt x="6359" y="1236"/>
                      <a:pt x="8197" y="1"/>
                      <a:pt x="6993" y="370"/>
                    </a:cubicBezTo>
                    <a:cubicBezTo>
                      <a:pt x="6528" y="518"/>
                      <a:pt x="413" y="4046"/>
                      <a:pt x="1" y="457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4"/>
              <p:cNvSpPr/>
              <p:nvPr/>
            </p:nvSpPr>
            <p:spPr>
              <a:xfrm>
                <a:off x="2504450" y="2446775"/>
                <a:ext cx="18500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7" extrusionOk="0">
                    <a:moveTo>
                      <a:pt x="328" y="677"/>
                    </a:moveTo>
                    <a:cubicBezTo>
                      <a:pt x="698" y="465"/>
                      <a:pt x="740" y="339"/>
                      <a:pt x="412" y="1"/>
                    </a:cubicBezTo>
                    <a:cubicBezTo>
                      <a:pt x="243" y="22"/>
                      <a:pt x="96" y="96"/>
                      <a:pt x="0" y="233"/>
                    </a:cubicBezTo>
                    <a:cubicBezTo>
                      <a:pt x="64" y="539"/>
                      <a:pt x="0" y="497"/>
                      <a:pt x="328" y="67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4"/>
              <p:cNvSpPr/>
              <p:nvPr/>
            </p:nvSpPr>
            <p:spPr>
              <a:xfrm>
                <a:off x="2561750" y="1917375"/>
                <a:ext cx="2508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3360" extrusionOk="0">
                    <a:moveTo>
                      <a:pt x="8354" y="3201"/>
                    </a:moveTo>
                    <a:cubicBezTo>
                      <a:pt x="6907" y="3359"/>
                      <a:pt x="4235" y="2641"/>
                      <a:pt x="1743" y="1617"/>
                    </a:cubicBezTo>
                    <a:cubicBezTo>
                      <a:pt x="729" y="1205"/>
                      <a:pt x="0" y="1"/>
                      <a:pt x="1880" y="687"/>
                    </a:cubicBezTo>
                    <a:cubicBezTo>
                      <a:pt x="3824" y="1384"/>
                      <a:pt x="5820" y="1891"/>
                      <a:pt x="7858" y="2198"/>
                    </a:cubicBezTo>
                    <a:cubicBezTo>
                      <a:pt x="8935" y="2367"/>
                      <a:pt x="10034" y="3011"/>
                      <a:pt x="8354" y="3201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4"/>
              <p:cNvSpPr/>
              <p:nvPr/>
            </p:nvSpPr>
            <p:spPr>
              <a:xfrm>
                <a:off x="2823150" y="1976800"/>
                <a:ext cx="22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72" extrusionOk="0">
                    <a:moveTo>
                      <a:pt x="634" y="972"/>
                    </a:moveTo>
                    <a:cubicBezTo>
                      <a:pt x="116" y="909"/>
                      <a:pt x="0" y="750"/>
                      <a:pt x="169" y="85"/>
                    </a:cubicBezTo>
                    <a:cubicBezTo>
                      <a:pt x="380" y="42"/>
                      <a:pt x="454" y="0"/>
                      <a:pt x="739" y="159"/>
                    </a:cubicBezTo>
                    <a:cubicBezTo>
                      <a:pt x="856" y="602"/>
                      <a:pt x="898" y="518"/>
                      <a:pt x="634" y="972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4"/>
              <p:cNvSpPr/>
              <p:nvPr/>
            </p:nvSpPr>
            <p:spPr>
              <a:xfrm>
                <a:off x="2298500" y="2485600"/>
                <a:ext cx="126225" cy="197525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7901" extrusionOk="0">
                    <a:moveTo>
                      <a:pt x="4996" y="7404"/>
                    </a:moveTo>
                    <a:cubicBezTo>
                      <a:pt x="4827" y="5957"/>
                      <a:pt x="3507" y="3517"/>
                      <a:pt x="1954" y="1320"/>
                    </a:cubicBezTo>
                    <a:cubicBezTo>
                      <a:pt x="1321" y="423"/>
                      <a:pt x="1" y="0"/>
                      <a:pt x="1088" y="1669"/>
                    </a:cubicBezTo>
                    <a:cubicBezTo>
                      <a:pt x="2208" y="3401"/>
                      <a:pt x="3148" y="5228"/>
                      <a:pt x="3908" y="7150"/>
                    </a:cubicBezTo>
                    <a:cubicBezTo>
                      <a:pt x="4193" y="7858"/>
                      <a:pt x="4236" y="7362"/>
                      <a:pt x="4447" y="7119"/>
                    </a:cubicBezTo>
                    <a:cubicBezTo>
                      <a:pt x="4531" y="7013"/>
                      <a:pt x="5049" y="7900"/>
                      <a:pt x="4996" y="740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4"/>
              <p:cNvSpPr/>
              <p:nvPr/>
            </p:nvSpPr>
            <p:spPr>
              <a:xfrm>
                <a:off x="2175450" y="1037875"/>
                <a:ext cx="1268475" cy="1504250"/>
              </a:xfrm>
              <a:custGeom>
                <a:avLst/>
                <a:gdLst/>
                <a:ahLst/>
                <a:cxnLst/>
                <a:rect l="l" t="t" r="r" b="b"/>
                <a:pathLst>
                  <a:path w="50739" h="60170" extrusionOk="0">
                    <a:moveTo>
                      <a:pt x="41264" y="20944"/>
                    </a:moveTo>
                    <a:cubicBezTo>
                      <a:pt x="38371" y="13709"/>
                      <a:pt x="33417" y="10330"/>
                      <a:pt x="28274" y="9696"/>
                    </a:cubicBezTo>
                    <a:cubicBezTo>
                      <a:pt x="25834" y="9422"/>
                      <a:pt x="23352" y="9696"/>
                      <a:pt x="21039" y="10499"/>
                    </a:cubicBezTo>
                    <a:cubicBezTo>
                      <a:pt x="18674" y="11301"/>
                      <a:pt x="16508" y="12579"/>
                      <a:pt x="14660" y="14248"/>
                    </a:cubicBezTo>
                    <a:cubicBezTo>
                      <a:pt x="10573" y="17945"/>
                      <a:pt x="8207" y="23500"/>
                      <a:pt x="9802" y="29615"/>
                    </a:cubicBezTo>
                    <a:cubicBezTo>
                      <a:pt x="10055" y="30544"/>
                      <a:pt x="10414" y="31432"/>
                      <a:pt x="10890" y="32255"/>
                    </a:cubicBezTo>
                    <a:cubicBezTo>
                      <a:pt x="12273" y="34737"/>
                      <a:pt x="14639" y="37029"/>
                      <a:pt x="17660" y="38455"/>
                    </a:cubicBezTo>
                    <a:cubicBezTo>
                      <a:pt x="20691" y="39881"/>
                      <a:pt x="24398" y="40419"/>
                      <a:pt x="28443" y="39363"/>
                    </a:cubicBezTo>
                    <a:cubicBezTo>
                      <a:pt x="30154" y="38909"/>
                      <a:pt x="31801" y="38233"/>
                      <a:pt x="33343" y="37357"/>
                    </a:cubicBezTo>
                    <a:cubicBezTo>
                      <a:pt x="33840" y="37071"/>
                      <a:pt x="34473" y="37251"/>
                      <a:pt x="34748" y="37747"/>
                    </a:cubicBezTo>
                    <a:cubicBezTo>
                      <a:pt x="35023" y="38244"/>
                      <a:pt x="34843" y="38877"/>
                      <a:pt x="34357" y="39152"/>
                    </a:cubicBezTo>
                    <a:cubicBezTo>
                      <a:pt x="32657" y="40113"/>
                      <a:pt x="30840" y="40852"/>
                      <a:pt x="28960" y="41349"/>
                    </a:cubicBezTo>
                    <a:cubicBezTo>
                      <a:pt x="24387" y="42542"/>
                      <a:pt x="20216" y="41930"/>
                      <a:pt x="16794" y="40324"/>
                    </a:cubicBezTo>
                    <a:cubicBezTo>
                      <a:pt x="13361" y="38708"/>
                      <a:pt x="10668" y="36089"/>
                      <a:pt x="9084" y="33259"/>
                    </a:cubicBezTo>
                    <a:cubicBezTo>
                      <a:pt x="8535" y="32277"/>
                      <a:pt x="8102" y="31220"/>
                      <a:pt x="7806" y="30133"/>
                    </a:cubicBezTo>
                    <a:cubicBezTo>
                      <a:pt x="6000" y="23183"/>
                      <a:pt x="8661" y="16888"/>
                      <a:pt x="13277" y="12717"/>
                    </a:cubicBezTo>
                    <a:cubicBezTo>
                      <a:pt x="15336" y="10858"/>
                      <a:pt x="17755" y="9443"/>
                      <a:pt x="20374" y="8545"/>
                    </a:cubicBezTo>
                    <a:cubicBezTo>
                      <a:pt x="22983" y="7637"/>
                      <a:pt x="25771" y="7330"/>
                      <a:pt x="28517" y="7647"/>
                    </a:cubicBezTo>
                    <a:cubicBezTo>
                      <a:pt x="34368" y="8365"/>
                      <a:pt x="39955" y="12136"/>
                      <a:pt x="43176" y="20173"/>
                    </a:cubicBezTo>
                    <a:cubicBezTo>
                      <a:pt x="43218" y="20279"/>
                      <a:pt x="43261" y="20384"/>
                      <a:pt x="43303" y="20490"/>
                    </a:cubicBezTo>
                    <a:cubicBezTo>
                      <a:pt x="43313" y="20522"/>
                      <a:pt x="43324" y="20553"/>
                      <a:pt x="43335" y="20574"/>
                    </a:cubicBezTo>
                    <a:cubicBezTo>
                      <a:pt x="45552" y="26457"/>
                      <a:pt x="44623" y="32076"/>
                      <a:pt x="41983" y="36670"/>
                    </a:cubicBezTo>
                    <a:cubicBezTo>
                      <a:pt x="39363" y="41222"/>
                      <a:pt x="35044" y="44792"/>
                      <a:pt x="30418" y="46640"/>
                    </a:cubicBezTo>
                    <a:lnTo>
                      <a:pt x="30006" y="46809"/>
                    </a:lnTo>
                    <a:cubicBezTo>
                      <a:pt x="28306" y="47443"/>
                      <a:pt x="26552" y="47918"/>
                      <a:pt x="24757" y="48203"/>
                    </a:cubicBezTo>
                    <a:lnTo>
                      <a:pt x="10921" y="56747"/>
                    </a:lnTo>
                    <a:cubicBezTo>
                      <a:pt x="11112" y="56980"/>
                      <a:pt x="11291" y="57223"/>
                      <a:pt x="11450" y="57487"/>
                    </a:cubicBezTo>
                    <a:lnTo>
                      <a:pt x="11450" y="57487"/>
                    </a:lnTo>
                    <a:lnTo>
                      <a:pt x="12083" y="58606"/>
                    </a:lnTo>
                    <a:cubicBezTo>
                      <a:pt x="12115" y="58648"/>
                      <a:pt x="12073" y="58596"/>
                      <a:pt x="12136" y="58701"/>
                    </a:cubicBezTo>
                    <a:cubicBezTo>
                      <a:pt x="12379" y="59166"/>
                      <a:pt x="12558" y="59652"/>
                      <a:pt x="12664" y="60169"/>
                    </a:cubicBezTo>
                    <a:cubicBezTo>
                      <a:pt x="14122" y="59356"/>
                      <a:pt x="15769" y="58458"/>
                      <a:pt x="17501" y="57529"/>
                    </a:cubicBezTo>
                    <a:cubicBezTo>
                      <a:pt x="23838" y="54096"/>
                      <a:pt x="31326" y="50051"/>
                      <a:pt x="37895" y="45394"/>
                    </a:cubicBezTo>
                    <a:cubicBezTo>
                      <a:pt x="41095" y="43134"/>
                      <a:pt x="43577" y="40683"/>
                      <a:pt x="45447" y="38117"/>
                    </a:cubicBezTo>
                    <a:cubicBezTo>
                      <a:pt x="47432" y="35382"/>
                      <a:pt x="48721" y="32530"/>
                      <a:pt x="49386" y="29668"/>
                    </a:cubicBezTo>
                    <a:cubicBezTo>
                      <a:pt x="50738" y="23859"/>
                      <a:pt x="49671" y="17543"/>
                      <a:pt x="46767" y="12284"/>
                    </a:cubicBezTo>
                    <a:cubicBezTo>
                      <a:pt x="43989" y="7235"/>
                      <a:pt x="39532" y="3190"/>
                      <a:pt x="33935" y="1564"/>
                    </a:cubicBezTo>
                    <a:cubicBezTo>
                      <a:pt x="28591" y="1"/>
                      <a:pt x="22497" y="233"/>
                      <a:pt x="16973" y="2282"/>
                    </a:cubicBezTo>
                    <a:cubicBezTo>
                      <a:pt x="11914" y="4162"/>
                      <a:pt x="7341" y="7584"/>
                      <a:pt x="4321" y="12558"/>
                    </a:cubicBezTo>
                    <a:cubicBezTo>
                      <a:pt x="1289" y="17533"/>
                      <a:pt x="1" y="23669"/>
                      <a:pt x="814" y="29393"/>
                    </a:cubicBezTo>
                    <a:cubicBezTo>
                      <a:pt x="1553" y="34579"/>
                      <a:pt x="4025" y="39395"/>
                      <a:pt x="8524" y="42637"/>
                    </a:cubicBezTo>
                    <a:cubicBezTo>
                      <a:pt x="11259" y="44612"/>
                      <a:pt x="14639" y="45922"/>
                      <a:pt x="18336" y="46334"/>
                    </a:cubicBezTo>
                    <a:cubicBezTo>
                      <a:pt x="20237" y="46534"/>
                      <a:pt x="22159" y="46503"/>
                      <a:pt x="24049" y="46228"/>
                    </a:cubicBezTo>
                    <a:lnTo>
                      <a:pt x="24144" y="46165"/>
                    </a:lnTo>
                    <a:cubicBezTo>
                      <a:pt x="24408" y="46006"/>
                      <a:pt x="24725" y="45964"/>
                      <a:pt x="25021" y="46070"/>
                    </a:cubicBezTo>
                    <a:cubicBezTo>
                      <a:pt x="26468" y="45795"/>
                      <a:pt x="27894" y="45404"/>
                      <a:pt x="29277" y="44876"/>
                    </a:cubicBezTo>
                    <a:lnTo>
                      <a:pt x="29657" y="44739"/>
                    </a:lnTo>
                    <a:cubicBezTo>
                      <a:pt x="33871" y="43039"/>
                      <a:pt x="37811" y="39796"/>
                      <a:pt x="40187" y="35646"/>
                    </a:cubicBezTo>
                    <a:cubicBezTo>
                      <a:pt x="42553" y="31548"/>
                      <a:pt x="43377" y="26542"/>
                      <a:pt x="41402" y="21314"/>
                    </a:cubicBezTo>
                    <a:cubicBezTo>
                      <a:pt x="41391" y="21282"/>
                      <a:pt x="41381" y="21250"/>
                      <a:pt x="41381" y="21229"/>
                    </a:cubicBezTo>
                    <a:close/>
                    <a:moveTo>
                      <a:pt x="13572" y="56367"/>
                    </a:moveTo>
                    <a:lnTo>
                      <a:pt x="13572" y="56367"/>
                    </a:lnTo>
                    <a:cubicBezTo>
                      <a:pt x="13900" y="56695"/>
                      <a:pt x="13858" y="56832"/>
                      <a:pt x="13488" y="57033"/>
                    </a:cubicBezTo>
                    <a:cubicBezTo>
                      <a:pt x="13160" y="56853"/>
                      <a:pt x="13224" y="56895"/>
                      <a:pt x="13160" y="56589"/>
                    </a:cubicBezTo>
                    <a:cubicBezTo>
                      <a:pt x="13256" y="56462"/>
                      <a:pt x="13403" y="56378"/>
                      <a:pt x="13572" y="56367"/>
                    </a:cubicBezTo>
                    <a:close/>
                    <a:moveTo>
                      <a:pt x="14185" y="56230"/>
                    </a:moveTo>
                    <a:lnTo>
                      <a:pt x="14185" y="56230"/>
                    </a:lnTo>
                    <a:cubicBezTo>
                      <a:pt x="14597" y="55702"/>
                      <a:pt x="20712" y="52174"/>
                      <a:pt x="21177" y="52026"/>
                    </a:cubicBezTo>
                    <a:cubicBezTo>
                      <a:pt x="22381" y="51657"/>
                      <a:pt x="20543" y="52892"/>
                      <a:pt x="18515" y="54160"/>
                    </a:cubicBezTo>
                    <a:cubicBezTo>
                      <a:pt x="16720" y="55279"/>
                      <a:pt x="14819" y="56452"/>
                      <a:pt x="14185" y="56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4"/>
              <p:cNvSpPr/>
              <p:nvPr/>
            </p:nvSpPr>
            <p:spPr>
              <a:xfrm>
                <a:off x="1848850" y="2460500"/>
                <a:ext cx="5957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3828" h="18336" extrusionOk="0">
                    <a:moveTo>
                      <a:pt x="21535" y="7299"/>
                    </a:moveTo>
                    <a:lnTo>
                      <a:pt x="22496" y="6760"/>
                    </a:lnTo>
                    <a:cubicBezTo>
                      <a:pt x="23067" y="6359"/>
                      <a:pt x="23478" y="5767"/>
                      <a:pt x="23658" y="5091"/>
                    </a:cubicBezTo>
                    <a:lnTo>
                      <a:pt x="23679" y="5018"/>
                    </a:lnTo>
                    <a:cubicBezTo>
                      <a:pt x="23679" y="4891"/>
                      <a:pt x="23700" y="4764"/>
                      <a:pt x="23743" y="4648"/>
                    </a:cubicBezTo>
                    <a:cubicBezTo>
                      <a:pt x="23827" y="4004"/>
                      <a:pt x="23700" y="3349"/>
                      <a:pt x="23394" y="2779"/>
                    </a:cubicBezTo>
                    <a:cubicBezTo>
                      <a:pt x="23362" y="2715"/>
                      <a:pt x="23415" y="2821"/>
                      <a:pt x="23352" y="2715"/>
                    </a:cubicBezTo>
                    <a:lnTo>
                      <a:pt x="22771" y="1691"/>
                    </a:lnTo>
                    <a:lnTo>
                      <a:pt x="22739" y="1638"/>
                    </a:lnTo>
                    <a:lnTo>
                      <a:pt x="22739" y="1638"/>
                    </a:lnTo>
                    <a:lnTo>
                      <a:pt x="22739" y="1638"/>
                    </a:lnTo>
                    <a:cubicBezTo>
                      <a:pt x="22539" y="1300"/>
                      <a:pt x="22285" y="1015"/>
                      <a:pt x="21979" y="772"/>
                    </a:cubicBezTo>
                    <a:cubicBezTo>
                      <a:pt x="21725" y="730"/>
                      <a:pt x="21504" y="592"/>
                      <a:pt x="21356" y="392"/>
                    </a:cubicBezTo>
                    <a:cubicBezTo>
                      <a:pt x="21208" y="328"/>
                      <a:pt x="21049" y="265"/>
                      <a:pt x="20891" y="223"/>
                    </a:cubicBezTo>
                    <a:cubicBezTo>
                      <a:pt x="20120" y="1"/>
                      <a:pt x="19307" y="96"/>
                      <a:pt x="18610" y="487"/>
                    </a:cubicBezTo>
                    <a:lnTo>
                      <a:pt x="18557" y="518"/>
                    </a:lnTo>
                    <a:lnTo>
                      <a:pt x="14195" y="3116"/>
                    </a:lnTo>
                    <a:cubicBezTo>
                      <a:pt x="13741" y="3328"/>
                      <a:pt x="13308" y="3581"/>
                      <a:pt x="12896" y="3866"/>
                    </a:cubicBezTo>
                    <a:cubicBezTo>
                      <a:pt x="12146" y="4458"/>
                      <a:pt x="9559" y="7341"/>
                      <a:pt x="8893" y="8260"/>
                    </a:cubicBezTo>
                    <a:lnTo>
                      <a:pt x="6770" y="10678"/>
                    </a:lnTo>
                    <a:lnTo>
                      <a:pt x="0" y="18336"/>
                    </a:lnTo>
                    <a:cubicBezTo>
                      <a:pt x="1204" y="18082"/>
                      <a:pt x="2366" y="17649"/>
                      <a:pt x="3443" y="170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4"/>
              <p:cNvSpPr/>
              <p:nvPr/>
            </p:nvSpPr>
            <p:spPr>
              <a:xfrm>
                <a:off x="2064825" y="2556100"/>
                <a:ext cx="134425" cy="123050"/>
              </a:xfrm>
              <a:custGeom>
                <a:avLst/>
                <a:gdLst/>
                <a:ahLst/>
                <a:cxnLst/>
                <a:rect l="l" t="t" r="r" b="b"/>
                <a:pathLst>
                  <a:path w="5377" h="4922" extrusionOk="0">
                    <a:moveTo>
                      <a:pt x="3845" y="2545"/>
                    </a:moveTo>
                    <a:cubicBezTo>
                      <a:pt x="5376" y="845"/>
                      <a:pt x="4732" y="201"/>
                      <a:pt x="4363" y="0"/>
                    </a:cubicBezTo>
                    <a:lnTo>
                      <a:pt x="3982" y="222"/>
                    </a:lnTo>
                    <a:lnTo>
                      <a:pt x="1" y="4742"/>
                    </a:lnTo>
                    <a:cubicBezTo>
                      <a:pt x="1331" y="4922"/>
                      <a:pt x="2007" y="4594"/>
                      <a:pt x="3845" y="2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4"/>
              <p:cNvSpPr/>
              <p:nvPr/>
            </p:nvSpPr>
            <p:spPr>
              <a:xfrm>
                <a:off x="3114100" y="766975"/>
                <a:ext cx="665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4437" extrusionOk="0">
                    <a:moveTo>
                      <a:pt x="1" y="1"/>
                    </a:moveTo>
                    <a:lnTo>
                      <a:pt x="106" y="4246"/>
                    </a:lnTo>
                    <a:lnTo>
                      <a:pt x="782" y="4436"/>
                    </a:lnTo>
                    <a:lnTo>
                      <a:pt x="2662" y="63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4"/>
              <p:cNvSpPr/>
              <p:nvPr/>
            </p:nvSpPr>
            <p:spPr>
              <a:xfrm>
                <a:off x="2250975" y="776225"/>
                <a:ext cx="9905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4268" extrusionOk="0">
                    <a:moveTo>
                      <a:pt x="3961" y="3845"/>
                    </a:moveTo>
                    <a:lnTo>
                      <a:pt x="2155" y="0"/>
                    </a:lnTo>
                    <a:lnTo>
                      <a:pt x="0" y="1690"/>
                    </a:lnTo>
                    <a:lnTo>
                      <a:pt x="3380" y="426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4"/>
              <p:cNvSpPr/>
              <p:nvPr/>
            </p:nvSpPr>
            <p:spPr>
              <a:xfrm>
                <a:off x="1888975" y="1632500"/>
                <a:ext cx="103800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747" extrusionOk="0">
                    <a:moveTo>
                      <a:pt x="4151" y="887"/>
                    </a:moveTo>
                    <a:lnTo>
                      <a:pt x="1" y="0"/>
                    </a:lnTo>
                    <a:lnTo>
                      <a:pt x="43" y="2746"/>
                    </a:lnTo>
                    <a:lnTo>
                      <a:pt x="4141" y="159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4"/>
              <p:cNvSpPr/>
              <p:nvPr/>
            </p:nvSpPr>
            <p:spPr>
              <a:xfrm>
                <a:off x="3665150" y="1604250"/>
                <a:ext cx="10695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278" h="2725" extrusionOk="0">
                    <a:moveTo>
                      <a:pt x="3951" y="0"/>
                    </a:moveTo>
                    <a:lnTo>
                      <a:pt x="1" y="1574"/>
                    </a:lnTo>
                    <a:lnTo>
                      <a:pt x="53" y="2281"/>
                    </a:lnTo>
                    <a:lnTo>
                      <a:pt x="4278" y="272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4"/>
              <p:cNvSpPr/>
              <p:nvPr/>
            </p:nvSpPr>
            <p:spPr>
              <a:xfrm>
                <a:off x="3496700" y="2162950"/>
                <a:ext cx="80300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4436" extrusionOk="0">
                    <a:moveTo>
                      <a:pt x="3211" y="3411"/>
                    </a:moveTo>
                    <a:lnTo>
                      <a:pt x="676" y="0"/>
                    </a:lnTo>
                    <a:lnTo>
                      <a:pt x="0" y="232"/>
                    </a:lnTo>
                    <a:lnTo>
                      <a:pt x="666" y="443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4"/>
              <p:cNvSpPr/>
              <p:nvPr/>
            </p:nvSpPr>
            <p:spPr>
              <a:xfrm>
                <a:off x="2535600" y="1589450"/>
                <a:ext cx="182750" cy="182750"/>
              </a:xfrm>
              <a:custGeom>
                <a:avLst/>
                <a:gdLst/>
                <a:ahLst/>
                <a:cxnLst/>
                <a:rect l="l" t="t" r="r" b="b"/>
                <a:pathLst>
                  <a:path w="7310" h="7310" extrusionOk="0">
                    <a:moveTo>
                      <a:pt x="4194" y="7013"/>
                    </a:moveTo>
                    <a:cubicBezTo>
                      <a:pt x="6052" y="6707"/>
                      <a:pt x="7309" y="4964"/>
                      <a:pt x="7014" y="3106"/>
                    </a:cubicBezTo>
                    <a:cubicBezTo>
                      <a:pt x="6707" y="1257"/>
                      <a:pt x="4954" y="1"/>
                      <a:pt x="3106" y="307"/>
                    </a:cubicBezTo>
                    <a:cubicBezTo>
                      <a:pt x="1258" y="613"/>
                      <a:pt x="1" y="2345"/>
                      <a:pt x="296" y="4204"/>
                    </a:cubicBezTo>
                    <a:cubicBezTo>
                      <a:pt x="603" y="6052"/>
                      <a:pt x="2345" y="7309"/>
                      <a:pt x="4194" y="7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4"/>
              <p:cNvSpPr/>
              <p:nvPr/>
            </p:nvSpPr>
            <p:spPr>
              <a:xfrm>
                <a:off x="2510000" y="1603450"/>
                <a:ext cx="84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58" extrusionOk="0">
                    <a:moveTo>
                      <a:pt x="423" y="697"/>
                    </a:moveTo>
                    <a:cubicBezTo>
                      <a:pt x="518" y="803"/>
                      <a:pt x="634" y="909"/>
                      <a:pt x="750" y="1004"/>
                    </a:cubicBezTo>
                    <a:cubicBezTo>
                      <a:pt x="993" y="1183"/>
                      <a:pt x="1268" y="1321"/>
                      <a:pt x="1553" y="1394"/>
                    </a:cubicBezTo>
                    <a:lnTo>
                      <a:pt x="1563" y="1394"/>
                    </a:lnTo>
                    <a:lnTo>
                      <a:pt x="1584" y="1394"/>
                    </a:lnTo>
                    <a:lnTo>
                      <a:pt x="1637" y="1405"/>
                    </a:lnTo>
                    <a:cubicBezTo>
                      <a:pt x="1954" y="1458"/>
                      <a:pt x="2271" y="1416"/>
                      <a:pt x="2567" y="1278"/>
                    </a:cubicBezTo>
                    <a:cubicBezTo>
                      <a:pt x="2683" y="1215"/>
                      <a:pt x="2788" y="1152"/>
                      <a:pt x="2894" y="1067"/>
                    </a:cubicBezTo>
                    <a:cubicBezTo>
                      <a:pt x="2968" y="1004"/>
                      <a:pt x="3369" y="602"/>
                      <a:pt x="3211" y="476"/>
                    </a:cubicBezTo>
                    <a:cubicBezTo>
                      <a:pt x="3095" y="391"/>
                      <a:pt x="2778" y="676"/>
                      <a:pt x="2662" y="750"/>
                    </a:cubicBezTo>
                    <a:cubicBezTo>
                      <a:pt x="2577" y="803"/>
                      <a:pt x="2482" y="845"/>
                      <a:pt x="2398" y="887"/>
                    </a:cubicBezTo>
                    <a:cubicBezTo>
                      <a:pt x="2176" y="972"/>
                      <a:pt x="1944" y="993"/>
                      <a:pt x="1722" y="951"/>
                    </a:cubicBezTo>
                    <a:lnTo>
                      <a:pt x="1680" y="940"/>
                    </a:lnTo>
                    <a:lnTo>
                      <a:pt x="1669" y="940"/>
                    </a:lnTo>
                    <a:lnTo>
                      <a:pt x="1658" y="940"/>
                    </a:lnTo>
                    <a:cubicBezTo>
                      <a:pt x="1426" y="887"/>
                      <a:pt x="1204" y="792"/>
                      <a:pt x="1014" y="655"/>
                    </a:cubicBezTo>
                    <a:cubicBezTo>
                      <a:pt x="898" y="581"/>
                      <a:pt x="792" y="497"/>
                      <a:pt x="697" y="412"/>
                    </a:cubicBezTo>
                    <a:cubicBezTo>
                      <a:pt x="592" y="328"/>
                      <a:pt x="285" y="0"/>
                      <a:pt x="159" y="85"/>
                    </a:cubicBezTo>
                    <a:cubicBezTo>
                      <a:pt x="0" y="212"/>
                      <a:pt x="349" y="613"/>
                      <a:pt x="423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4"/>
              <p:cNvSpPr/>
              <p:nvPr/>
            </p:nvSpPr>
            <p:spPr>
              <a:xfrm>
                <a:off x="2496800" y="1618750"/>
                <a:ext cx="977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1586" extrusionOk="0">
                    <a:moveTo>
                      <a:pt x="634" y="1268"/>
                    </a:moveTo>
                    <a:cubicBezTo>
                      <a:pt x="792" y="1363"/>
                      <a:pt x="961" y="1437"/>
                      <a:pt x="1141" y="1490"/>
                    </a:cubicBezTo>
                    <a:cubicBezTo>
                      <a:pt x="1458" y="1575"/>
                      <a:pt x="1796" y="1585"/>
                      <a:pt x="2112" y="1522"/>
                    </a:cubicBezTo>
                    <a:lnTo>
                      <a:pt x="2134" y="1522"/>
                    </a:lnTo>
                    <a:lnTo>
                      <a:pt x="2144" y="1522"/>
                    </a:lnTo>
                    <a:cubicBezTo>
                      <a:pt x="2165" y="1522"/>
                      <a:pt x="2250" y="1490"/>
                      <a:pt x="2260" y="1490"/>
                    </a:cubicBezTo>
                    <a:cubicBezTo>
                      <a:pt x="2609" y="1384"/>
                      <a:pt x="2936" y="1205"/>
                      <a:pt x="3211" y="973"/>
                    </a:cubicBezTo>
                    <a:cubicBezTo>
                      <a:pt x="3295" y="899"/>
                      <a:pt x="3380" y="814"/>
                      <a:pt x="3454" y="730"/>
                    </a:cubicBezTo>
                    <a:cubicBezTo>
                      <a:pt x="3517" y="656"/>
                      <a:pt x="3908" y="191"/>
                      <a:pt x="3739" y="75"/>
                    </a:cubicBezTo>
                    <a:cubicBezTo>
                      <a:pt x="3602" y="1"/>
                      <a:pt x="3285" y="360"/>
                      <a:pt x="3179" y="455"/>
                    </a:cubicBezTo>
                    <a:cubicBezTo>
                      <a:pt x="3105" y="518"/>
                      <a:pt x="3031" y="592"/>
                      <a:pt x="2947" y="645"/>
                    </a:cubicBezTo>
                    <a:cubicBezTo>
                      <a:pt x="2704" y="825"/>
                      <a:pt x="2429" y="962"/>
                      <a:pt x="2144" y="1036"/>
                    </a:cubicBezTo>
                    <a:cubicBezTo>
                      <a:pt x="2112" y="1046"/>
                      <a:pt x="2081" y="1057"/>
                      <a:pt x="2049" y="1057"/>
                    </a:cubicBezTo>
                    <a:lnTo>
                      <a:pt x="2039" y="1057"/>
                    </a:lnTo>
                    <a:lnTo>
                      <a:pt x="2017" y="1057"/>
                    </a:lnTo>
                    <a:cubicBezTo>
                      <a:pt x="1764" y="1120"/>
                      <a:pt x="1500" y="1120"/>
                      <a:pt x="1246" y="1057"/>
                    </a:cubicBezTo>
                    <a:cubicBezTo>
                      <a:pt x="1099" y="1025"/>
                      <a:pt x="951" y="983"/>
                      <a:pt x="813" y="920"/>
                    </a:cubicBezTo>
                    <a:cubicBezTo>
                      <a:pt x="687" y="856"/>
                      <a:pt x="243" y="582"/>
                      <a:pt x="148" y="687"/>
                    </a:cubicBezTo>
                    <a:cubicBezTo>
                      <a:pt x="0" y="846"/>
                      <a:pt x="549" y="1226"/>
                      <a:pt x="634" y="1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4"/>
              <p:cNvSpPr/>
              <p:nvPr/>
            </p:nvSpPr>
            <p:spPr>
              <a:xfrm>
                <a:off x="2734950" y="1654925"/>
                <a:ext cx="184325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4638" extrusionOk="0">
                    <a:moveTo>
                      <a:pt x="2187" y="1490"/>
                    </a:moveTo>
                    <a:cubicBezTo>
                      <a:pt x="1764" y="1342"/>
                      <a:pt x="1395" y="1163"/>
                      <a:pt x="1015" y="1163"/>
                    </a:cubicBezTo>
                    <a:cubicBezTo>
                      <a:pt x="1" y="1184"/>
                      <a:pt x="286" y="2536"/>
                      <a:pt x="740" y="3095"/>
                    </a:cubicBezTo>
                    <a:cubicBezTo>
                      <a:pt x="1574" y="4141"/>
                      <a:pt x="2916" y="4637"/>
                      <a:pt x="4225" y="4384"/>
                    </a:cubicBezTo>
                    <a:cubicBezTo>
                      <a:pt x="5556" y="4204"/>
                      <a:pt x="6675" y="3307"/>
                      <a:pt x="7130" y="2050"/>
                    </a:cubicBezTo>
                    <a:cubicBezTo>
                      <a:pt x="7372" y="1374"/>
                      <a:pt x="7225" y="1"/>
                      <a:pt x="6253" y="307"/>
                    </a:cubicBezTo>
                    <a:cubicBezTo>
                      <a:pt x="5883" y="423"/>
                      <a:pt x="5598" y="719"/>
                      <a:pt x="5250" y="994"/>
                    </a:cubicBezTo>
                    <a:cubicBezTo>
                      <a:pt x="4827" y="1332"/>
                      <a:pt x="4320" y="1553"/>
                      <a:pt x="3782" y="1617"/>
                    </a:cubicBezTo>
                    <a:cubicBezTo>
                      <a:pt x="3243" y="1722"/>
                      <a:pt x="2694" y="1680"/>
                      <a:pt x="2187" y="1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4"/>
              <p:cNvSpPr/>
              <p:nvPr/>
            </p:nvSpPr>
            <p:spPr>
              <a:xfrm>
                <a:off x="2497850" y="1620875"/>
                <a:ext cx="88750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2155" extrusionOk="0">
                    <a:moveTo>
                      <a:pt x="729" y="2092"/>
                    </a:moveTo>
                    <a:cubicBezTo>
                      <a:pt x="909" y="2134"/>
                      <a:pt x="1088" y="2155"/>
                      <a:pt x="1278" y="2155"/>
                    </a:cubicBezTo>
                    <a:cubicBezTo>
                      <a:pt x="1606" y="2134"/>
                      <a:pt x="1933" y="2049"/>
                      <a:pt x="2218" y="1891"/>
                    </a:cubicBezTo>
                    <a:lnTo>
                      <a:pt x="2229" y="1891"/>
                    </a:lnTo>
                    <a:lnTo>
                      <a:pt x="2250" y="1880"/>
                    </a:lnTo>
                    <a:cubicBezTo>
                      <a:pt x="2271" y="1870"/>
                      <a:pt x="2345" y="1817"/>
                      <a:pt x="2356" y="1817"/>
                    </a:cubicBezTo>
                    <a:cubicBezTo>
                      <a:pt x="2651" y="1616"/>
                      <a:pt x="2905" y="1352"/>
                      <a:pt x="3105" y="1046"/>
                    </a:cubicBezTo>
                    <a:cubicBezTo>
                      <a:pt x="3169" y="951"/>
                      <a:pt x="3222" y="845"/>
                      <a:pt x="3264" y="750"/>
                    </a:cubicBezTo>
                    <a:cubicBezTo>
                      <a:pt x="3306" y="655"/>
                      <a:pt x="3549" y="85"/>
                      <a:pt x="3338" y="32"/>
                    </a:cubicBezTo>
                    <a:cubicBezTo>
                      <a:pt x="3190" y="0"/>
                      <a:pt x="3000" y="444"/>
                      <a:pt x="2926" y="560"/>
                    </a:cubicBezTo>
                    <a:cubicBezTo>
                      <a:pt x="2873" y="645"/>
                      <a:pt x="2820" y="729"/>
                      <a:pt x="2757" y="814"/>
                    </a:cubicBezTo>
                    <a:cubicBezTo>
                      <a:pt x="2577" y="1057"/>
                      <a:pt x="2356" y="1268"/>
                      <a:pt x="2102" y="1426"/>
                    </a:cubicBezTo>
                    <a:cubicBezTo>
                      <a:pt x="2092" y="1437"/>
                      <a:pt x="2039" y="1468"/>
                      <a:pt x="2018" y="1479"/>
                    </a:cubicBezTo>
                    <a:lnTo>
                      <a:pt x="2007" y="1490"/>
                    </a:lnTo>
                    <a:lnTo>
                      <a:pt x="1997" y="1490"/>
                    </a:lnTo>
                    <a:cubicBezTo>
                      <a:pt x="1764" y="1616"/>
                      <a:pt x="1511" y="1690"/>
                      <a:pt x="1247" y="1722"/>
                    </a:cubicBezTo>
                    <a:cubicBezTo>
                      <a:pt x="1099" y="1732"/>
                      <a:pt x="951" y="1722"/>
                      <a:pt x="793" y="1711"/>
                    </a:cubicBezTo>
                    <a:cubicBezTo>
                      <a:pt x="655" y="1690"/>
                      <a:pt x="159" y="1553"/>
                      <a:pt x="85" y="1680"/>
                    </a:cubicBezTo>
                    <a:cubicBezTo>
                      <a:pt x="0" y="1870"/>
                      <a:pt x="634" y="2070"/>
                      <a:pt x="729" y="20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4"/>
              <p:cNvSpPr/>
              <p:nvPr/>
            </p:nvSpPr>
            <p:spPr>
              <a:xfrm>
                <a:off x="2582075" y="1616375"/>
                <a:ext cx="64725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589" extrusionOk="0">
                    <a:moveTo>
                      <a:pt x="1490" y="2483"/>
                    </a:moveTo>
                    <a:cubicBezTo>
                      <a:pt x="2145" y="2377"/>
                      <a:pt x="2588" y="1754"/>
                      <a:pt x="2482" y="1099"/>
                    </a:cubicBezTo>
                    <a:cubicBezTo>
                      <a:pt x="2377" y="444"/>
                      <a:pt x="1754" y="1"/>
                      <a:pt x="1099" y="106"/>
                    </a:cubicBezTo>
                    <a:cubicBezTo>
                      <a:pt x="444" y="212"/>
                      <a:pt x="1" y="825"/>
                      <a:pt x="106" y="1490"/>
                    </a:cubicBezTo>
                    <a:cubicBezTo>
                      <a:pt x="212" y="2145"/>
                      <a:pt x="835" y="2588"/>
                      <a:pt x="1490" y="2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4"/>
              <p:cNvSpPr/>
              <p:nvPr/>
            </p:nvSpPr>
            <p:spPr>
              <a:xfrm>
                <a:off x="2932725" y="1524500"/>
                <a:ext cx="1824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299" h="7309" extrusionOk="0">
                    <a:moveTo>
                      <a:pt x="4204" y="7013"/>
                    </a:moveTo>
                    <a:cubicBezTo>
                      <a:pt x="6052" y="6707"/>
                      <a:pt x="7298" y="4964"/>
                      <a:pt x="7002" y="3116"/>
                    </a:cubicBezTo>
                    <a:cubicBezTo>
                      <a:pt x="6696" y="1257"/>
                      <a:pt x="4953" y="0"/>
                      <a:pt x="3095" y="307"/>
                    </a:cubicBezTo>
                    <a:cubicBezTo>
                      <a:pt x="1246" y="613"/>
                      <a:pt x="0" y="2356"/>
                      <a:pt x="296" y="4204"/>
                    </a:cubicBezTo>
                    <a:cubicBezTo>
                      <a:pt x="602" y="6063"/>
                      <a:pt x="2345" y="7309"/>
                      <a:pt x="4204" y="7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4"/>
              <p:cNvSpPr/>
              <p:nvPr/>
            </p:nvSpPr>
            <p:spPr>
              <a:xfrm>
                <a:off x="3034900" y="1507875"/>
                <a:ext cx="771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954" extrusionOk="0">
                    <a:moveTo>
                      <a:pt x="2841" y="687"/>
                    </a:moveTo>
                    <a:cubicBezTo>
                      <a:pt x="2778" y="824"/>
                      <a:pt x="2704" y="961"/>
                      <a:pt x="2620" y="1088"/>
                    </a:cubicBezTo>
                    <a:cubicBezTo>
                      <a:pt x="2451" y="1341"/>
                      <a:pt x="2239" y="1553"/>
                      <a:pt x="1986" y="1711"/>
                    </a:cubicBezTo>
                    <a:lnTo>
                      <a:pt x="1975" y="1711"/>
                    </a:lnTo>
                    <a:cubicBezTo>
                      <a:pt x="1975" y="1711"/>
                      <a:pt x="1965" y="1722"/>
                      <a:pt x="1965" y="1722"/>
                    </a:cubicBezTo>
                    <a:cubicBezTo>
                      <a:pt x="1954" y="1722"/>
                      <a:pt x="1923" y="1743"/>
                      <a:pt x="1912" y="1743"/>
                    </a:cubicBezTo>
                    <a:cubicBezTo>
                      <a:pt x="1627" y="1901"/>
                      <a:pt x="1310" y="1954"/>
                      <a:pt x="993" y="1922"/>
                    </a:cubicBezTo>
                    <a:cubicBezTo>
                      <a:pt x="856" y="1901"/>
                      <a:pt x="729" y="1869"/>
                      <a:pt x="613" y="1827"/>
                    </a:cubicBezTo>
                    <a:cubicBezTo>
                      <a:pt x="518" y="1785"/>
                      <a:pt x="0" y="1531"/>
                      <a:pt x="117" y="1363"/>
                    </a:cubicBezTo>
                    <a:cubicBezTo>
                      <a:pt x="201" y="1246"/>
                      <a:pt x="592" y="1415"/>
                      <a:pt x="729" y="1447"/>
                    </a:cubicBezTo>
                    <a:cubicBezTo>
                      <a:pt x="824" y="1479"/>
                      <a:pt x="930" y="1489"/>
                      <a:pt x="1025" y="1500"/>
                    </a:cubicBezTo>
                    <a:cubicBezTo>
                      <a:pt x="1257" y="1510"/>
                      <a:pt x="1490" y="1458"/>
                      <a:pt x="1690" y="1341"/>
                    </a:cubicBezTo>
                    <a:lnTo>
                      <a:pt x="1722" y="1320"/>
                    </a:lnTo>
                    <a:lnTo>
                      <a:pt x="1732" y="1320"/>
                    </a:lnTo>
                    <a:lnTo>
                      <a:pt x="1743" y="1320"/>
                    </a:lnTo>
                    <a:cubicBezTo>
                      <a:pt x="1944" y="1194"/>
                      <a:pt x="2123" y="1035"/>
                      <a:pt x="2271" y="845"/>
                    </a:cubicBezTo>
                    <a:cubicBezTo>
                      <a:pt x="2356" y="739"/>
                      <a:pt x="2430" y="623"/>
                      <a:pt x="2493" y="518"/>
                    </a:cubicBezTo>
                    <a:cubicBezTo>
                      <a:pt x="2567" y="401"/>
                      <a:pt x="2746" y="0"/>
                      <a:pt x="2905" y="42"/>
                    </a:cubicBezTo>
                    <a:cubicBezTo>
                      <a:pt x="3084" y="95"/>
                      <a:pt x="2884" y="602"/>
                      <a:pt x="2841" y="6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4"/>
              <p:cNvSpPr/>
              <p:nvPr/>
            </p:nvSpPr>
            <p:spPr>
              <a:xfrm>
                <a:off x="3036750" y="1531625"/>
                <a:ext cx="97725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3909" h="1501" extrusionOk="0">
                    <a:moveTo>
                      <a:pt x="3443" y="772"/>
                    </a:moveTo>
                    <a:cubicBezTo>
                      <a:pt x="3317" y="909"/>
                      <a:pt x="3179" y="1036"/>
                      <a:pt x="3031" y="1131"/>
                    </a:cubicBezTo>
                    <a:cubicBezTo>
                      <a:pt x="2757" y="1321"/>
                      <a:pt x="2440" y="1437"/>
                      <a:pt x="2113" y="1479"/>
                    </a:cubicBezTo>
                    <a:lnTo>
                      <a:pt x="2102" y="1479"/>
                    </a:lnTo>
                    <a:lnTo>
                      <a:pt x="2091" y="1479"/>
                    </a:lnTo>
                    <a:cubicBezTo>
                      <a:pt x="2070" y="1479"/>
                      <a:pt x="1975" y="1479"/>
                      <a:pt x="1965" y="1490"/>
                    </a:cubicBezTo>
                    <a:cubicBezTo>
                      <a:pt x="1606" y="1500"/>
                      <a:pt x="1247" y="1426"/>
                      <a:pt x="909" y="1300"/>
                    </a:cubicBezTo>
                    <a:cubicBezTo>
                      <a:pt x="803" y="1257"/>
                      <a:pt x="697" y="1205"/>
                      <a:pt x="602" y="1152"/>
                    </a:cubicBezTo>
                    <a:cubicBezTo>
                      <a:pt x="518" y="1099"/>
                      <a:pt x="0" y="772"/>
                      <a:pt x="127" y="613"/>
                    </a:cubicBezTo>
                    <a:cubicBezTo>
                      <a:pt x="233" y="508"/>
                      <a:pt x="645" y="750"/>
                      <a:pt x="782" y="803"/>
                    </a:cubicBezTo>
                    <a:cubicBezTo>
                      <a:pt x="866" y="835"/>
                      <a:pt x="961" y="877"/>
                      <a:pt x="1056" y="909"/>
                    </a:cubicBezTo>
                    <a:cubicBezTo>
                      <a:pt x="1342" y="1004"/>
                      <a:pt x="1648" y="1046"/>
                      <a:pt x="1944" y="1025"/>
                    </a:cubicBezTo>
                    <a:cubicBezTo>
                      <a:pt x="1975" y="1025"/>
                      <a:pt x="2018" y="1025"/>
                      <a:pt x="2049" y="1015"/>
                    </a:cubicBezTo>
                    <a:lnTo>
                      <a:pt x="2060" y="1015"/>
                    </a:lnTo>
                    <a:lnTo>
                      <a:pt x="2070" y="1015"/>
                    </a:lnTo>
                    <a:cubicBezTo>
                      <a:pt x="2334" y="993"/>
                      <a:pt x="2577" y="909"/>
                      <a:pt x="2810" y="772"/>
                    </a:cubicBezTo>
                    <a:cubicBezTo>
                      <a:pt x="2936" y="687"/>
                      <a:pt x="3053" y="603"/>
                      <a:pt x="3158" y="497"/>
                    </a:cubicBezTo>
                    <a:cubicBezTo>
                      <a:pt x="3264" y="402"/>
                      <a:pt x="3591" y="1"/>
                      <a:pt x="3718" y="64"/>
                    </a:cubicBezTo>
                    <a:cubicBezTo>
                      <a:pt x="3908" y="159"/>
                      <a:pt x="3507" y="698"/>
                      <a:pt x="3443" y="7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4"/>
              <p:cNvSpPr/>
              <p:nvPr/>
            </p:nvSpPr>
            <p:spPr>
              <a:xfrm>
                <a:off x="3043875" y="1543500"/>
                <a:ext cx="982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543" extrusionOk="0">
                    <a:moveTo>
                      <a:pt x="3306" y="1194"/>
                    </a:moveTo>
                    <a:cubicBezTo>
                      <a:pt x="3158" y="1300"/>
                      <a:pt x="2989" y="1374"/>
                      <a:pt x="2810" y="1427"/>
                    </a:cubicBezTo>
                    <a:cubicBezTo>
                      <a:pt x="2493" y="1522"/>
                      <a:pt x="2155" y="1543"/>
                      <a:pt x="1838" y="1479"/>
                    </a:cubicBezTo>
                    <a:lnTo>
                      <a:pt x="1817" y="1479"/>
                    </a:lnTo>
                    <a:lnTo>
                      <a:pt x="1806" y="1479"/>
                    </a:lnTo>
                    <a:cubicBezTo>
                      <a:pt x="1785" y="1479"/>
                      <a:pt x="1701" y="1458"/>
                      <a:pt x="1690" y="1458"/>
                    </a:cubicBezTo>
                    <a:cubicBezTo>
                      <a:pt x="1331" y="1363"/>
                      <a:pt x="1004" y="1194"/>
                      <a:pt x="729" y="962"/>
                    </a:cubicBezTo>
                    <a:cubicBezTo>
                      <a:pt x="634" y="899"/>
                      <a:pt x="550" y="814"/>
                      <a:pt x="476" y="740"/>
                    </a:cubicBezTo>
                    <a:cubicBezTo>
                      <a:pt x="412" y="656"/>
                      <a:pt x="0" y="202"/>
                      <a:pt x="180" y="85"/>
                    </a:cubicBezTo>
                    <a:cubicBezTo>
                      <a:pt x="317" y="1"/>
                      <a:pt x="634" y="360"/>
                      <a:pt x="740" y="455"/>
                    </a:cubicBezTo>
                    <a:cubicBezTo>
                      <a:pt x="824" y="518"/>
                      <a:pt x="898" y="571"/>
                      <a:pt x="983" y="635"/>
                    </a:cubicBezTo>
                    <a:cubicBezTo>
                      <a:pt x="1226" y="804"/>
                      <a:pt x="1500" y="941"/>
                      <a:pt x="1796" y="1015"/>
                    </a:cubicBezTo>
                    <a:cubicBezTo>
                      <a:pt x="1806" y="1015"/>
                      <a:pt x="1870" y="1025"/>
                      <a:pt x="1891" y="1025"/>
                    </a:cubicBezTo>
                    <a:lnTo>
                      <a:pt x="1902" y="1025"/>
                    </a:lnTo>
                    <a:lnTo>
                      <a:pt x="1923" y="1025"/>
                    </a:lnTo>
                    <a:cubicBezTo>
                      <a:pt x="2176" y="1078"/>
                      <a:pt x="2440" y="1078"/>
                      <a:pt x="2694" y="1015"/>
                    </a:cubicBezTo>
                    <a:cubicBezTo>
                      <a:pt x="2842" y="973"/>
                      <a:pt x="2989" y="920"/>
                      <a:pt x="3127" y="856"/>
                    </a:cubicBezTo>
                    <a:cubicBezTo>
                      <a:pt x="3253" y="793"/>
                      <a:pt x="3686" y="508"/>
                      <a:pt x="3781" y="603"/>
                    </a:cubicBezTo>
                    <a:cubicBezTo>
                      <a:pt x="3929" y="761"/>
                      <a:pt x="3401" y="1142"/>
                      <a:pt x="3306" y="1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4"/>
              <p:cNvSpPr/>
              <p:nvPr/>
            </p:nvSpPr>
            <p:spPr>
              <a:xfrm>
                <a:off x="2993175" y="1549050"/>
                <a:ext cx="64725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589" extrusionOk="0">
                    <a:moveTo>
                      <a:pt x="1490" y="2483"/>
                    </a:moveTo>
                    <a:cubicBezTo>
                      <a:pt x="2145" y="2377"/>
                      <a:pt x="2588" y="1764"/>
                      <a:pt x="2483" y="1099"/>
                    </a:cubicBezTo>
                    <a:cubicBezTo>
                      <a:pt x="2377" y="444"/>
                      <a:pt x="1754" y="1"/>
                      <a:pt x="1099" y="106"/>
                    </a:cubicBezTo>
                    <a:cubicBezTo>
                      <a:pt x="444" y="222"/>
                      <a:pt x="1" y="835"/>
                      <a:pt x="106" y="1490"/>
                    </a:cubicBezTo>
                    <a:cubicBezTo>
                      <a:pt x="212" y="2145"/>
                      <a:pt x="835" y="2588"/>
                      <a:pt x="1490" y="2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4"/>
              <p:cNvSpPr/>
              <p:nvPr/>
            </p:nvSpPr>
            <p:spPr>
              <a:xfrm>
                <a:off x="2560150" y="1791700"/>
                <a:ext cx="179850" cy="60750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2430" extrusionOk="0">
                    <a:moveTo>
                      <a:pt x="3740" y="2113"/>
                    </a:moveTo>
                    <a:cubicBezTo>
                      <a:pt x="5683" y="1796"/>
                      <a:pt x="7193" y="1141"/>
                      <a:pt x="7109" y="645"/>
                    </a:cubicBezTo>
                    <a:cubicBezTo>
                      <a:pt x="7024" y="149"/>
                      <a:pt x="5387" y="1"/>
                      <a:pt x="3444" y="317"/>
                    </a:cubicBezTo>
                    <a:cubicBezTo>
                      <a:pt x="1511" y="624"/>
                      <a:pt x="1" y="1289"/>
                      <a:pt x="85" y="1786"/>
                    </a:cubicBezTo>
                    <a:cubicBezTo>
                      <a:pt x="159" y="2282"/>
                      <a:pt x="1807" y="2430"/>
                      <a:pt x="3740" y="21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2957275" y="1726750"/>
                <a:ext cx="17957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2441" extrusionOk="0">
                    <a:moveTo>
                      <a:pt x="3739" y="2123"/>
                    </a:moveTo>
                    <a:cubicBezTo>
                      <a:pt x="5672" y="1807"/>
                      <a:pt x="7182" y="1141"/>
                      <a:pt x="7108" y="645"/>
                    </a:cubicBezTo>
                    <a:cubicBezTo>
                      <a:pt x="7024" y="148"/>
                      <a:pt x="5376" y="1"/>
                      <a:pt x="3443" y="317"/>
                    </a:cubicBezTo>
                    <a:cubicBezTo>
                      <a:pt x="1511" y="634"/>
                      <a:pt x="0" y="1300"/>
                      <a:pt x="74" y="1796"/>
                    </a:cubicBezTo>
                    <a:cubicBezTo>
                      <a:pt x="159" y="2292"/>
                      <a:pt x="1806" y="2440"/>
                      <a:pt x="3739" y="21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2247025" y="1063225"/>
                <a:ext cx="919925" cy="946075"/>
              </a:xfrm>
              <a:custGeom>
                <a:avLst/>
                <a:gdLst/>
                <a:ahLst/>
                <a:cxnLst/>
                <a:rect l="l" t="t" r="r" b="b"/>
                <a:pathLst>
                  <a:path w="36797" h="37843" extrusionOk="0">
                    <a:moveTo>
                      <a:pt x="10414" y="11703"/>
                    </a:moveTo>
                    <a:cubicBezTo>
                      <a:pt x="12473" y="9844"/>
                      <a:pt x="14892" y="8429"/>
                      <a:pt x="17511" y="7531"/>
                    </a:cubicBezTo>
                    <a:cubicBezTo>
                      <a:pt x="20120" y="6623"/>
                      <a:pt x="22908" y="6316"/>
                      <a:pt x="25654" y="6633"/>
                    </a:cubicBezTo>
                    <a:cubicBezTo>
                      <a:pt x="29731" y="7140"/>
                      <a:pt x="33680" y="9115"/>
                      <a:pt x="36796" y="13002"/>
                    </a:cubicBezTo>
                    <a:cubicBezTo>
                      <a:pt x="29202" y="1"/>
                      <a:pt x="8344" y="2768"/>
                      <a:pt x="3939" y="15748"/>
                    </a:cubicBezTo>
                    <a:cubicBezTo>
                      <a:pt x="0" y="27386"/>
                      <a:pt x="4383" y="34505"/>
                      <a:pt x="11396" y="37842"/>
                    </a:cubicBezTo>
                    <a:cubicBezTo>
                      <a:pt x="9273" y="36395"/>
                      <a:pt x="7499" y="34473"/>
                      <a:pt x="6221" y="32245"/>
                    </a:cubicBezTo>
                    <a:cubicBezTo>
                      <a:pt x="5672" y="31263"/>
                      <a:pt x="5239" y="30206"/>
                      <a:pt x="4943" y="29119"/>
                    </a:cubicBezTo>
                    <a:cubicBezTo>
                      <a:pt x="3137" y="22169"/>
                      <a:pt x="5798" y="15874"/>
                      <a:pt x="10414" y="117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2448475" y="1052125"/>
                <a:ext cx="995450" cy="1490000"/>
              </a:xfrm>
              <a:custGeom>
                <a:avLst/>
                <a:gdLst/>
                <a:ahLst/>
                <a:cxnLst/>
                <a:rect l="l" t="t" r="r" b="b"/>
                <a:pathLst>
                  <a:path w="39818" h="59600" extrusionOk="0">
                    <a:moveTo>
                      <a:pt x="35857" y="11724"/>
                    </a:moveTo>
                    <a:cubicBezTo>
                      <a:pt x="33068" y="6665"/>
                      <a:pt x="28611" y="2620"/>
                      <a:pt x="23014" y="994"/>
                    </a:cubicBezTo>
                    <a:cubicBezTo>
                      <a:pt x="22686" y="899"/>
                      <a:pt x="22359" y="814"/>
                      <a:pt x="22021" y="730"/>
                    </a:cubicBezTo>
                    <a:cubicBezTo>
                      <a:pt x="21989" y="719"/>
                      <a:pt x="21958" y="709"/>
                      <a:pt x="21926" y="709"/>
                    </a:cubicBezTo>
                    <a:cubicBezTo>
                      <a:pt x="20342" y="318"/>
                      <a:pt x="18726" y="85"/>
                      <a:pt x="17099" y="1"/>
                    </a:cubicBezTo>
                    <a:cubicBezTo>
                      <a:pt x="27766" y="2821"/>
                      <a:pt x="32699" y="11249"/>
                      <a:pt x="33786" y="13150"/>
                    </a:cubicBezTo>
                    <a:cubicBezTo>
                      <a:pt x="34124" y="13731"/>
                      <a:pt x="34484" y="14386"/>
                      <a:pt x="34811" y="15062"/>
                    </a:cubicBezTo>
                    <a:cubicBezTo>
                      <a:pt x="35857" y="17723"/>
                      <a:pt x="36290" y="20596"/>
                      <a:pt x="36089" y="23447"/>
                    </a:cubicBezTo>
                    <a:cubicBezTo>
                      <a:pt x="35888" y="26426"/>
                      <a:pt x="34653" y="29235"/>
                      <a:pt x="32910" y="31791"/>
                    </a:cubicBezTo>
                    <a:cubicBezTo>
                      <a:pt x="32466" y="33301"/>
                      <a:pt x="31843" y="34738"/>
                      <a:pt x="31062" y="36100"/>
                    </a:cubicBezTo>
                    <a:cubicBezTo>
                      <a:pt x="28442" y="40652"/>
                      <a:pt x="24123" y="44222"/>
                      <a:pt x="19507" y="46070"/>
                    </a:cubicBezTo>
                    <a:lnTo>
                      <a:pt x="19085" y="46239"/>
                    </a:lnTo>
                    <a:cubicBezTo>
                      <a:pt x="17385" y="46873"/>
                      <a:pt x="15631" y="47348"/>
                      <a:pt x="13846" y="47633"/>
                    </a:cubicBezTo>
                    <a:lnTo>
                      <a:pt x="0" y="56177"/>
                    </a:lnTo>
                    <a:cubicBezTo>
                      <a:pt x="191" y="56410"/>
                      <a:pt x="370" y="56653"/>
                      <a:pt x="529" y="56917"/>
                    </a:cubicBezTo>
                    <a:lnTo>
                      <a:pt x="529" y="56917"/>
                    </a:lnTo>
                    <a:lnTo>
                      <a:pt x="1162" y="58036"/>
                    </a:lnTo>
                    <a:cubicBezTo>
                      <a:pt x="1194" y="58078"/>
                      <a:pt x="1152" y="58026"/>
                      <a:pt x="1215" y="58131"/>
                    </a:cubicBezTo>
                    <a:cubicBezTo>
                      <a:pt x="1458" y="58596"/>
                      <a:pt x="1637" y="59082"/>
                      <a:pt x="1743" y="59599"/>
                    </a:cubicBezTo>
                    <a:cubicBezTo>
                      <a:pt x="3201" y="58786"/>
                      <a:pt x="4848" y="57888"/>
                      <a:pt x="6580" y="56959"/>
                    </a:cubicBezTo>
                    <a:cubicBezTo>
                      <a:pt x="12917" y="53526"/>
                      <a:pt x="20405" y="49481"/>
                      <a:pt x="26974" y="44824"/>
                    </a:cubicBezTo>
                    <a:cubicBezTo>
                      <a:pt x="30174" y="42564"/>
                      <a:pt x="32656" y="40113"/>
                      <a:pt x="34526" y="37547"/>
                    </a:cubicBezTo>
                    <a:cubicBezTo>
                      <a:pt x="36511" y="34812"/>
                      <a:pt x="37800" y="31960"/>
                      <a:pt x="38465" y="29098"/>
                    </a:cubicBezTo>
                    <a:cubicBezTo>
                      <a:pt x="39817" y="23300"/>
                      <a:pt x="38750" y="16984"/>
                      <a:pt x="35857" y="117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1782850" y="1198150"/>
                <a:ext cx="291775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11671" h="7373" extrusionOk="0">
                    <a:moveTo>
                      <a:pt x="5186" y="5186"/>
                    </a:moveTo>
                    <a:cubicBezTo>
                      <a:pt x="5777" y="4648"/>
                      <a:pt x="6685" y="3940"/>
                      <a:pt x="7309" y="4141"/>
                    </a:cubicBezTo>
                    <a:cubicBezTo>
                      <a:pt x="8101" y="4405"/>
                      <a:pt x="8523" y="5746"/>
                      <a:pt x="8565" y="6570"/>
                    </a:cubicBezTo>
                    <a:cubicBezTo>
                      <a:pt x="8576" y="6876"/>
                      <a:pt x="11280" y="5302"/>
                      <a:pt x="11670" y="5102"/>
                    </a:cubicBezTo>
                    <a:cubicBezTo>
                      <a:pt x="9812" y="465"/>
                      <a:pt x="8069" y="0"/>
                      <a:pt x="4658" y="2863"/>
                    </a:cubicBezTo>
                    <a:cubicBezTo>
                      <a:pt x="3137" y="4141"/>
                      <a:pt x="2809" y="349"/>
                      <a:pt x="2429" y="708"/>
                    </a:cubicBezTo>
                    <a:lnTo>
                      <a:pt x="0" y="2947"/>
                    </a:lnTo>
                    <a:cubicBezTo>
                      <a:pt x="1299" y="4753"/>
                      <a:pt x="2799" y="7372"/>
                      <a:pt x="5186" y="51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3330875" y="857800"/>
                <a:ext cx="259050" cy="232900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9316" extrusionOk="0">
                    <a:moveTo>
                      <a:pt x="5303" y="6274"/>
                    </a:moveTo>
                    <a:cubicBezTo>
                      <a:pt x="5472" y="5514"/>
                      <a:pt x="5799" y="4458"/>
                      <a:pt x="6390" y="4278"/>
                    </a:cubicBezTo>
                    <a:cubicBezTo>
                      <a:pt x="7151" y="4046"/>
                      <a:pt x="8239" y="4859"/>
                      <a:pt x="8735" y="5482"/>
                    </a:cubicBezTo>
                    <a:cubicBezTo>
                      <a:pt x="8915" y="5725"/>
                      <a:pt x="10161" y="2979"/>
                      <a:pt x="10362" y="2609"/>
                    </a:cubicBezTo>
                    <a:cubicBezTo>
                      <a:pt x="6327" y="1"/>
                      <a:pt x="4701" y="603"/>
                      <a:pt x="3613" y="4743"/>
                    </a:cubicBezTo>
                    <a:cubicBezTo>
                      <a:pt x="3116" y="6591"/>
                      <a:pt x="761" y="3803"/>
                      <a:pt x="656" y="4289"/>
                    </a:cubicBezTo>
                    <a:lnTo>
                      <a:pt x="1" y="7394"/>
                    </a:lnTo>
                    <a:cubicBezTo>
                      <a:pt x="2007" y="8091"/>
                      <a:pt x="4648" y="9316"/>
                      <a:pt x="5303" y="6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2298500" y="2485600"/>
                <a:ext cx="1127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6422" extrusionOk="0">
                    <a:moveTo>
                      <a:pt x="3549" y="6284"/>
                    </a:moveTo>
                    <a:cubicBezTo>
                      <a:pt x="3961" y="6422"/>
                      <a:pt x="3972" y="6379"/>
                      <a:pt x="4162" y="6231"/>
                    </a:cubicBezTo>
                    <a:cubicBezTo>
                      <a:pt x="4352" y="6094"/>
                      <a:pt x="4468" y="6010"/>
                      <a:pt x="4510" y="5767"/>
                    </a:cubicBezTo>
                    <a:lnTo>
                      <a:pt x="4510" y="5756"/>
                    </a:lnTo>
                    <a:cubicBezTo>
                      <a:pt x="3961" y="4425"/>
                      <a:pt x="3021" y="2820"/>
                      <a:pt x="1954" y="1320"/>
                    </a:cubicBezTo>
                    <a:cubicBezTo>
                      <a:pt x="1321" y="423"/>
                      <a:pt x="1" y="0"/>
                      <a:pt x="1088" y="1669"/>
                    </a:cubicBezTo>
                    <a:cubicBezTo>
                      <a:pt x="2039" y="3137"/>
                      <a:pt x="2852" y="4679"/>
                      <a:pt x="3549" y="62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2007000" y="2522025"/>
                <a:ext cx="26062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0425" h="7796" extrusionOk="0">
                    <a:moveTo>
                      <a:pt x="550" y="7035"/>
                    </a:moveTo>
                    <a:cubicBezTo>
                      <a:pt x="212" y="6961"/>
                      <a:pt x="1" y="6644"/>
                      <a:pt x="64" y="6306"/>
                    </a:cubicBezTo>
                    <a:cubicBezTo>
                      <a:pt x="127" y="5968"/>
                      <a:pt x="455" y="5746"/>
                      <a:pt x="793" y="5820"/>
                    </a:cubicBezTo>
                    <a:lnTo>
                      <a:pt x="1236" y="5905"/>
                    </a:lnTo>
                    <a:cubicBezTo>
                      <a:pt x="3391" y="6348"/>
                      <a:pt x="3877" y="6443"/>
                      <a:pt x="6169" y="3908"/>
                    </a:cubicBezTo>
                    <a:cubicBezTo>
                      <a:pt x="8144" y="1701"/>
                      <a:pt x="6475" y="1289"/>
                      <a:pt x="6464" y="1279"/>
                    </a:cubicBezTo>
                    <a:cubicBezTo>
                      <a:pt x="6137" y="1194"/>
                      <a:pt x="5947" y="856"/>
                      <a:pt x="6031" y="529"/>
                    </a:cubicBezTo>
                    <a:cubicBezTo>
                      <a:pt x="6116" y="191"/>
                      <a:pt x="6454" y="1"/>
                      <a:pt x="6792" y="85"/>
                    </a:cubicBezTo>
                    <a:cubicBezTo>
                      <a:pt x="6802" y="85"/>
                      <a:pt x="10425" y="1015"/>
                      <a:pt x="7087" y="4732"/>
                    </a:cubicBezTo>
                    <a:cubicBezTo>
                      <a:pt x="4331" y="7795"/>
                      <a:pt x="3708" y="7668"/>
                      <a:pt x="993" y="7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6" name="Google Shape;796;p34"/>
            <p:cNvSpPr/>
            <p:nvPr/>
          </p:nvSpPr>
          <p:spPr>
            <a:xfrm rot="2860560" flipH="1">
              <a:off x="1864446" y="3592125"/>
              <a:ext cx="135183" cy="208904"/>
            </a:xfrm>
            <a:custGeom>
              <a:avLst/>
              <a:gdLst/>
              <a:ahLst/>
              <a:cxnLst/>
              <a:rect l="l" t="t" r="r" b="b"/>
              <a:pathLst>
                <a:path w="3110" h="4806" extrusionOk="0">
                  <a:moveTo>
                    <a:pt x="924" y="981"/>
                  </a:moveTo>
                  <a:cubicBezTo>
                    <a:pt x="1174" y="1390"/>
                    <a:pt x="1487" y="1769"/>
                    <a:pt x="1755" y="2166"/>
                  </a:cubicBezTo>
                  <a:cubicBezTo>
                    <a:pt x="2002" y="2520"/>
                    <a:pt x="2448" y="3012"/>
                    <a:pt x="2109" y="3505"/>
                  </a:cubicBezTo>
                  <a:cubicBezTo>
                    <a:pt x="1971" y="3705"/>
                    <a:pt x="1632" y="3813"/>
                    <a:pt x="1432" y="3890"/>
                  </a:cubicBezTo>
                  <a:cubicBezTo>
                    <a:pt x="1318" y="3933"/>
                    <a:pt x="1228" y="3953"/>
                    <a:pt x="1157" y="3953"/>
                  </a:cubicBezTo>
                  <a:cubicBezTo>
                    <a:pt x="776" y="3953"/>
                    <a:pt x="942" y="3392"/>
                    <a:pt x="955" y="2951"/>
                  </a:cubicBezTo>
                  <a:cubicBezTo>
                    <a:pt x="970" y="2294"/>
                    <a:pt x="927" y="1638"/>
                    <a:pt x="924" y="981"/>
                  </a:cubicBezTo>
                  <a:close/>
                  <a:moveTo>
                    <a:pt x="1048" y="0"/>
                  </a:moveTo>
                  <a:cubicBezTo>
                    <a:pt x="797" y="0"/>
                    <a:pt x="583" y="295"/>
                    <a:pt x="709" y="581"/>
                  </a:cubicBezTo>
                  <a:cubicBezTo>
                    <a:pt x="743" y="654"/>
                    <a:pt x="779" y="727"/>
                    <a:pt x="819" y="799"/>
                  </a:cubicBezTo>
                  <a:lnTo>
                    <a:pt x="819" y="799"/>
                  </a:lnTo>
                  <a:cubicBezTo>
                    <a:pt x="803" y="794"/>
                    <a:pt x="787" y="792"/>
                    <a:pt x="772" y="792"/>
                  </a:cubicBezTo>
                  <a:cubicBezTo>
                    <a:pt x="715" y="792"/>
                    <a:pt x="661" y="821"/>
                    <a:pt x="647" y="888"/>
                  </a:cubicBezTo>
                  <a:lnTo>
                    <a:pt x="647" y="873"/>
                  </a:lnTo>
                  <a:cubicBezTo>
                    <a:pt x="509" y="1535"/>
                    <a:pt x="339" y="2197"/>
                    <a:pt x="232" y="2843"/>
                  </a:cubicBezTo>
                  <a:cubicBezTo>
                    <a:pt x="155" y="3274"/>
                    <a:pt x="1" y="3874"/>
                    <a:pt x="139" y="4290"/>
                  </a:cubicBezTo>
                  <a:cubicBezTo>
                    <a:pt x="272" y="4681"/>
                    <a:pt x="568" y="4805"/>
                    <a:pt x="899" y="4805"/>
                  </a:cubicBezTo>
                  <a:cubicBezTo>
                    <a:pt x="1220" y="4805"/>
                    <a:pt x="1575" y="4688"/>
                    <a:pt x="1848" y="4582"/>
                  </a:cubicBezTo>
                  <a:cubicBezTo>
                    <a:pt x="2509" y="4321"/>
                    <a:pt x="3110" y="3828"/>
                    <a:pt x="3079" y="3043"/>
                  </a:cubicBezTo>
                  <a:cubicBezTo>
                    <a:pt x="3048" y="2504"/>
                    <a:pt x="2694" y="2043"/>
                    <a:pt x="2402" y="1612"/>
                  </a:cubicBezTo>
                  <a:cubicBezTo>
                    <a:pt x="2063" y="1104"/>
                    <a:pt x="1740" y="550"/>
                    <a:pt x="1309" y="119"/>
                  </a:cubicBezTo>
                  <a:cubicBezTo>
                    <a:pt x="1226" y="36"/>
                    <a:pt x="1135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3268488" y="3008613"/>
              <a:ext cx="117375" cy="116775"/>
            </a:xfrm>
            <a:custGeom>
              <a:avLst/>
              <a:gdLst/>
              <a:ahLst/>
              <a:cxnLst/>
              <a:rect l="l" t="t" r="r" b="b"/>
              <a:pathLst>
                <a:path w="4695" h="4671" extrusionOk="0">
                  <a:moveTo>
                    <a:pt x="1854" y="0"/>
                  </a:moveTo>
                  <a:cubicBezTo>
                    <a:pt x="1706" y="0"/>
                    <a:pt x="1582" y="177"/>
                    <a:pt x="1684" y="325"/>
                  </a:cubicBezTo>
                  <a:cubicBezTo>
                    <a:pt x="1616" y="366"/>
                    <a:pt x="1547" y="407"/>
                    <a:pt x="1506" y="475"/>
                  </a:cubicBezTo>
                  <a:cubicBezTo>
                    <a:pt x="1041" y="858"/>
                    <a:pt x="671" y="1351"/>
                    <a:pt x="425" y="1912"/>
                  </a:cubicBezTo>
                  <a:cubicBezTo>
                    <a:pt x="329" y="2022"/>
                    <a:pt x="233" y="2131"/>
                    <a:pt x="165" y="2254"/>
                  </a:cubicBezTo>
                  <a:cubicBezTo>
                    <a:pt x="1" y="2569"/>
                    <a:pt x="42" y="2952"/>
                    <a:pt x="274" y="3226"/>
                  </a:cubicBezTo>
                  <a:cubicBezTo>
                    <a:pt x="658" y="3677"/>
                    <a:pt x="1314" y="4020"/>
                    <a:pt x="1821" y="4307"/>
                  </a:cubicBezTo>
                  <a:cubicBezTo>
                    <a:pt x="2092" y="4459"/>
                    <a:pt x="2397" y="4670"/>
                    <a:pt x="2709" y="4670"/>
                  </a:cubicBezTo>
                  <a:cubicBezTo>
                    <a:pt x="2792" y="4670"/>
                    <a:pt x="2874" y="4656"/>
                    <a:pt x="2957" y="4622"/>
                  </a:cubicBezTo>
                  <a:cubicBezTo>
                    <a:pt x="3340" y="4457"/>
                    <a:pt x="3572" y="3937"/>
                    <a:pt x="3805" y="3623"/>
                  </a:cubicBezTo>
                  <a:cubicBezTo>
                    <a:pt x="4106" y="3198"/>
                    <a:pt x="4667" y="2651"/>
                    <a:pt x="4681" y="2104"/>
                  </a:cubicBezTo>
                  <a:cubicBezTo>
                    <a:pt x="4695" y="1707"/>
                    <a:pt x="4421" y="1392"/>
                    <a:pt x="4120" y="1187"/>
                  </a:cubicBezTo>
                  <a:cubicBezTo>
                    <a:pt x="4079" y="1159"/>
                    <a:pt x="4038" y="1132"/>
                    <a:pt x="3997" y="1105"/>
                  </a:cubicBezTo>
                  <a:cubicBezTo>
                    <a:pt x="3887" y="913"/>
                    <a:pt x="3709" y="763"/>
                    <a:pt x="3504" y="680"/>
                  </a:cubicBezTo>
                  <a:cubicBezTo>
                    <a:pt x="3334" y="487"/>
                    <a:pt x="3088" y="379"/>
                    <a:pt x="2830" y="379"/>
                  </a:cubicBezTo>
                  <a:cubicBezTo>
                    <a:pt x="2776" y="379"/>
                    <a:pt x="2723" y="384"/>
                    <a:pt x="2669" y="393"/>
                  </a:cubicBezTo>
                  <a:cubicBezTo>
                    <a:pt x="2423" y="270"/>
                    <a:pt x="2177" y="147"/>
                    <a:pt x="1944" y="24"/>
                  </a:cubicBezTo>
                  <a:cubicBezTo>
                    <a:pt x="1914" y="7"/>
                    <a:pt x="1883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 flipH="1">
              <a:off x="2449904" y="2485937"/>
              <a:ext cx="158569" cy="31231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 flipH="1">
              <a:off x="2003251" y="2826016"/>
              <a:ext cx="109799" cy="85022"/>
            </a:xfrm>
            <a:custGeom>
              <a:avLst/>
              <a:gdLst/>
              <a:ahLst/>
              <a:cxnLst/>
              <a:rect l="l" t="t" r="r" b="b"/>
              <a:pathLst>
                <a:path w="2526" h="1956" extrusionOk="0">
                  <a:moveTo>
                    <a:pt x="1263" y="1"/>
                  </a:moveTo>
                  <a:cubicBezTo>
                    <a:pt x="1" y="1"/>
                    <a:pt x="1" y="1955"/>
                    <a:pt x="1263" y="1955"/>
                  </a:cubicBezTo>
                  <a:cubicBezTo>
                    <a:pt x="2525" y="1955"/>
                    <a:pt x="2525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34"/>
          <p:cNvGrpSpPr/>
          <p:nvPr/>
        </p:nvGrpSpPr>
        <p:grpSpPr>
          <a:xfrm>
            <a:off x="8229600" y="4330299"/>
            <a:ext cx="497546" cy="813201"/>
            <a:chOff x="5877938" y="487120"/>
            <a:chExt cx="1315269" cy="2311139"/>
          </a:xfrm>
        </p:grpSpPr>
        <p:grpSp>
          <p:nvGrpSpPr>
            <p:cNvPr id="801" name="Google Shape;801;p34"/>
            <p:cNvGrpSpPr/>
            <p:nvPr/>
          </p:nvGrpSpPr>
          <p:grpSpPr>
            <a:xfrm>
              <a:off x="5877938" y="727461"/>
              <a:ext cx="1281795" cy="2070797"/>
              <a:chOff x="4149400" y="419775"/>
              <a:chExt cx="1681925" cy="2717225"/>
            </a:xfrm>
          </p:grpSpPr>
          <p:sp>
            <p:nvSpPr>
              <p:cNvPr id="802" name="Google Shape;802;p34"/>
              <p:cNvSpPr/>
              <p:nvPr/>
            </p:nvSpPr>
            <p:spPr>
              <a:xfrm>
                <a:off x="5186800" y="921175"/>
                <a:ext cx="4992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543" extrusionOk="0">
                    <a:moveTo>
                      <a:pt x="465" y="117"/>
                    </a:moveTo>
                    <a:cubicBezTo>
                      <a:pt x="0" y="1511"/>
                      <a:pt x="1996" y="1542"/>
                      <a:pt x="1225" y="402"/>
                    </a:cubicBezTo>
                    <a:cubicBezTo>
                      <a:pt x="1141" y="296"/>
                      <a:pt x="1046" y="201"/>
                      <a:pt x="930" y="127"/>
                    </a:cubicBezTo>
                    <a:cubicBezTo>
                      <a:pt x="613" y="1"/>
                      <a:pt x="465" y="117"/>
                      <a:pt x="465" y="11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4243400" y="1840550"/>
                <a:ext cx="41475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416" extrusionOk="0">
                    <a:moveTo>
                      <a:pt x="1141" y="85"/>
                    </a:moveTo>
                    <a:cubicBezTo>
                      <a:pt x="1658" y="1205"/>
                      <a:pt x="0" y="1416"/>
                      <a:pt x="539" y="391"/>
                    </a:cubicBezTo>
                    <a:cubicBezTo>
                      <a:pt x="592" y="296"/>
                      <a:pt x="665" y="201"/>
                      <a:pt x="750" y="127"/>
                    </a:cubicBezTo>
                    <a:cubicBezTo>
                      <a:pt x="1003" y="1"/>
                      <a:pt x="1141" y="85"/>
                      <a:pt x="1141" y="85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4149400" y="631800"/>
                <a:ext cx="1681925" cy="2505200"/>
              </a:xfrm>
              <a:custGeom>
                <a:avLst/>
                <a:gdLst/>
                <a:ahLst/>
                <a:cxnLst/>
                <a:rect l="l" t="t" r="r" b="b"/>
                <a:pathLst>
                  <a:path w="67277" h="100208" extrusionOk="0">
                    <a:moveTo>
                      <a:pt x="66062" y="75515"/>
                    </a:moveTo>
                    <a:cubicBezTo>
                      <a:pt x="66051" y="75483"/>
                      <a:pt x="66030" y="75451"/>
                      <a:pt x="66009" y="75420"/>
                    </a:cubicBezTo>
                    <a:lnTo>
                      <a:pt x="66009" y="75420"/>
                    </a:lnTo>
                    <a:cubicBezTo>
                      <a:pt x="65809" y="75092"/>
                      <a:pt x="65545" y="74796"/>
                      <a:pt x="65249" y="74554"/>
                    </a:cubicBezTo>
                    <a:lnTo>
                      <a:pt x="38856" y="30491"/>
                    </a:lnTo>
                    <a:cubicBezTo>
                      <a:pt x="38771" y="30354"/>
                      <a:pt x="38666" y="30238"/>
                      <a:pt x="38528" y="30153"/>
                    </a:cubicBezTo>
                    <a:cubicBezTo>
                      <a:pt x="38507" y="30016"/>
                      <a:pt x="38465" y="29879"/>
                      <a:pt x="38391" y="29762"/>
                    </a:cubicBezTo>
                    <a:lnTo>
                      <a:pt x="38381" y="29741"/>
                    </a:lnTo>
                    <a:cubicBezTo>
                      <a:pt x="37103" y="27639"/>
                      <a:pt x="33807" y="27164"/>
                      <a:pt x="29498" y="28094"/>
                    </a:cubicBezTo>
                    <a:cubicBezTo>
                      <a:pt x="27249" y="28579"/>
                      <a:pt x="24672" y="29456"/>
                      <a:pt x="21968" y="30671"/>
                    </a:cubicBezTo>
                    <a:cubicBezTo>
                      <a:pt x="21503" y="29879"/>
                      <a:pt x="20532" y="28294"/>
                      <a:pt x="19993" y="28136"/>
                    </a:cubicBezTo>
                    <a:cubicBezTo>
                      <a:pt x="19761" y="28073"/>
                      <a:pt x="19518" y="28030"/>
                      <a:pt x="19285" y="28030"/>
                    </a:cubicBezTo>
                    <a:cubicBezTo>
                      <a:pt x="21820" y="26467"/>
                      <a:pt x="24872" y="24693"/>
                      <a:pt x="27967" y="23161"/>
                    </a:cubicBezTo>
                    <a:cubicBezTo>
                      <a:pt x="33807" y="20268"/>
                      <a:pt x="41338" y="20574"/>
                      <a:pt x="44168" y="20817"/>
                    </a:cubicBezTo>
                    <a:cubicBezTo>
                      <a:pt x="44485" y="20901"/>
                      <a:pt x="44812" y="20933"/>
                      <a:pt x="45129" y="20912"/>
                    </a:cubicBezTo>
                    <a:lnTo>
                      <a:pt x="45319" y="20933"/>
                    </a:lnTo>
                    <a:cubicBezTo>
                      <a:pt x="49808" y="21524"/>
                      <a:pt x="45457" y="10699"/>
                      <a:pt x="44591" y="9104"/>
                    </a:cubicBezTo>
                    <a:cubicBezTo>
                      <a:pt x="43239" y="6633"/>
                      <a:pt x="41676" y="4563"/>
                      <a:pt x="40229" y="3221"/>
                    </a:cubicBezTo>
                    <a:cubicBezTo>
                      <a:pt x="39585" y="2619"/>
                      <a:pt x="35202" y="0"/>
                      <a:pt x="34631" y="2239"/>
                    </a:cubicBezTo>
                    <a:cubicBezTo>
                      <a:pt x="34631" y="2250"/>
                      <a:pt x="33438" y="6907"/>
                      <a:pt x="30238" y="12030"/>
                    </a:cubicBezTo>
                    <a:cubicBezTo>
                      <a:pt x="27143" y="16983"/>
                      <a:pt x="10794" y="27006"/>
                      <a:pt x="10171" y="27386"/>
                    </a:cubicBezTo>
                    <a:cubicBezTo>
                      <a:pt x="9685" y="27671"/>
                      <a:pt x="9516" y="28305"/>
                      <a:pt x="9801" y="28791"/>
                    </a:cubicBezTo>
                    <a:lnTo>
                      <a:pt x="11417" y="31558"/>
                    </a:lnTo>
                    <a:cubicBezTo>
                      <a:pt x="11100" y="31822"/>
                      <a:pt x="10805" y="32107"/>
                      <a:pt x="10519" y="32413"/>
                    </a:cubicBezTo>
                    <a:cubicBezTo>
                      <a:pt x="9611" y="33374"/>
                      <a:pt x="9083" y="34346"/>
                      <a:pt x="9073" y="35159"/>
                    </a:cubicBezTo>
                    <a:cubicBezTo>
                      <a:pt x="9073" y="35423"/>
                      <a:pt x="9284" y="35899"/>
                      <a:pt x="9579" y="36416"/>
                    </a:cubicBezTo>
                    <a:cubicBezTo>
                      <a:pt x="9801" y="36807"/>
                      <a:pt x="10086" y="37282"/>
                      <a:pt x="10298" y="37652"/>
                    </a:cubicBezTo>
                    <a:cubicBezTo>
                      <a:pt x="7700" y="39658"/>
                      <a:pt x="5524" y="41718"/>
                      <a:pt x="3919" y="43651"/>
                    </a:cubicBezTo>
                    <a:cubicBezTo>
                      <a:pt x="1099" y="47051"/>
                      <a:pt x="0" y="50199"/>
                      <a:pt x="1278" y="52301"/>
                    </a:cubicBezTo>
                    <a:cubicBezTo>
                      <a:pt x="1331" y="52385"/>
                      <a:pt x="1394" y="52459"/>
                      <a:pt x="1468" y="52533"/>
                    </a:cubicBezTo>
                    <a:cubicBezTo>
                      <a:pt x="1458" y="52734"/>
                      <a:pt x="1500" y="52934"/>
                      <a:pt x="1606" y="53103"/>
                    </a:cubicBezTo>
                    <a:lnTo>
                      <a:pt x="28558" y="98106"/>
                    </a:lnTo>
                    <a:cubicBezTo>
                      <a:pt x="28653" y="98275"/>
                      <a:pt x="28801" y="98401"/>
                      <a:pt x="28970" y="98496"/>
                    </a:cubicBezTo>
                    <a:lnTo>
                      <a:pt x="29034" y="98528"/>
                    </a:lnTo>
                    <a:cubicBezTo>
                      <a:pt x="29498" y="98877"/>
                      <a:pt x="30005" y="99162"/>
                      <a:pt x="30544" y="99373"/>
                    </a:cubicBezTo>
                    <a:cubicBezTo>
                      <a:pt x="31811" y="100017"/>
                      <a:pt x="33575" y="100207"/>
                      <a:pt x="35698" y="99964"/>
                    </a:cubicBezTo>
                    <a:cubicBezTo>
                      <a:pt x="36015" y="99943"/>
                      <a:pt x="36342" y="99901"/>
                      <a:pt x="36680" y="99859"/>
                    </a:cubicBezTo>
                    <a:cubicBezTo>
                      <a:pt x="39680" y="99415"/>
                      <a:pt x="43123" y="98180"/>
                      <a:pt x="46544" y="96500"/>
                    </a:cubicBezTo>
                    <a:cubicBezTo>
                      <a:pt x="48213" y="95708"/>
                      <a:pt x="49914" y="94779"/>
                      <a:pt x="51625" y="93754"/>
                    </a:cubicBezTo>
                    <a:lnTo>
                      <a:pt x="51709" y="93712"/>
                    </a:lnTo>
                    <a:lnTo>
                      <a:pt x="51730" y="93691"/>
                    </a:lnTo>
                    <a:lnTo>
                      <a:pt x="51730" y="93691"/>
                    </a:lnTo>
                    <a:lnTo>
                      <a:pt x="51730" y="93691"/>
                    </a:lnTo>
                    <a:cubicBezTo>
                      <a:pt x="56705" y="90670"/>
                      <a:pt x="60802" y="87217"/>
                      <a:pt x="63390" y="84091"/>
                    </a:cubicBezTo>
                    <a:cubicBezTo>
                      <a:pt x="66168" y="80732"/>
                      <a:pt x="67277" y="77606"/>
                      <a:pt x="66062" y="75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4318100" y="1544825"/>
                <a:ext cx="1384900" cy="1444575"/>
              </a:xfrm>
              <a:custGeom>
                <a:avLst/>
                <a:gdLst/>
                <a:ahLst/>
                <a:cxnLst/>
                <a:rect l="l" t="t" r="r" b="b"/>
                <a:pathLst>
                  <a:path w="55396" h="57783" extrusionOk="0">
                    <a:moveTo>
                      <a:pt x="33607" y="497"/>
                    </a:moveTo>
                    <a:cubicBezTo>
                      <a:pt x="32298" y="1"/>
                      <a:pt x="30260" y="53"/>
                      <a:pt x="27767" y="592"/>
                    </a:cubicBezTo>
                    <a:cubicBezTo>
                      <a:pt x="23965" y="1416"/>
                      <a:pt x="19212" y="3391"/>
                      <a:pt x="14396" y="6306"/>
                    </a:cubicBezTo>
                    <a:lnTo>
                      <a:pt x="14365" y="6327"/>
                    </a:lnTo>
                    <a:cubicBezTo>
                      <a:pt x="9549" y="9263"/>
                      <a:pt x="5599" y="12579"/>
                      <a:pt x="3106" y="15579"/>
                    </a:cubicBezTo>
                    <a:cubicBezTo>
                      <a:pt x="1036" y="18082"/>
                      <a:pt x="1" y="20300"/>
                      <a:pt x="371" y="21778"/>
                    </a:cubicBezTo>
                    <a:lnTo>
                      <a:pt x="21937" y="57782"/>
                    </a:lnTo>
                    <a:cubicBezTo>
                      <a:pt x="22381" y="56262"/>
                      <a:pt x="23384" y="54561"/>
                      <a:pt x="24841" y="52797"/>
                    </a:cubicBezTo>
                    <a:cubicBezTo>
                      <a:pt x="27440" y="49661"/>
                      <a:pt x="31527" y="46218"/>
                      <a:pt x="36501" y="43197"/>
                    </a:cubicBezTo>
                    <a:lnTo>
                      <a:pt x="36533" y="43176"/>
                    </a:lnTo>
                    <a:cubicBezTo>
                      <a:pt x="41497" y="40155"/>
                      <a:pt x="46429" y="38117"/>
                      <a:pt x="50400" y="37262"/>
                    </a:cubicBezTo>
                    <a:cubicBezTo>
                      <a:pt x="51213" y="37082"/>
                      <a:pt x="52048" y="36955"/>
                      <a:pt x="52882" y="36881"/>
                    </a:cubicBezTo>
                    <a:cubicBezTo>
                      <a:pt x="53157" y="36955"/>
                      <a:pt x="53442" y="36924"/>
                      <a:pt x="53685" y="36776"/>
                    </a:cubicBezTo>
                    <a:lnTo>
                      <a:pt x="53716" y="36818"/>
                    </a:lnTo>
                    <a:cubicBezTo>
                      <a:pt x="54276" y="36797"/>
                      <a:pt x="54836" y="36818"/>
                      <a:pt x="55396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169100" y="2959275"/>
                <a:ext cx="509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627" extrusionOk="0">
                    <a:moveTo>
                      <a:pt x="2039" y="307"/>
                    </a:moveTo>
                    <a:cubicBezTo>
                      <a:pt x="1490" y="1627"/>
                      <a:pt x="1" y="391"/>
                      <a:pt x="1289" y="43"/>
                    </a:cubicBezTo>
                    <a:cubicBezTo>
                      <a:pt x="1416" y="11"/>
                      <a:pt x="1553" y="0"/>
                      <a:pt x="1690" y="11"/>
                    </a:cubicBezTo>
                    <a:cubicBezTo>
                      <a:pt x="1997" y="117"/>
                      <a:pt x="2039" y="307"/>
                      <a:pt x="2039" y="30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4206150" y="1366075"/>
                <a:ext cx="930500" cy="676225"/>
              </a:xfrm>
              <a:custGeom>
                <a:avLst/>
                <a:gdLst/>
                <a:ahLst/>
                <a:cxnLst/>
                <a:rect l="l" t="t" r="r" b="b"/>
                <a:pathLst>
                  <a:path w="37220" h="27049" extrusionOk="0">
                    <a:moveTo>
                      <a:pt x="18241" y="12400"/>
                    </a:moveTo>
                    <a:cubicBezTo>
                      <a:pt x="23173" y="9411"/>
                      <a:pt x="28063" y="7383"/>
                      <a:pt x="31992" y="6538"/>
                    </a:cubicBezTo>
                    <a:cubicBezTo>
                      <a:pt x="34009" y="6095"/>
                      <a:pt x="35783" y="5968"/>
                      <a:pt x="37219" y="6190"/>
                    </a:cubicBezTo>
                    <a:lnTo>
                      <a:pt x="34822" y="2176"/>
                    </a:lnTo>
                    <a:cubicBezTo>
                      <a:pt x="34748" y="2049"/>
                      <a:pt x="34695" y="1912"/>
                      <a:pt x="34685" y="1775"/>
                    </a:cubicBezTo>
                    <a:cubicBezTo>
                      <a:pt x="34547" y="1690"/>
                      <a:pt x="34431" y="1574"/>
                      <a:pt x="34347" y="1437"/>
                    </a:cubicBezTo>
                    <a:cubicBezTo>
                      <a:pt x="33576" y="180"/>
                      <a:pt x="31083" y="1"/>
                      <a:pt x="27661" y="740"/>
                    </a:cubicBezTo>
                    <a:cubicBezTo>
                      <a:pt x="23901" y="1553"/>
                      <a:pt x="19191" y="3518"/>
                      <a:pt x="14417" y="6411"/>
                    </a:cubicBezTo>
                    <a:lnTo>
                      <a:pt x="14386" y="6433"/>
                    </a:lnTo>
                    <a:cubicBezTo>
                      <a:pt x="9612" y="9337"/>
                      <a:pt x="5694" y="12622"/>
                      <a:pt x="3233" y="15589"/>
                    </a:cubicBezTo>
                    <a:cubicBezTo>
                      <a:pt x="994" y="18293"/>
                      <a:pt x="1" y="20595"/>
                      <a:pt x="772" y="21863"/>
                    </a:cubicBezTo>
                    <a:cubicBezTo>
                      <a:pt x="867" y="22032"/>
                      <a:pt x="920" y="22232"/>
                      <a:pt x="920" y="22433"/>
                    </a:cubicBezTo>
                    <a:cubicBezTo>
                      <a:pt x="994" y="22507"/>
                      <a:pt x="1057" y="22581"/>
                      <a:pt x="1110" y="22676"/>
                    </a:cubicBezTo>
                    <a:lnTo>
                      <a:pt x="3729" y="27048"/>
                    </a:lnTo>
                    <a:cubicBezTo>
                      <a:pt x="4109" y="25528"/>
                      <a:pt x="5113" y="23774"/>
                      <a:pt x="6634" y="21947"/>
                    </a:cubicBezTo>
                    <a:cubicBezTo>
                      <a:pt x="9200" y="18842"/>
                      <a:pt x="13256" y="15431"/>
                      <a:pt x="18198" y="124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4427675" y="1382175"/>
                <a:ext cx="224725" cy="160300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6412" extrusionOk="0">
                    <a:moveTo>
                      <a:pt x="4490" y="4004"/>
                    </a:moveTo>
                    <a:cubicBezTo>
                      <a:pt x="6000" y="3085"/>
                      <a:pt x="7510" y="2261"/>
                      <a:pt x="8989" y="1532"/>
                    </a:cubicBezTo>
                    <a:cubicBezTo>
                      <a:pt x="8725" y="951"/>
                      <a:pt x="8418" y="149"/>
                      <a:pt x="8281" y="106"/>
                    </a:cubicBezTo>
                    <a:cubicBezTo>
                      <a:pt x="7933" y="1"/>
                      <a:pt x="7310" y="85"/>
                      <a:pt x="6517" y="328"/>
                    </a:cubicBezTo>
                    <a:cubicBezTo>
                      <a:pt x="5482" y="666"/>
                      <a:pt x="4500" y="1120"/>
                      <a:pt x="3581" y="1691"/>
                    </a:cubicBezTo>
                    <a:cubicBezTo>
                      <a:pt x="2589" y="2282"/>
                      <a:pt x="1680" y="2990"/>
                      <a:pt x="878" y="3814"/>
                    </a:cubicBezTo>
                    <a:cubicBezTo>
                      <a:pt x="328" y="4405"/>
                      <a:pt x="1" y="4891"/>
                      <a:pt x="1" y="5176"/>
                    </a:cubicBezTo>
                    <a:cubicBezTo>
                      <a:pt x="1" y="5324"/>
                      <a:pt x="107" y="5155"/>
                      <a:pt x="244" y="5398"/>
                    </a:cubicBezTo>
                    <a:cubicBezTo>
                      <a:pt x="423" y="5715"/>
                      <a:pt x="635" y="6095"/>
                      <a:pt x="825" y="6412"/>
                    </a:cubicBezTo>
                    <a:cubicBezTo>
                      <a:pt x="1976" y="5598"/>
                      <a:pt x="3191" y="4796"/>
                      <a:pt x="4458" y="402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4451450" y="826925"/>
                <a:ext cx="720575" cy="549750"/>
              </a:xfrm>
              <a:custGeom>
                <a:avLst/>
                <a:gdLst/>
                <a:ahLst/>
                <a:cxnLst/>
                <a:rect l="l" t="t" r="r" b="b"/>
                <a:pathLst>
                  <a:path w="28823" h="21990" extrusionOk="0">
                    <a:moveTo>
                      <a:pt x="14977" y="13508"/>
                    </a:moveTo>
                    <a:cubicBezTo>
                      <a:pt x="19539" y="11248"/>
                      <a:pt x="25021" y="10794"/>
                      <a:pt x="28823" y="10815"/>
                    </a:cubicBezTo>
                    <a:cubicBezTo>
                      <a:pt x="27524" y="9474"/>
                      <a:pt x="26161" y="7604"/>
                      <a:pt x="24968" y="5418"/>
                    </a:cubicBezTo>
                    <a:cubicBezTo>
                      <a:pt x="24007" y="3697"/>
                      <a:pt x="23257" y="1880"/>
                      <a:pt x="22708" y="0"/>
                    </a:cubicBezTo>
                    <a:cubicBezTo>
                      <a:pt x="21905" y="1838"/>
                      <a:pt x="20965" y="3612"/>
                      <a:pt x="19909" y="5323"/>
                    </a:cubicBezTo>
                    <a:cubicBezTo>
                      <a:pt x="16941" y="10065"/>
                      <a:pt x="3539" y="18609"/>
                      <a:pt x="1" y="20817"/>
                    </a:cubicBezTo>
                    <a:lnTo>
                      <a:pt x="687" y="21989"/>
                    </a:lnTo>
                    <a:cubicBezTo>
                      <a:pt x="2926" y="20468"/>
                      <a:pt x="8893" y="16518"/>
                      <a:pt x="14977" y="135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055300" y="713900"/>
                <a:ext cx="228950" cy="387900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15516" extrusionOk="0">
                    <a:moveTo>
                      <a:pt x="8914" y="13034"/>
                    </a:moveTo>
                    <a:cubicBezTo>
                      <a:pt x="8598" y="11302"/>
                      <a:pt x="7784" y="9094"/>
                      <a:pt x="6538" y="6813"/>
                    </a:cubicBezTo>
                    <a:lnTo>
                      <a:pt x="6538" y="6813"/>
                    </a:lnTo>
                    <a:cubicBezTo>
                      <a:pt x="5292" y="4532"/>
                      <a:pt x="3877" y="2652"/>
                      <a:pt x="2588" y="1448"/>
                    </a:cubicBezTo>
                    <a:cubicBezTo>
                      <a:pt x="1553" y="497"/>
                      <a:pt x="740" y="1"/>
                      <a:pt x="381" y="191"/>
                    </a:cubicBezTo>
                    <a:cubicBezTo>
                      <a:pt x="32" y="392"/>
                      <a:pt x="1" y="1342"/>
                      <a:pt x="254" y="2726"/>
                    </a:cubicBezTo>
                    <a:cubicBezTo>
                      <a:pt x="560" y="4458"/>
                      <a:pt x="1374" y="6665"/>
                      <a:pt x="2630" y="8946"/>
                    </a:cubicBezTo>
                    <a:cubicBezTo>
                      <a:pt x="3877" y="11238"/>
                      <a:pt x="5292" y="13108"/>
                      <a:pt x="6580" y="14312"/>
                    </a:cubicBezTo>
                    <a:cubicBezTo>
                      <a:pt x="6760" y="14481"/>
                      <a:pt x="8207" y="15463"/>
                      <a:pt x="8291" y="15431"/>
                    </a:cubicBezTo>
                    <a:cubicBezTo>
                      <a:pt x="8291" y="15452"/>
                      <a:pt x="8291" y="15473"/>
                      <a:pt x="8291" y="15494"/>
                    </a:cubicBezTo>
                    <a:cubicBezTo>
                      <a:pt x="8481" y="15516"/>
                      <a:pt x="9157" y="14375"/>
                      <a:pt x="8914" y="130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4898475" y="2511725"/>
                <a:ext cx="862350" cy="573250"/>
              </a:xfrm>
              <a:custGeom>
                <a:avLst/>
                <a:gdLst/>
                <a:ahLst/>
                <a:cxnLst/>
                <a:rect l="l" t="t" r="r" b="b"/>
                <a:pathLst>
                  <a:path w="34494" h="22930" extrusionOk="0">
                    <a:moveTo>
                      <a:pt x="27608" y="603"/>
                    </a:moveTo>
                    <a:lnTo>
                      <a:pt x="27608" y="603"/>
                    </a:lnTo>
                    <a:cubicBezTo>
                      <a:pt x="23858" y="1416"/>
                      <a:pt x="19148" y="3370"/>
                      <a:pt x="14374" y="6264"/>
                    </a:cubicBezTo>
                    <a:lnTo>
                      <a:pt x="14353" y="6274"/>
                    </a:lnTo>
                    <a:cubicBezTo>
                      <a:pt x="9579" y="9179"/>
                      <a:pt x="5672" y="12463"/>
                      <a:pt x="3221" y="15431"/>
                    </a:cubicBezTo>
                    <a:cubicBezTo>
                      <a:pt x="1003" y="18103"/>
                      <a:pt x="0" y="20395"/>
                      <a:pt x="739" y="21662"/>
                    </a:cubicBezTo>
                    <a:lnTo>
                      <a:pt x="760" y="21694"/>
                    </a:lnTo>
                    <a:lnTo>
                      <a:pt x="760" y="21694"/>
                    </a:lnTo>
                    <a:lnTo>
                      <a:pt x="760" y="21694"/>
                    </a:lnTo>
                    <a:cubicBezTo>
                      <a:pt x="887" y="21916"/>
                      <a:pt x="1067" y="22095"/>
                      <a:pt x="1289" y="22243"/>
                    </a:cubicBezTo>
                    <a:cubicBezTo>
                      <a:pt x="2144" y="22602"/>
                      <a:pt x="3559" y="22930"/>
                      <a:pt x="5756" y="22697"/>
                    </a:cubicBezTo>
                    <a:cubicBezTo>
                      <a:pt x="6284" y="22623"/>
                      <a:pt x="6844" y="22528"/>
                      <a:pt x="7435" y="22402"/>
                    </a:cubicBezTo>
                    <a:cubicBezTo>
                      <a:pt x="9759" y="21895"/>
                      <a:pt x="12452" y="20955"/>
                      <a:pt x="15282" y="19635"/>
                    </a:cubicBezTo>
                    <a:cubicBezTo>
                      <a:pt x="16286" y="19149"/>
                      <a:pt x="17300" y="18631"/>
                      <a:pt x="18292" y="18071"/>
                    </a:cubicBezTo>
                    <a:cubicBezTo>
                      <a:pt x="22887" y="15505"/>
                      <a:pt x="27227" y="12284"/>
                      <a:pt x="30068" y="9379"/>
                    </a:cubicBezTo>
                    <a:cubicBezTo>
                      <a:pt x="31843" y="7563"/>
                      <a:pt x="33142" y="5820"/>
                      <a:pt x="33818" y="4310"/>
                    </a:cubicBezTo>
                    <a:cubicBezTo>
                      <a:pt x="34367" y="3064"/>
                      <a:pt x="34494" y="2039"/>
                      <a:pt x="34082" y="1353"/>
                    </a:cubicBezTo>
                    <a:lnTo>
                      <a:pt x="34082" y="1353"/>
                    </a:lnTo>
                    <a:lnTo>
                      <a:pt x="34082" y="1353"/>
                    </a:lnTo>
                    <a:lnTo>
                      <a:pt x="33691" y="708"/>
                    </a:lnTo>
                    <a:cubicBezTo>
                      <a:pt x="32561" y="11"/>
                      <a:pt x="30385" y="1"/>
                      <a:pt x="27608" y="6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4490275" y="1886500"/>
                <a:ext cx="199900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7996" h="8017" extrusionOk="0">
                    <a:moveTo>
                      <a:pt x="6094" y="7108"/>
                    </a:moveTo>
                    <a:cubicBezTo>
                      <a:pt x="7298" y="6453"/>
                      <a:pt x="7995" y="5123"/>
                      <a:pt x="7837" y="3750"/>
                    </a:cubicBezTo>
                    <a:cubicBezTo>
                      <a:pt x="7689" y="2377"/>
                      <a:pt x="6728" y="1236"/>
                      <a:pt x="5408" y="845"/>
                    </a:cubicBezTo>
                    <a:cubicBezTo>
                      <a:pt x="2493" y="0"/>
                      <a:pt x="0" y="3095"/>
                      <a:pt x="1458" y="5767"/>
                    </a:cubicBezTo>
                    <a:cubicBezTo>
                      <a:pt x="2366" y="7414"/>
                      <a:pt x="4436" y="8016"/>
                      <a:pt x="6094" y="7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4466500" y="1939025"/>
                <a:ext cx="832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1491" extrusionOk="0">
                    <a:moveTo>
                      <a:pt x="560" y="1173"/>
                    </a:moveTo>
                    <a:cubicBezTo>
                      <a:pt x="698" y="1247"/>
                      <a:pt x="835" y="1311"/>
                      <a:pt x="983" y="1353"/>
                    </a:cubicBezTo>
                    <a:cubicBezTo>
                      <a:pt x="1268" y="1448"/>
                      <a:pt x="1574" y="1490"/>
                      <a:pt x="1870" y="1458"/>
                    </a:cubicBezTo>
                    <a:lnTo>
                      <a:pt x="1891" y="1458"/>
                    </a:lnTo>
                    <a:lnTo>
                      <a:pt x="1902" y="1458"/>
                    </a:lnTo>
                    <a:lnTo>
                      <a:pt x="1954" y="1448"/>
                    </a:lnTo>
                    <a:cubicBezTo>
                      <a:pt x="2271" y="1395"/>
                      <a:pt x="2567" y="1237"/>
                      <a:pt x="2789" y="1015"/>
                    </a:cubicBezTo>
                    <a:cubicBezTo>
                      <a:pt x="2884" y="920"/>
                      <a:pt x="2958" y="814"/>
                      <a:pt x="3032" y="709"/>
                    </a:cubicBezTo>
                    <a:cubicBezTo>
                      <a:pt x="3084" y="614"/>
                      <a:pt x="3327" y="96"/>
                      <a:pt x="3137" y="33"/>
                    </a:cubicBezTo>
                    <a:cubicBezTo>
                      <a:pt x="3000" y="1"/>
                      <a:pt x="2799" y="371"/>
                      <a:pt x="2704" y="487"/>
                    </a:cubicBezTo>
                    <a:cubicBezTo>
                      <a:pt x="2641" y="561"/>
                      <a:pt x="2578" y="635"/>
                      <a:pt x="2493" y="698"/>
                    </a:cubicBezTo>
                    <a:cubicBezTo>
                      <a:pt x="2324" y="856"/>
                      <a:pt x="2113" y="951"/>
                      <a:pt x="1880" y="994"/>
                    </a:cubicBezTo>
                    <a:cubicBezTo>
                      <a:pt x="1870" y="994"/>
                      <a:pt x="1849" y="994"/>
                      <a:pt x="1838" y="994"/>
                    </a:cubicBezTo>
                    <a:lnTo>
                      <a:pt x="1828" y="994"/>
                    </a:lnTo>
                    <a:lnTo>
                      <a:pt x="1817" y="994"/>
                    </a:lnTo>
                    <a:cubicBezTo>
                      <a:pt x="1574" y="1015"/>
                      <a:pt x="1331" y="994"/>
                      <a:pt x="1109" y="930"/>
                    </a:cubicBezTo>
                    <a:cubicBezTo>
                      <a:pt x="972" y="899"/>
                      <a:pt x="845" y="856"/>
                      <a:pt x="729" y="814"/>
                    </a:cubicBezTo>
                    <a:cubicBezTo>
                      <a:pt x="592" y="761"/>
                      <a:pt x="201" y="561"/>
                      <a:pt x="106" y="687"/>
                    </a:cubicBezTo>
                    <a:cubicBezTo>
                      <a:pt x="1" y="846"/>
                      <a:pt x="476" y="1120"/>
                      <a:pt x="560" y="11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4464650" y="1944050"/>
                <a:ext cx="869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251" extrusionOk="0">
                    <a:moveTo>
                      <a:pt x="740" y="2197"/>
                    </a:moveTo>
                    <a:cubicBezTo>
                      <a:pt x="919" y="2240"/>
                      <a:pt x="1110" y="2250"/>
                      <a:pt x="1289" y="2240"/>
                    </a:cubicBezTo>
                    <a:cubicBezTo>
                      <a:pt x="1616" y="2208"/>
                      <a:pt x="1944" y="2113"/>
                      <a:pt x="2229" y="1944"/>
                    </a:cubicBezTo>
                    <a:lnTo>
                      <a:pt x="2240" y="1933"/>
                    </a:lnTo>
                    <a:lnTo>
                      <a:pt x="2250" y="1923"/>
                    </a:lnTo>
                    <a:cubicBezTo>
                      <a:pt x="2271" y="1912"/>
                      <a:pt x="2345" y="1859"/>
                      <a:pt x="2356" y="1859"/>
                    </a:cubicBezTo>
                    <a:cubicBezTo>
                      <a:pt x="2652" y="1638"/>
                      <a:pt x="2894" y="1363"/>
                      <a:pt x="3074" y="1046"/>
                    </a:cubicBezTo>
                    <a:cubicBezTo>
                      <a:pt x="3137" y="951"/>
                      <a:pt x="3190" y="846"/>
                      <a:pt x="3232" y="750"/>
                    </a:cubicBezTo>
                    <a:cubicBezTo>
                      <a:pt x="3264" y="655"/>
                      <a:pt x="3475" y="75"/>
                      <a:pt x="3275" y="32"/>
                    </a:cubicBezTo>
                    <a:cubicBezTo>
                      <a:pt x="3127" y="1"/>
                      <a:pt x="2947" y="455"/>
                      <a:pt x="2873" y="582"/>
                    </a:cubicBezTo>
                    <a:cubicBezTo>
                      <a:pt x="2831" y="666"/>
                      <a:pt x="2778" y="750"/>
                      <a:pt x="2725" y="824"/>
                    </a:cubicBezTo>
                    <a:cubicBezTo>
                      <a:pt x="2556" y="1088"/>
                      <a:pt x="2345" y="1300"/>
                      <a:pt x="2092" y="1479"/>
                    </a:cubicBezTo>
                    <a:cubicBezTo>
                      <a:pt x="2060" y="1500"/>
                      <a:pt x="2039" y="1511"/>
                      <a:pt x="2007" y="1532"/>
                    </a:cubicBezTo>
                    <a:lnTo>
                      <a:pt x="1997" y="1543"/>
                    </a:lnTo>
                    <a:lnTo>
                      <a:pt x="1986" y="1543"/>
                    </a:lnTo>
                    <a:cubicBezTo>
                      <a:pt x="1764" y="1680"/>
                      <a:pt x="1511" y="1775"/>
                      <a:pt x="1247" y="1807"/>
                    </a:cubicBezTo>
                    <a:cubicBezTo>
                      <a:pt x="1099" y="1817"/>
                      <a:pt x="951" y="1828"/>
                      <a:pt x="793" y="1817"/>
                    </a:cubicBezTo>
                    <a:cubicBezTo>
                      <a:pt x="645" y="1796"/>
                      <a:pt x="148" y="1680"/>
                      <a:pt x="85" y="1817"/>
                    </a:cubicBezTo>
                    <a:cubicBezTo>
                      <a:pt x="1" y="2007"/>
                      <a:pt x="645" y="2187"/>
                      <a:pt x="740" y="21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4"/>
              <p:cNvSpPr/>
              <p:nvPr/>
            </p:nvSpPr>
            <p:spPr>
              <a:xfrm>
                <a:off x="4704925" y="1868275"/>
                <a:ext cx="176125" cy="146025"/>
              </a:xfrm>
              <a:custGeom>
                <a:avLst/>
                <a:gdLst/>
                <a:ahLst/>
                <a:cxnLst/>
                <a:rect l="l" t="t" r="r" b="b"/>
                <a:pathLst>
                  <a:path w="7045" h="5841" extrusionOk="0">
                    <a:moveTo>
                      <a:pt x="2176" y="3106"/>
                    </a:moveTo>
                    <a:cubicBezTo>
                      <a:pt x="1722" y="3106"/>
                      <a:pt x="1321" y="3053"/>
                      <a:pt x="951" y="3190"/>
                    </a:cubicBezTo>
                    <a:cubicBezTo>
                      <a:pt x="1" y="3539"/>
                      <a:pt x="729" y="4732"/>
                      <a:pt x="1342" y="5112"/>
                    </a:cubicBezTo>
                    <a:cubicBezTo>
                      <a:pt x="2482" y="5820"/>
                      <a:pt x="3919" y="5841"/>
                      <a:pt x="5070" y="5165"/>
                    </a:cubicBezTo>
                    <a:cubicBezTo>
                      <a:pt x="6263" y="4552"/>
                      <a:pt x="7024" y="3327"/>
                      <a:pt x="7045" y="1986"/>
                    </a:cubicBezTo>
                    <a:cubicBezTo>
                      <a:pt x="7045" y="1257"/>
                      <a:pt x="6443" y="0"/>
                      <a:pt x="5630" y="624"/>
                    </a:cubicBezTo>
                    <a:cubicBezTo>
                      <a:pt x="5313" y="856"/>
                      <a:pt x="5144" y="1236"/>
                      <a:pt x="4901" y="1606"/>
                    </a:cubicBezTo>
                    <a:cubicBezTo>
                      <a:pt x="4616" y="2071"/>
                      <a:pt x="4204" y="2451"/>
                      <a:pt x="3718" y="2694"/>
                    </a:cubicBezTo>
                    <a:cubicBezTo>
                      <a:pt x="3253" y="2968"/>
                      <a:pt x="2715" y="3116"/>
                      <a:pt x="2176" y="3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4"/>
              <p:cNvSpPr/>
              <p:nvPr/>
            </p:nvSpPr>
            <p:spPr>
              <a:xfrm>
                <a:off x="4474950" y="1948275"/>
                <a:ext cx="68950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884" extrusionOk="0">
                    <a:moveTo>
                      <a:pt x="761" y="2842"/>
                    </a:moveTo>
                    <a:cubicBezTo>
                      <a:pt x="940" y="2821"/>
                      <a:pt x="1131" y="2778"/>
                      <a:pt x="1300" y="2715"/>
                    </a:cubicBezTo>
                    <a:cubicBezTo>
                      <a:pt x="1606" y="2588"/>
                      <a:pt x="1880" y="2398"/>
                      <a:pt x="2102" y="2155"/>
                    </a:cubicBezTo>
                    <a:lnTo>
                      <a:pt x="2113" y="2145"/>
                    </a:lnTo>
                    <a:lnTo>
                      <a:pt x="2123" y="2134"/>
                    </a:lnTo>
                    <a:cubicBezTo>
                      <a:pt x="2144" y="2113"/>
                      <a:pt x="2197" y="2050"/>
                      <a:pt x="2197" y="2039"/>
                    </a:cubicBezTo>
                    <a:cubicBezTo>
                      <a:pt x="2419" y="1743"/>
                      <a:pt x="2577" y="1405"/>
                      <a:pt x="2662" y="1057"/>
                    </a:cubicBezTo>
                    <a:cubicBezTo>
                      <a:pt x="2683" y="941"/>
                      <a:pt x="2704" y="835"/>
                      <a:pt x="2715" y="719"/>
                    </a:cubicBezTo>
                    <a:cubicBezTo>
                      <a:pt x="2725" y="613"/>
                      <a:pt x="2757" y="1"/>
                      <a:pt x="2546" y="22"/>
                    </a:cubicBezTo>
                    <a:cubicBezTo>
                      <a:pt x="2387" y="43"/>
                      <a:pt x="2356" y="518"/>
                      <a:pt x="2324" y="666"/>
                    </a:cubicBezTo>
                    <a:cubicBezTo>
                      <a:pt x="2303" y="761"/>
                      <a:pt x="2282" y="856"/>
                      <a:pt x="2250" y="951"/>
                    </a:cubicBezTo>
                    <a:cubicBezTo>
                      <a:pt x="2166" y="1236"/>
                      <a:pt x="2028" y="1511"/>
                      <a:pt x="1838" y="1754"/>
                    </a:cubicBezTo>
                    <a:cubicBezTo>
                      <a:pt x="1817" y="1785"/>
                      <a:pt x="1796" y="1807"/>
                      <a:pt x="1775" y="1828"/>
                    </a:cubicBezTo>
                    <a:lnTo>
                      <a:pt x="1764" y="1838"/>
                    </a:lnTo>
                    <a:lnTo>
                      <a:pt x="1754" y="1849"/>
                    </a:lnTo>
                    <a:cubicBezTo>
                      <a:pt x="1585" y="2050"/>
                      <a:pt x="1373" y="2208"/>
                      <a:pt x="1131" y="2314"/>
                    </a:cubicBezTo>
                    <a:cubicBezTo>
                      <a:pt x="993" y="2377"/>
                      <a:pt x="845" y="2430"/>
                      <a:pt x="698" y="2461"/>
                    </a:cubicBezTo>
                    <a:cubicBezTo>
                      <a:pt x="560" y="2493"/>
                      <a:pt x="43" y="2525"/>
                      <a:pt x="22" y="2673"/>
                    </a:cubicBezTo>
                    <a:cubicBezTo>
                      <a:pt x="0" y="2884"/>
                      <a:pt x="666" y="2852"/>
                      <a:pt x="76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4539375" y="1926625"/>
                <a:ext cx="776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842" extrusionOk="0">
                    <a:moveTo>
                      <a:pt x="2166" y="2525"/>
                    </a:moveTo>
                    <a:cubicBezTo>
                      <a:pt x="3106" y="2007"/>
                      <a:pt x="2958" y="603"/>
                      <a:pt x="1923" y="307"/>
                    </a:cubicBezTo>
                    <a:cubicBezTo>
                      <a:pt x="888" y="1"/>
                      <a:pt x="0" y="1099"/>
                      <a:pt x="518" y="2049"/>
                    </a:cubicBezTo>
                    <a:cubicBezTo>
                      <a:pt x="845" y="2630"/>
                      <a:pt x="1574" y="2842"/>
                      <a:pt x="2166" y="25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4"/>
              <p:cNvSpPr/>
              <p:nvPr/>
            </p:nvSpPr>
            <p:spPr>
              <a:xfrm>
                <a:off x="4858325" y="1697975"/>
                <a:ext cx="194625" cy="194625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7785" extrusionOk="0">
                    <a:moveTo>
                      <a:pt x="5535" y="6886"/>
                    </a:moveTo>
                    <a:cubicBezTo>
                      <a:pt x="7182" y="5978"/>
                      <a:pt x="7784" y="3908"/>
                      <a:pt x="6887" y="2250"/>
                    </a:cubicBezTo>
                    <a:cubicBezTo>
                      <a:pt x="5978" y="602"/>
                      <a:pt x="3898" y="0"/>
                      <a:pt x="2250" y="909"/>
                    </a:cubicBezTo>
                    <a:cubicBezTo>
                      <a:pt x="603" y="1817"/>
                      <a:pt x="1" y="3887"/>
                      <a:pt x="898" y="5535"/>
                    </a:cubicBezTo>
                    <a:cubicBezTo>
                      <a:pt x="1807" y="7182"/>
                      <a:pt x="3887" y="7784"/>
                      <a:pt x="5535" y="68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4"/>
              <p:cNvSpPr/>
              <p:nvPr/>
            </p:nvSpPr>
            <p:spPr>
              <a:xfrm>
                <a:off x="4942550" y="1665750"/>
                <a:ext cx="610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483" extrusionOk="0">
                    <a:moveTo>
                      <a:pt x="2409" y="645"/>
                    </a:moveTo>
                    <a:cubicBezTo>
                      <a:pt x="2398" y="804"/>
                      <a:pt x="2377" y="951"/>
                      <a:pt x="2335" y="1099"/>
                    </a:cubicBezTo>
                    <a:cubicBezTo>
                      <a:pt x="2261" y="1395"/>
                      <a:pt x="2124" y="1670"/>
                      <a:pt x="1944" y="1902"/>
                    </a:cubicBezTo>
                    <a:lnTo>
                      <a:pt x="1934" y="1912"/>
                    </a:lnTo>
                    <a:cubicBezTo>
                      <a:pt x="1923" y="1912"/>
                      <a:pt x="1923" y="1923"/>
                      <a:pt x="1923" y="1923"/>
                    </a:cubicBezTo>
                    <a:cubicBezTo>
                      <a:pt x="1912" y="1934"/>
                      <a:pt x="1891" y="1965"/>
                      <a:pt x="1881" y="1965"/>
                    </a:cubicBezTo>
                    <a:cubicBezTo>
                      <a:pt x="1670" y="2208"/>
                      <a:pt x="1384" y="2367"/>
                      <a:pt x="1068" y="2441"/>
                    </a:cubicBezTo>
                    <a:cubicBezTo>
                      <a:pt x="941" y="2462"/>
                      <a:pt x="803" y="2483"/>
                      <a:pt x="677" y="2472"/>
                    </a:cubicBezTo>
                    <a:cubicBezTo>
                      <a:pt x="571" y="2472"/>
                      <a:pt x="1" y="2398"/>
                      <a:pt x="54" y="2208"/>
                    </a:cubicBezTo>
                    <a:cubicBezTo>
                      <a:pt x="96" y="2071"/>
                      <a:pt x="518" y="2103"/>
                      <a:pt x="666" y="2081"/>
                    </a:cubicBezTo>
                    <a:cubicBezTo>
                      <a:pt x="761" y="2071"/>
                      <a:pt x="867" y="2050"/>
                      <a:pt x="962" y="2029"/>
                    </a:cubicBezTo>
                    <a:cubicBezTo>
                      <a:pt x="1184" y="1965"/>
                      <a:pt x="1384" y="1828"/>
                      <a:pt x="1532" y="1659"/>
                    </a:cubicBezTo>
                    <a:cubicBezTo>
                      <a:pt x="1532" y="1659"/>
                      <a:pt x="1553" y="1627"/>
                      <a:pt x="1564" y="1627"/>
                    </a:cubicBezTo>
                    <a:lnTo>
                      <a:pt x="1564" y="1627"/>
                    </a:lnTo>
                    <a:lnTo>
                      <a:pt x="1564" y="1617"/>
                    </a:lnTo>
                    <a:cubicBezTo>
                      <a:pt x="1722" y="1427"/>
                      <a:pt x="1838" y="1215"/>
                      <a:pt x="1912" y="983"/>
                    </a:cubicBezTo>
                    <a:cubicBezTo>
                      <a:pt x="1955" y="856"/>
                      <a:pt x="1986" y="730"/>
                      <a:pt x="2018" y="592"/>
                    </a:cubicBezTo>
                    <a:cubicBezTo>
                      <a:pt x="2050" y="466"/>
                      <a:pt x="2092" y="22"/>
                      <a:pt x="2240" y="11"/>
                    </a:cubicBezTo>
                    <a:cubicBezTo>
                      <a:pt x="2440" y="1"/>
                      <a:pt x="2419" y="550"/>
                      <a:pt x="2409" y="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4"/>
              <p:cNvSpPr/>
              <p:nvPr/>
            </p:nvSpPr>
            <p:spPr>
              <a:xfrm>
                <a:off x="4945725" y="1681075"/>
                <a:ext cx="87675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2145" extrusionOk="0">
                    <a:moveTo>
                      <a:pt x="3264" y="782"/>
                    </a:moveTo>
                    <a:cubicBezTo>
                      <a:pt x="3201" y="951"/>
                      <a:pt x="3116" y="1120"/>
                      <a:pt x="3000" y="1268"/>
                    </a:cubicBezTo>
                    <a:cubicBezTo>
                      <a:pt x="2799" y="1532"/>
                      <a:pt x="2546" y="1743"/>
                      <a:pt x="2250" y="1901"/>
                    </a:cubicBezTo>
                    <a:lnTo>
                      <a:pt x="2240" y="1901"/>
                    </a:lnTo>
                    <a:lnTo>
                      <a:pt x="2229" y="1901"/>
                    </a:lnTo>
                    <a:cubicBezTo>
                      <a:pt x="2197" y="1912"/>
                      <a:pt x="2123" y="1944"/>
                      <a:pt x="2113" y="1954"/>
                    </a:cubicBezTo>
                    <a:cubicBezTo>
                      <a:pt x="1775" y="2081"/>
                      <a:pt x="1405" y="2144"/>
                      <a:pt x="1046" y="2134"/>
                    </a:cubicBezTo>
                    <a:cubicBezTo>
                      <a:pt x="930" y="2123"/>
                      <a:pt x="814" y="2113"/>
                      <a:pt x="698" y="2092"/>
                    </a:cubicBezTo>
                    <a:cubicBezTo>
                      <a:pt x="603" y="2070"/>
                      <a:pt x="1" y="1944"/>
                      <a:pt x="74" y="1743"/>
                    </a:cubicBezTo>
                    <a:cubicBezTo>
                      <a:pt x="138" y="1606"/>
                      <a:pt x="603" y="1701"/>
                      <a:pt x="750" y="1701"/>
                    </a:cubicBezTo>
                    <a:cubicBezTo>
                      <a:pt x="845" y="1701"/>
                      <a:pt x="941" y="1711"/>
                      <a:pt x="1046" y="1701"/>
                    </a:cubicBezTo>
                    <a:cubicBezTo>
                      <a:pt x="1352" y="1701"/>
                      <a:pt x="1648" y="1637"/>
                      <a:pt x="1933" y="1521"/>
                    </a:cubicBezTo>
                    <a:cubicBezTo>
                      <a:pt x="1965" y="1511"/>
                      <a:pt x="1997" y="1490"/>
                      <a:pt x="2028" y="1479"/>
                    </a:cubicBezTo>
                    <a:cubicBezTo>
                      <a:pt x="2028" y="1479"/>
                      <a:pt x="2028" y="1479"/>
                      <a:pt x="2039" y="1479"/>
                    </a:cubicBezTo>
                    <a:lnTo>
                      <a:pt x="2049" y="1479"/>
                    </a:lnTo>
                    <a:cubicBezTo>
                      <a:pt x="2282" y="1363"/>
                      <a:pt x="2493" y="1204"/>
                      <a:pt x="2662" y="1004"/>
                    </a:cubicBezTo>
                    <a:cubicBezTo>
                      <a:pt x="2757" y="877"/>
                      <a:pt x="2842" y="750"/>
                      <a:pt x="2915" y="624"/>
                    </a:cubicBezTo>
                    <a:cubicBezTo>
                      <a:pt x="2979" y="486"/>
                      <a:pt x="3158" y="0"/>
                      <a:pt x="3296" y="22"/>
                    </a:cubicBezTo>
                    <a:cubicBezTo>
                      <a:pt x="3507" y="53"/>
                      <a:pt x="3306" y="687"/>
                      <a:pt x="32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4"/>
              <p:cNvSpPr/>
              <p:nvPr/>
            </p:nvSpPr>
            <p:spPr>
              <a:xfrm>
                <a:off x="4952075" y="1701400"/>
                <a:ext cx="977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1585" extrusionOk="0">
                    <a:moveTo>
                      <a:pt x="3464" y="782"/>
                    </a:moveTo>
                    <a:cubicBezTo>
                      <a:pt x="3348" y="919"/>
                      <a:pt x="3211" y="1057"/>
                      <a:pt x="3063" y="1162"/>
                    </a:cubicBezTo>
                    <a:cubicBezTo>
                      <a:pt x="2799" y="1353"/>
                      <a:pt x="2493" y="1490"/>
                      <a:pt x="2165" y="1543"/>
                    </a:cubicBezTo>
                    <a:lnTo>
                      <a:pt x="2144" y="1543"/>
                    </a:lnTo>
                    <a:lnTo>
                      <a:pt x="2133" y="1543"/>
                    </a:lnTo>
                    <a:cubicBezTo>
                      <a:pt x="2112" y="1543"/>
                      <a:pt x="2017" y="1553"/>
                      <a:pt x="2007" y="1553"/>
                    </a:cubicBezTo>
                    <a:cubicBezTo>
                      <a:pt x="1648" y="1585"/>
                      <a:pt x="1278" y="1532"/>
                      <a:pt x="940" y="1405"/>
                    </a:cubicBezTo>
                    <a:cubicBezTo>
                      <a:pt x="824" y="1374"/>
                      <a:pt x="729" y="1331"/>
                      <a:pt x="623" y="1279"/>
                    </a:cubicBezTo>
                    <a:cubicBezTo>
                      <a:pt x="539" y="1226"/>
                      <a:pt x="0" y="930"/>
                      <a:pt x="127" y="761"/>
                    </a:cubicBezTo>
                    <a:cubicBezTo>
                      <a:pt x="222" y="645"/>
                      <a:pt x="655" y="867"/>
                      <a:pt x="782" y="919"/>
                    </a:cubicBezTo>
                    <a:cubicBezTo>
                      <a:pt x="877" y="951"/>
                      <a:pt x="972" y="983"/>
                      <a:pt x="1067" y="1015"/>
                    </a:cubicBezTo>
                    <a:cubicBezTo>
                      <a:pt x="1362" y="1099"/>
                      <a:pt x="1669" y="1120"/>
                      <a:pt x="1975" y="1099"/>
                    </a:cubicBezTo>
                    <a:cubicBezTo>
                      <a:pt x="1986" y="1099"/>
                      <a:pt x="2049" y="1088"/>
                      <a:pt x="2070" y="1078"/>
                    </a:cubicBezTo>
                    <a:lnTo>
                      <a:pt x="2081" y="1078"/>
                    </a:lnTo>
                    <a:lnTo>
                      <a:pt x="2091" y="1078"/>
                    </a:lnTo>
                    <a:cubicBezTo>
                      <a:pt x="2355" y="1046"/>
                      <a:pt x="2598" y="951"/>
                      <a:pt x="2820" y="803"/>
                    </a:cubicBezTo>
                    <a:cubicBezTo>
                      <a:pt x="2947" y="719"/>
                      <a:pt x="3063" y="624"/>
                      <a:pt x="3168" y="518"/>
                    </a:cubicBezTo>
                    <a:cubicBezTo>
                      <a:pt x="3274" y="413"/>
                      <a:pt x="3580" y="1"/>
                      <a:pt x="3718" y="53"/>
                    </a:cubicBezTo>
                    <a:cubicBezTo>
                      <a:pt x="3908" y="148"/>
                      <a:pt x="3528" y="698"/>
                      <a:pt x="34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4"/>
              <p:cNvSpPr/>
              <p:nvPr/>
            </p:nvSpPr>
            <p:spPr>
              <a:xfrm>
                <a:off x="4911125" y="1727550"/>
                <a:ext cx="6895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768" extrusionOk="0">
                    <a:moveTo>
                      <a:pt x="1965" y="2450"/>
                    </a:moveTo>
                    <a:cubicBezTo>
                      <a:pt x="2546" y="2123"/>
                      <a:pt x="2758" y="1384"/>
                      <a:pt x="2441" y="803"/>
                    </a:cubicBezTo>
                    <a:cubicBezTo>
                      <a:pt x="2124" y="211"/>
                      <a:pt x="1385" y="0"/>
                      <a:pt x="793" y="328"/>
                    </a:cubicBezTo>
                    <a:cubicBezTo>
                      <a:pt x="212" y="644"/>
                      <a:pt x="1" y="1384"/>
                      <a:pt x="318" y="1965"/>
                    </a:cubicBezTo>
                    <a:cubicBezTo>
                      <a:pt x="635" y="2556"/>
                      <a:pt x="1374" y="2767"/>
                      <a:pt x="1965" y="24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4"/>
              <p:cNvSpPr/>
              <p:nvPr/>
            </p:nvSpPr>
            <p:spPr>
              <a:xfrm>
                <a:off x="4586100" y="2061275"/>
                <a:ext cx="1690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32" extrusionOk="0">
                    <a:moveTo>
                      <a:pt x="3824" y="2969"/>
                    </a:moveTo>
                    <a:cubicBezTo>
                      <a:pt x="5546" y="2029"/>
                      <a:pt x="6760" y="888"/>
                      <a:pt x="6517" y="444"/>
                    </a:cubicBezTo>
                    <a:cubicBezTo>
                      <a:pt x="6274" y="1"/>
                      <a:pt x="4669" y="413"/>
                      <a:pt x="2937" y="1363"/>
                    </a:cubicBezTo>
                    <a:cubicBezTo>
                      <a:pt x="1215" y="2303"/>
                      <a:pt x="1" y="3444"/>
                      <a:pt x="244" y="3888"/>
                    </a:cubicBezTo>
                    <a:cubicBezTo>
                      <a:pt x="487" y="4331"/>
                      <a:pt x="2092" y="3919"/>
                      <a:pt x="3824" y="29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4"/>
              <p:cNvSpPr/>
              <p:nvPr/>
            </p:nvSpPr>
            <p:spPr>
              <a:xfrm>
                <a:off x="4940175" y="1867225"/>
                <a:ext cx="16902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20" extrusionOk="0">
                    <a:moveTo>
                      <a:pt x="3824" y="2968"/>
                    </a:moveTo>
                    <a:cubicBezTo>
                      <a:pt x="5545" y="2017"/>
                      <a:pt x="6760" y="887"/>
                      <a:pt x="6517" y="444"/>
                    </a:cubicBezTo>
                    <a:cubicBezTo>
                      <a:pt x="6274" y="0"/>
                      <a:pt x="4669" y="412"/>
                      <a:pt x="2937" y="1352"/>
                    </a:cubicBezTo>
                    <a:cubicBezTo>
                      <a:pt x="1215" y="2303"/>
                      <a:pt x="1" y="3433"/>
                      <a:pt x="254" y="3876"/>
                    </a:cubicBezTo>
                    <a:cubicBezTo>
                      <a:pt x="497" y="4320"/>
                      <a:pt x="2102" y="3919"/>
                      <a:pt x="3824" y="2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4"/>
              <p:cNvSpPr/>
              <p:nvPr/>
            </p:nvSpPr>
            <p:spPr>
              <a:xfrm>
                <a:off x="5000125" y="419775"/>
                <a:ext cx="6815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4268" extrusionOk="0">
                    <a:moveTo>
                      <a:pt x="1521" y="4267"/>
                    </a:moveTo>
                    <a:lnTo>
                      <a:pt x="2229" y="4214"/>
                    </a:lnTo>
                    <a:lnTo>
                      <a:pt x="2725" y="0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4"/>
              <p:cNvSpPr/>
              <p:nvPr/>
            </p:nvSpPr>
            <p:spPr>
              <a:xfrm>
                <a:off x="5506000" y="1174125"/>
                <a:ext cx="112775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3359" extrusionOk="0">
                    <a:moveTo>
                      <a:pt x="4511" y="919"/>
                    </a:moveTo>
                    <a:lnTo>
                      <a:pt x="349" y="0"/>
                    </a:lnTo>
                    <a:lnTo>
                      <a:pt x="1" y="624"/>
                    </a:lnTo>
                    <a:lnTo>
                      <a:pt x="3264" y="33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4"/>
              <p:cNvSpPr/>
              <p:nvPr/>
            </p:nvSpPr>
            <p:spPr>
              <a:xfrm>
                <a:off x="5452950" y="1382975"/>
                <a:ext cx="231575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9263" h="8418" extrusionOk="0">
                    <a:moveTo>
                      <a:pt x="3063" y="5144"/>
                    </a:moveTo>
                    <a:cubicBezTo>
                      <a:pt x="3823" y="5017"/>
                      <a:pt x="4932" y="4901"/>
                      <a:pt x="5323" y="5387"/>
                    </a:cubicBezTo>
                    <a:cubicBezTo>
                      <a:pt x="5830" y="5999"/>
                      <a:pt x="5492" y="7320"/>
                      <a:pt x="5101" y="8006"/>
                    </a:cubicBezTo>
                    <a:cubicBezTo>
                      <a:pt x="4953" y="8270"/>
                      <a:pt x="7963" y="8376"/>
                      <a:pt x="8375" y="8418"/>
                    </a:cubicBezTo>
                    <a:cubicBezTo>
                      <a:pt x="9262" y="3686"/>
                      <a:pt x="8080" y="2419"/>
                      <a:pt x="3834" y="2989"/>
                    </a:cubicBezTo>
                    <a:cubicBezTo>
                      <a:pt x="1943" y="3243"/>
                      <a:pt x="3623" y="1"/>
                      <a:pt x="3126" y="85"/>
                    </a:cubicBezTo>
                    <a:lnTo>
                      <a:pt x="11" y="666"/>
                    </a:lnTo>
                    <a:cubicBezTo>
                      <a:pt x="137" y="2789"/>
                      <a:pt x="0" y="5693"/>
                      <a:pt x="3063" y="5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4"/>
              <p:cNvSpPr/>
              <p:nvPr/>
            </p:nvSpPr>
            <p:spPr>
              <a:xfrm>
                <a:off x="4595350" y="487900"/>
                <a:ext cx="235550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9833" extrusionOk="0">
                    <a:moveTo>
                      <a:pt x="4236" y="6601"/>
                    </a:moveTo>
                    <a:cubicBezTo>
                      <a:pt x="4246" y="5798"/>
                      <a:pt x="4172" y="4647"/>
                      <a:pt x="3613" y="4320"/>
                    </a:cubicBezTo>
                    <a:cubicBezTo>
                      <a:pt x="2905" y="3897"/>
                      <a:pt x="1606" y="4457"/>
                      <a:pt x="962" y="4975"/>
                    </a:cubicBezTo>
                    <a:cubicBezTo>
                      <a:pt x="719" y="5175"/>
                      <a:pt x="117" y="2102"/>
                      <a:pt x="1" y="1679"/>
                    </a:cubicBezTo>
                    <a:cubicBezTo>
                      <a:pt x="4711" y="0"/>
                      <a:pt x="6211" y="1014"/>
                      <a:pt x="6316" y="5460"/>
                    </a:cubicBezTo>
                    <a:cubicBezTo>
                      <a:pt x="6358" y="7446"/>
                      <a:pt x="9421" y="5196"/>
                      <a:pt x="9411" y="5703"/>
                    </a:cubicBezTo>
                    <a:lnTo>
                      <a:pt x="9326" y="9009"/>
                    </a:lnTo>
                    <a:cubicBezTo>
                      <a:pt x="7129" y="9231"/>
                      <a:pt x="4162" y="9833"/>
                      <a:pt x="4236" y="6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4"/>
              <p:cNvSpPr/>
              <p:nvPr/>
            </p:nvSpPr>
            <p:spPr>
              <a:xfrm>
                <a:off x="4990075" y="1544825"/>
                <a:ext cx="712925" cy="950825"/>
              </a:xfrm>
              <a:custGeom>
                <a:avLst/>
                <a:gdLst/>
                <a:ahLst/>
                <a:cxnLst/>
                <a:rect l="l" t="t" r="r" b="b"/>
                <a:pathLst>
                  <a:path w="28517" h="38033" extrusionOk="0">
                    <a:moveTo>
                      <a:pt x="6728" y="497"/>
                    </a:moveTo>
                    <a:cubicBezTo>
                      <a:pt x="5419" y="1"/>
                      <a:pt x="3381" y="53"/>
                      <a:pt x="888" y="592"/>
                    </a:cubicBezTo>
                    <a:cubicBezTo>
                      <a:pt x="603" y="655"/>
                      <a:pt x="297" y="729"/>
                      <a:pt x="1" y="803"/>
                    </a:cubicBezTo>
                    <a:cubicBezTo>
                      <a:pt x="11893" y="15621"/>
                      <a:pt x="18008" y="30471"/>
                      <a:pt x="20670" y="38033"/>
                    </a:cubicBezTo>
                    <a:cubicBezTo>
                      <a:pt x="21662" y="37716"/>
                      <a:pt x="22613" y="37462"/>
                      <a:pt x="23521" y="37262"/>
                    </a:cubicBezTo>
                    <a:cubicBezTo>
                      <a:pt x="24356" y="37082"/>
                      <a:pt x="25200" y="36945"/>
                      <a:pt x="26056" y="36871"/>
                    </a:cubicBezTo>
                    <a:cubicBezTo>
                      <a:pt x="26309" y="36913"/>
                      <a:pt x="26573" y="36860"/>
                      <a:pt x="26774" y="36702"/>
                    </a:cubicBezTo>
                    <a:cubicBezTo>
                      <a:pt x="26795" y="36744"/>
                      <a:pt x="26816" y="36786"/>
                      <a:pt x="26837" y="36818"/>
                    </a:cubicBezTo>
                    <a:cubicBezTo>
                      <a:pt x="27397" y="36797"/>
                      <a:pt x="27957" y="36807"/>
                      <a:pt x="28517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4"/>
              <p:cNvSpPr/>
              <p:nvPr/>
            </p:nvSpPr>
            <p:spPr>
              <a:xfrm>
                <a:off x="4845650" y="1366075"/>
                <a:ext cx="291000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11640" h="6898" extrusionOk="0">
                    <a:moveTo>
                      <a:pt x="6412" y="6538"/>
                    </a:moveTo>
                    <a:cubicBezTo>
                      <a:pt x="8429" y="6095"/>
                      <a:pt x="10203" y="5978"/>
                      <a:pt x="11639" y="6190"/>
                    </a:cubicBezTo>
                    <a:lnTo>
                      <a:pt x="9242" y="2176"/>
                    </a:lnTo>
                    <a:cubicBezTo>
                      <a:pt x="9168" y="2049"/>
                      <a:pt x="9115" y="1912"/>
                      <a:pt x="9105" y="1775"/>
                    </a:cubicBezTo>
                    <a:cubicBezTo>
                      <a:pt x="8967" y="1690"/>
                      <a:pt x="8851" y="1574"/>
                      <a:pt x="8767" y="1437"/>
                    </a:cubicBezTo>
                    <a:cubicBezTo>
                      <a:pt x="7996" y="180"/>
                      <a:pt x="5503" y="1"/>
                      <a:pt x="2081" y="740"/>
                    </a:cubicBezTo>
                    <a:cubicBezTo>
                      <a:pt x="1416" y="888"/>
                      <a:pt x="719" y="1067"/>
                      <a:pt x="1" y="1279"/>
                    </a:cubicBezTo>
                    <a:cubicBezTo>
                      <a:pt x="1733" y="3137"/>
                      <a:pt x="3380" y="5017"/>
                      <a:pt x="4922" y="6897"/>
                    </a:cubicBezTo>
                    <a:cubicBezTo>
                      <a:pt x="5429" y="6760"/>
                      <a:pt x="5926" y="6633"/>
                      <a:pt x="6412" y="6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4"/>
              <p:cNvSpPr/>
              <p:nvPr/>
            </p:nvSpPr>
            <p:spPr>
              <a:xfrm>
                <a:off x="5007775" y="2586200"/>
                <a:ext cx="600700" cy="434100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17364" extrusionOk="0">
                    <a:moveTo>
                      <a:pt x="19666" y="560"/>
                    </a:moveTo>
                    <a:cubicBezTo>
                      <a:pt x="14892" y="1880"/>
                      <a:pt x="9379" y="5101"/>
                      <a:pt x="5514" y="8301"/>
                    </a:cubicBezTo>
                    <a:cubicBezTo>
                      <a:pt x="4267" y="9305"/>
                      <a:pt x="3116" y="10424"/>
                      <a:pt x="2071" y="11639"/>
                    </a:cubicBezTo>
                    <a:cubicBezTo>
                      <a:pt x="1067" y="12843"/>
                      <a:pt x="412" y="13878"/>
                      <a:pt x="169" y="14733"/>
                    </a:cubicBezTo>
                    <a:cubicBezTo>
                      <a:pt x="0" y="15304"/>
                      <a:pt x="22" y="15811"/>
                      <a:pt x="233" y="16233"/>
                    </a:cubicBezTo>
                    <a:cubicBezTo>
                      <a:pt x="444" y="16656"/>
                      <a:pt x="856" y="16993"/>
                      <a:pt x="1458" y="17162"/>
                    </a:cubicBezTo>
                    <a:cubicBezTo>
                      <a:pt x="2176" y="17363"/>
                      <a:pt x="3232" y="17353"/>
                      <a:pt x="4658" y="17099"/>
                    </a:cubicBezTo>
                    <a:lnTo>
                      <a:pt x="4679" y="17099"/>
                    </a:lnTo>
                    <a:cubicBezTo>
                      <a:pt x="4890" y="17057"/>
                      <a:pt x="5102" y="17015"/>
                      <a:pt x="5281" y="16972"/>
                    </a:cubicBezTo>
                    <a:cubicBezTo>
                      <a:pt x="5471" y="16930"/>
                      <a:pt x="5693" y="16867"/>
                      <a:pt x="5925" y="16803"/>
                    </a:cubicBezTo>
                    <a:cubicBezTo>
                      <a:pt x="6675" y="16603"/>
                      <a:pt x="6580" y="15832"/>
                      <a:pt x="6242" y="15895"/>
                    </a:cubicBezTo>
                    <a:cubicBezTo>
                      <a:pt x="2567" y="16529"/>
                      <a:pt x="2187" y="16096"/>
                      <a:pt x="1838" y="15990"/>
                    </a:cubicBezTo>
                    <a:cubicBezTo>
                      <a:pt x="719" y="15642"/>
                      <a:pt x="1099" y="14353"/>
                      <a:pt x="2736" y="12399"/>
                    </a:cubicBezTo>
                    <a:cubicBezTo>
                      <a:pt x="6390" y="8058"/>
                      <a:pt x="14649" y="2883"/>
                      <a:pt x="19898" y="1436"/>
                    </a:cubicBezTo>
                    <a:cubicBezTo>
                      <a:pt x="20542" y="1257"/>
                      <a:pt x="21187" y="1120"/>
                      <a:pt x="21842" y="1025"/>
                    </a:cubicBezTo>
                    <a:cubicBezTo>
                      <a:pt x="22306" y="951"/>
                      <a:pt x="22781" y="930"/>
                      <a:pt x="23257" y="961"/>
                    </a:cubicBezTo>
                    <a:cubicBezTo>
                      <a:pt x="23595" y="993"/>
                      <a:pt x="23964" y="1056"/>
                      <a:pt x="23996" y="718"/>
                    </a:cubicBezTo>
                    <a:cubicBezTo>
                      <a:pt x="24028" y="380"/>
                      <a:pt x="23774" y="74"/>
                      <a:pt x="23436" y="53"/>
                    </a:cubicBezTo>
                    <a:cubicBezTo>
                      <a:pt x="22877" y="0"/>
                      <a:pt x="22306" y="21"/>
                      <a:pt x="21746" y="106"/>
                    </a:cubicBezTo>
                    <a:cubicBezTo>
                      <a:pt x="21049" y="211"/>
                      <a:pt x="20352" y="359"/>
                      <a:pt x="19666" y="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2" name="Google Shape;832;p34"/>
            <p:cNvSpPr/>
            <p:nvPr/>
          </p:nvSpPr>
          <p:spPr>
            <a:xfrm rot="1799873" flipH="1">
              <a:off x="6621857" y="505842"/>
              <a:ext cx="158570" cy="312316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 rot="3647851" flipH="1">
              <a:off x="6774260" y="658244"/>
              <a:ext cx="158568" cy="312311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 rot="7517873" flipH="1">
              <a:off x="6940653" y="1039359"/>
              <a:ext cx="158574" cy="31232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 rot="6003560" flipH="1">
              <a:off x="6940658" y="910960"/>
              <a:ext cx="158572" cy="312319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 rot="5400000" flipH="1">
              <a:off x="6896861" y="786064"/>
              <a:ext cx="158569" cy="31231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Rectangle 87"/>
          <p:cNvSpPr/>
          <p:nvPr/>
        </p:nvSpPr>
        <p:spPr>
          <a:xfrm>
            <a:off x="3177800" y="234460"/>
            <a:ext cx="2988527" cy="47370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859624" y="-284742"/>
            <a:ext cx="3672415" cy="53374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3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1751" y="3662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6" t="34641" r="44820" b="37818"/>
          <a:stretch/>
        </p:blipFill>
        <p:spPr>
          <a:xfrm>
            <a:off x="2553627" y="1475468"/>
            <a:ext cx="2564781" cy="2987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30529" r="31347" b="37818"/>
          <a:stretch/>
        </p:blipFill>
        <p:spPr>
          <a:xfrm>
            <a:off x="5118408" y="1070515"/>
            <a:ext cx="1371598" cy="3433359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9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0443" y="233613"/>
            <a:ext cx="609600" cy="609600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2317" y="1388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7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7000">
        <p14:switch dir="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34"/>
          <p:cNvGrpSpPr/>
          <p:nvPr/>
        </p:nvGrpSpPr>
        <p:grpSpPr>
          <a:xfrm>
            <a:off x="119269" y="131548"/>
            <a:ext cx="768568" cy="841967"/>
            <a:chOff x="1809301" y="2485937"/>
            <a:chExt cx="1576571" cy="1889362"/>
          </a:xfrm>
        </p:grpSpPr>
        <p:grpSp>
          <p:nvGrpSpPr>
            <p:cNvPr id="762" name="Google Shape;762;p34"/>
            <p:cNvGrpSpPr/>
            <p:nvPr/>
          </p:nvGrpSpPr>
          <p:grpSpPr>
            <a:xfrm>
              <a:off x="1864453" y="2690799"/>
              <a:ext cx="1521418" cy="1684499"/>
              <a:chOff x="1779150" y="766975"/>
              <a:chExt cx="1992950" cy="2206575"/>
            </a:xfrm>
          </p:grpSpPr>
          <p:sp>
            <p:nvSpPr>
              <p:cNvPr id="763" name="Google Shape;763;p34"/>
              <p:cNvSpPr/>
              <p:nvPr/>
            </p:nvSpPr>
            <p:spPr>
              <a:xfrm>
                <a:off x="1779150" y="985325"/>
                <a:ext cx="1718100" cy="1988225"/>
              </a:xfrm>
              <a:custGeom>
                <a:avLst/>
                <a:gdLst/>
                <a:ahLst/>
                <a:cxnLst/>
                <a:rect l="l" t="t" r="r" b="b"/>
                <a:pathLst>
                  <a:path w="68724" h="79529" extrusionOk="0">
                    <a:moveTo>
                      <a:pt x="64436" y="13403"/>
                    </a:moveTo>
                    <a:cubicBezTo>
                      <a:pt x="61394" y="7901"/>
                      <a:pt x="56514" y="3486"/>
                      <a:pt x="50368" y="1680"/>
                    </a:cubicBezTo>
                    <a:cubicBezTo>
                      <a:pt x="44591" y="1"/>
                      <a:pt x="38032" y="244"/>
                      <a:pt x="32107" y="2451"/>
                    </a:cubicBezTo>
                    <a:cubicBezTo>
                      <a:pt x="26636" y="4490"/>
                      <a:pt x="21693" y="8186"/>
                      <a:pt x="18409" y="13594"/>
                    </a:cubicBezTo>
                    <a:cubicBezTo>
                      <a:pt x="15145" y="18948"/>
                      <a:pt x="13741" y="25591"/>
                      <a:pt x="14628" y="31791"/>
                    </a:cubicBezTo>
                    <a:cubicBezTo>
                      <a:pt x="15441" y="37494"/>
                      <a:pt x="18176" y="42817"/>
                      <a:pt x="23161" y="46408"/>
                    </a:cubicBezTo>
                    <a:cubicBezTo>
                      <a:pt x="26182" y="48584"/>
                      <a:pt x="29900" y="50031"/>
                      <a:pt x="33966" y="50474"/>
                    </a:cubicBezTo>
                    <a:cubicBezTo>
                      <a:pt x="34705" y="50559"/>
                      <a:pt x="35444" y="50590"/>
                      <a:pt x="36194" y="50611"/>
                    </a:cubicBezTo>
                    <a:lnTo>
                      <a:pt x="24999" y="57529"/>
                    </a:lnTo>
                    <a:cubicBezTo>
                      <a:pt x="24746" y="57413"/>
                      <a:pt x="24492" y="57318"/>
                      <a:pt x="24228" y="57244"/>
                    </a:cubicBezTo>
                    <a:cubicBezTo>
                      <a:pt x="22940" y="56874"/>
                      <a:pt x="21556" y="57033"/>
                      <a:pt x="20384" y="57698"/>
                    </a:cubicBezTo>
                    <a:lnTo>
                      <a:pt x="14258" y="61342"/>
                    </a:lnTo>
                    <a:cubicBezTo>
                      <a:pt x="14142" y="61395"/>
                      <a:pt x="14047" y="61479"/>
                      <a:pt x="13962" y="61574"/>
                    </a:cubicBezTo>
                    <a:lnTo>
                      <a:pt x="740" y="76540"/>
                    </a:lnTo>
                    <a:cubicBezTo>
                      <a:pt x="296" y="77047"/>
                      <a:pt x="85" y="77512"/>
                      <a:pt x="53" y="77923"/>
                    </a:cubicBezTo>
                    <a:cubicBezTo>
                      <a:pt x="0" y="78620"/>
                      <a:pt x="338" y="79085"/>
                      <a:pt x="972" y="79339"/>
                    </a:cubicBezTo>
                    <a:cubicBezTo>
                      <a:pt x="1373" y="79476"/>
                      <a:pt x="1796" y="79529"/>
                      <a:pt x="2218" y="79497"/>
                    </a:cubicBezTo>
                    <a:cubicBezTo>
                      <a:pt x="3496" y="79423"/>
                      <a:pt x="5556" y="78779"/>
                      <a:pt x="7214" y="77881"/>
                    </a:cubicBezTo>
                    <a:lnTo>
                      <a:pt x="25897" y="67795"/>
                    </a:lnTo>
                    <a:cubicBezTo>
                      <a:pt x="25929" y="67784"/>
                      <a:pt x="25950" y="67774"/>
                      <a:pt x="25971" y="67763"/>
                    </a:cubicBezTo>
                    <a:lnTo>
                      <a:pt x="26066" y="67710"/>
                    </a:lnTo>
                    <a:cubicBezTo>
                      <a:pt x="27217" y="67056"/>
                      <a:pt x="28062" y="65968"/>
                      <a:pt x="28410" y="64690"/>
                    </a:cubicBezTo>
                    <a:cubicBezTo>
                      <a:pt x="30312" y="63623"/>
                      <a:pt x="32255" y="62567"/>
                      <a:pt x="34335" y="61437"/>
                    </a:cubicBezTo>
                    <a:cubicBezTo>
                      <a:pt x="40746" y="57973"/>
                      <a:pt x="48319" y="53875"/>
                      <a:pt x="54941" y="49186"/>
                    </a:cubicBezTo>
                    <a:cubicBezTo>
                      <a:pt x="58320" y="46799"/>
                      <a:pt x="60971" y="44180"/>
                      <a:pt x="62968" y="41434"/>
                    </a:cubicBezTo>
                    <a:cubicBezTo>
                      <a:pt x="65122" y="38476"/>
                      <a:pt x="66516" y="35361"/>
                      <a:pt x="67245" y="32245"/>
                    </a:cubicBezTo>
                    <a:cubicBezTo>
                      <a:pt x="68723" y="25929"/>
                      <a:pt x="67562" y="19075"/>
                      <a:pt x="64436" y="134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4"/>
              <p:cNvSpPr/>
              <p:nvPr/>
            </p:nvSpPr>
            <p:spPr>
              <a:xfrm>
                <a:off x="2530050" y="2329275"/>
                <a:ext cx="204925" cy="119650"/>
              </a:xfrm>
              <a:custGeom>
                <a:avLst/>
                <a:gdLst/>
                <a:ahLst/>
                <a:cxnLst/>
                <a:rect l="l" t="t" r="r" b="b"/>
                <a:pathLst>
                  <a:path w="8197" h="4786" extrusionOk="0">
                    <a:moveTo>
                      <a:pt x="1" y="4574"/>
                    </a:moveTo>
                    <a:cubicBezTo>
                      <a:pt x="635" y="4785"/>
                      <a:pt x="2536" y="3613"/>
                      <a:pt x="4331" y="2493"/>
                    </a:cubicBezTo>
                    <a:cubicBezTo>
                      <a:pt x="6359" y="1236"/>
                      <a:pt x="8197" y="1"/>
                      <a:pt x="6993" y="370"/>
                    </a:cubicBezTo>
                    <a:cubicBezTo>
                      <a:pt x="6528" y="518"/>
                      <a:pt x="413" y="4046"/>
                      <a:pt x="1" y="457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4"/>
              <p:cNvSpPr/>
              <p:nvPr/>
            </p:nvSpPr>
            <p:spPr>
              <a:xfrm>
                <a:off x="2504450" y="2446775"/>
                <a:ext cx="18500" cy="16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7" extrusionOk="0">
                    <a:moveTo>
                      <a:pt x="328" y="677"/>
                    </a:moveTo>
                    <a:cubicBezTo>
                      <a:pt x="698" y="465"/>
                      <a:pt x="740" y="339"/>
                      <a:pt x="412" y="1"/>
                    </a:cubicBezTo>
                    <a:cubicBezTo>
                      <a:pt x="243" y="22"/>
                      <a:pt x="96" y="96"/>
                      <a:pt x="0" y="233"/>
                    </a:cubicBezTo>
                    <a:cubicBezTo>
                      <a:pt x="64" y="539"/>
                      <a:pt x="0" y="497"/>
                      <a:pt x="328" y="67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4"/>
              <p:cNvSpPr/>
              <p:nvPr/>
            </p:nvSpPr>
            <p:spPr>
              <a:xfrm>
                <a:off x="2561750" y="1917375"/>
                <a:ext cx="250850" cy="84000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3360" extrusionOk="0">
                    <a:moveTo>
                      <a:pt x="8354" y="3201"/>
                    </a:moveTo>
                    <a:cubicBezTo>
                      <a:pt x="6907" y="3359"/>
                      <a:pt x="4235" y="2641"/>
                      <a:pt x="1743" y="1617"/>
                    </a:cubicBezTo>
                    <a:cubicBezTo>
                      <a:pt x="729" y="1205"/>
                      <a:pt x="0" y="1"/>
                      <a:pt x="1880" y="687"/>
                    </a:cubicBezTo>
                    <a:cubicBezTo>
                      <a:pt x="3824" y="1384"/>
                      <a:pt x="5820" y="1891"/>
                      <a:pt x="7858" y="2198"/>
                    </a:cubicBezTo>
                    <a:cubicBezTo>
                      <a:pt x="8935" y="2367"/>
                      <a:pt x="10034" y="3011"/>
                      <a:pt x="8354" y="3201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4"/>
              <p:cNvSpPr/>
              <p:nvPr/>
            </p:nvSpPr>
            <p:spPr>
              <a:xfrm>
                <a:off x="2823150" y="1976800"/>
                <a:ext cx="22450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898" h="972" extrusionOk="0">
                    <a:moveTo>
                      <a:pt x="634" y="972"/>
                    </a:moveTo>
                    <a:cubicBezTo>
                      <a:pt x="116" y="909"/>
                      <a:pt x="0" y="750"/>
                      <a:pt x="169" y="85"/>
                    </a:cubicBezTo>
                    <a:cubicBezTo>
                      <a:pt x="380" y="42"/>
                      <a:pt x="454" y="0"/>
                      <a:pt x="739" y="159"/>
                    </a:cubicBezTo>
                    <a:cubicBezTo>
                      <a:pt x="856" y="602"/>
                      <a:pt x="898" y="518"/>
                      <a:pt x="634" y="972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4"/>
              <p:cNvSpPr/>
              <p:nvPr/>
            </p:nvSpPr>
            <p:spPr>
              <a:xfrm>
                <a:off x="2298500" y="2485600"/>
                <a:ext cx="126225" cy="197525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7901" extrusionOk="0">
                    <a:moveTo>
                      <a:pt x="4996" y="7404"/>
                    </a:moveTo>
                    <a:cubicBezTo>
                      <a:pt x="4827" y="5957"/>
                      <a:pt x="3507" y="3517"/>
                      <a:pt x="1954" y="1320"/>
                    </a:cubicBezTo>
                    <a:cubicBezTo>
                      <a:pt x="1321" y="423"/>
                      <a:pt x="1" y="0"/>
                      <a:pt x="1088" y="1669"/>
                    </a:cubicBezTo>
                    <a:cubicBezTo>
                      <a:pt x="2208" y="3401"/>
                      <a:pt x="3148" y="5228"/>
                      <a:pt x="3908" y="7150"/>
                    </a:cubicBezTo>
                    <a:cubicBezTo>
                      <a:pt x="4193" y="7858"/>
                      <a:pt x="4236" y="7362"/>
                      <a:pt x="4447" y="7119"/>
                    </a:cubicBezTo>
                    <a:cubicBezTo>
                      <a:pt x="4531" y="7013"/>
                      <a:pt x="5049" y="7900"/>
                      <a:pt x="4996" y="7404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4"/>
              <p:cNvSpPr/>
              <p:nvPr/>
            </p:nvSpPr>
            <p:spPr>
              <a:xfrm>
                <a:off x="2175450" y="1037875"/>
                <a:ext cx="1268475" cy="1504250"/>
              </a:xfrm>
              <a:custGeom>
                <a:avLst/>
                <a:gdLst/>
                <a:ahLst/>
                <a:cxnLst/>
                <a:rect l="l" t="t" r="r" b="b"/>
                <a:pathLst>
                  <a:path w="50739" h="60170" extrusionOk="0">
                    <a:moveTo>
                      <a:pt x="41264" y="20944"/>
                    </a:moveTo>
                    <a:cubicBezTo>
                      <a:pt x="38371" y="13709"/>
                      <a:pt x="33417" y="10330"/>
                      <a:pt x="28274" y="9696"/>
                    </a:cubicBezTo>
                    <a:cubicBezTo>
                      <a:pt x="25834" y="9422"/>
                      <a:pt x="23352" y="9696"/>
                      <a:pt x="21039" y="10499"/>
                    </a:cubicBezTo>
                    <a:cubicBezTo>
                      <a:pt x="18674" y="11301"/>
                      <a:pt x="16508" y="12579"/>
                      <a:pt x="14660" y="14248"/>
                    </a:cubicBezTo>
                    <a:cubicBezTo>
                      <a:pt x="10573" y="17945"/>
                      <a:pt x="8207" y="23500"/>
                      <a:pt x="9802" y="29615"/>
                    </a:cubicBezTo>
                    <a:cubicBezTo>
                      <a:pt x="10055" y="30544"/>
                      <a:pt x="10414" y="31432"/>
                      <a:pt x="10890" y="32255"/>
                    </a:cubicBezTo>
                    <a:cubicBezTo>
                      <a:pt x="12273" y="34737"/>
                      <a:pt x="14639" y="37029"/>
                      <a:pt x="17660" y="38455"/>
                    </a:cubicBezTo>
                    <a:cubicBezTo>
                      <a:pt x="20691" y="39881"/>
                      <a:pt x="24398" y="40419"/>
                      <a:pt x="28443" y="39363"/>
                    </a:cubicBezTo>
                    <a:cubicBezTo>
                      <a:pt x="30154" y="38909"/>
                      <a:pt x="31801" y="38233"/>
                      <a:pt x="33343" y="37357"/>
                    </a:cubicBezTo>
                    <a:cubicBezTo>
                      <a:pt x="33840" y="37071"/>
                      <a:pt x="34473" y="37251"/>
                      <a:pt x="34748" y="37747"/>
                    </a:cubicBezTo>
                    <a:cubicBezTo>
                      <a:pt x="35023" y="38244"/>
                      <a:pt x="34843" y="38877"/>
                      <a:pt x="34357" y="39152"/>
                    </a:cubicBezTo>
                    <a:cubicBezTo>
                      <a:pt x="32657" y="40113"/>
                      <a:pt x="30840" y="40852"/>
                      <a:pt x="28960" y="41349"/>
                    </a:cubicBezTo>
                    <a:cubicBezTo>
                      <a:pt x="24387" y="42542"/>
                      <a:pt x="20216" y="41930"/>
                      <a:pt x="16794" y="40324"/>
                    </a:cubicBezTo>
                    <a:cubicBezTo>
                      <a:pt x="13361" y="38708"/>
                      <a:pt x="10668" y="36089"/>
                      <a:pt x="9084" y="33259"/>
                    </a:cubicBezTo>
                    <a:cubicBezTo>
                      <a:pt x="8535" y="32277"/>
                      <a:pt x="8102" y="31220"/>
                      <a:pt x="7806" y="30133"/>
                    </a:cubicBezTo>
                    <a:cubicBezTo>
                      <a:pt x="6000" y="23183"/>
                      <a:pt x="8661" y="16888"/>
                      <a:pt x="13277" y="12717"/>
                    </a:cubicBezTo>
                    <a:cubicBezTo>
                      <a:pt x="15336" y="10858"/>
                      <a:pt x="17755" y="9443"/>
                      <a:pt x="20374" y="8545"/>
                    </a:cubicBezTo>
                    <a:cubicBezTo>
                      <a:pt x="22983" y="7637"/>
                      <a:pt x="25771" y="7330"/>
                      <a:pt x="28517" y="7647"/>
                    </a:cubicBezTo>
                    <a:cubicBezTo>
                      <a:pt x="34368" y="8365"/>
                      <a:pt x="39955" y="12136"/>
                      <a:pt x="43176" y="20173"/>
                    </a:cubicBezTo>
                    <a:cubicBezTo>
                      <a:pt x="43218" y="20279"/>
                      <a:pt x="43261" y="20384"/>
                      <a:pt x="43303" y="20490"/>
                    </a:cubicBezTo>
                    <a:cubicBezTo>
                      <a:pt x="43313" y="20522"/>
                      <a:pt x="43324" y="20553"/>
                      <a:pt x="43335" y="20574"/>
                    </a:cubicBezTo>
                    <a:cubicBezTo>
                      <a:pt x="45552" y="26457"/>
                      <a:pt x="44623" y="32076"/>
                      <a:pt x="41983" y="36670"/>
                    </a:cubicBezTo>
                    <a:cubicBezTo>
                      <a:pt x="39363" y="41222"/>
                      <a:pt x="35044" y="44792"/>
                      <a:pt x="30418" y="46640"/>
                    </a:cubicBezTo>
                    <a:lnTo>
                      <a:pt x="30006" y="46809"/>
                    </a:lnTo>
                    <a:cubicBezTo>
                      <a:pt x="28306" y="47443"/>
                      <a:pt x="26552" y="47918"/>
                      <a:pt x="24757" y="48203"/>
                    </a:cubicBezTo>
                    <a:lnTo>
                      <a:pt x="10921" y="56747"/>
                    </a:lnTo>
                    <a:cubicBezTo>
                      <a:pt x="11112" y="56980"/>
                      <a:pt x="11291" y="57223"/>
                      <a:pt x="11450" y="57487"/>
                    </a:cubicBezTo>
                    <a:lnTo>
                      <a:pt x="11450" y="57487"/>
                    </a:lnTo>
                    <a:lnTo>
                      <a:pt x="12083" y="58606"/>
                    </a:lnTo>
                    <a:cubicBezTo>
                      <a:pt x="12115" y="58648"/>
                      <a:pt x="12073" y="58596"/>
                      <a:pt x="12136" y="58701"/>
                    </a:cubicBezTo>
                    <a:cubicBezTo>
                      <a:pt x="12379" y="59166"/>
                      <a:pt x="12558" y="59652"/>
                      <a:pt x="12664" y="60169"/>
                    </a:cubicBezTo>
                    <a:cubicBezTo>
                      <a:pt x="14122" y="59356"/>
                      <a:pt x="15769" y="58458"/>
                      <a:pt x="17501" y="57529"/>
                    </a:cubicBezTo>
                    <a:cubicBezTo>
                      <a:pt x="23838" y="54096"/>
                      <a:pt x="31326" y="50051"/>
                      <a:pt x="37895" y="45394"/>
                    </a:cubicBezTo>
                    <a:cubicBezTo>
                      <a:pt x="41095" y="43134"/>
                      <a:pt x="43577" y="40683"/>
                      <a:pt x="45447" y="38117"/>
                    </a:cubicBezTo>
                    <a:cubicBezTo>
                      <a:pt x="47432" y="35382"/>
                      <a:pt x="48721" y="32530"/>
                      <a:pt x="49386" y="29668"/>
                    </a:cubicBezTo>
                    <a:cubicBezTo>
                      <a:pt x="50738" y="23859"/>
                      <a:pt x="49671" y="17543"/>
                      <a:pt x="46767" y="12284"/>
                    </a:cubicBezTo>
                    <a:cubicBezTo>
                      <a:pt x="43989" y="7235"/>
                      <a:pt x="39532" y="3190"/>
                      <a:pt x="33935" y="1564"/>
                    </a:cubicBezTo>
                    <a:cubicBezTo>
                      <a:pt x="28591" y="1"/>
                      <a:pt x="22497" y="233"/>
                      <a:pt x="16973" y="2282"/>
                    </a:cubicBezTo>
                    <a:cubicBezTo>
                      <a:pt x="11914" y="4162"/>
                      <a:pt x="7341" y="7584"/>
                      <a:pt x="4321" y="12558"/>
                    </a:cubicBezTo>
                    <a:cubicBezTo>
                      <a:pt x="1289" y="17533"/>
                      <a:pt x="1" y="23669"/>
                      <a:pt x="814" y="29393"/>
                    </a:cubicBezTo>
                    <a:cubicBezTo>
                      <a:pt x="1553" y="34579"/>
                      <a:pt x="4025" y="39395"/>
                      <a:pt x="8524" y="42637"/>
                    </a:cubicBezTo>
                    <a:cubicBezTo>
                      <a:pt x="11259" y="44612"/>
                      <a:pt x="14639" y="45922"/>
                      <a:pt x="18336" y="46334"/>
                    </a:cubicBezTo>
                    <a:cubicBezTo>
                      <a:pt x="20237" y="46534"/>
                      <a:pt x="22159" y="46503"/>
                      <a:pt x="24049" y="46228"/>
                    </a:cubicBezTo>
                    <a:lnTo>
                      <a:pt x="24144" y="46165"/>
                    </a:lnTo>
                    <a:cubicBezTo>
                      <a:pt x="24408" y="46006"/>
                      <a:pt x="24725" y="45964"/>
                      <a:pt x="25021" y="46070"/>
                    </a:cubicBezTo>
                    <a:cubicBezTo>
                      <a:pt x="26468" y="45795"/>
                      <a:pt x="27894" y="45404"/>
                      <a:pt x="29277" y="44876"/>
                    </a:cubicBezTo>
                    <a:lnTo>
                      <a:pt x="29657" y="44739"/>
                    </a:lnTo>
                    <a:cubicBezTo>
                      <a:pt x="33871" y="43039"/>
                      <a:pt x="37811" y="39796"/>
                      <a:pt x="40187" y="35646"/>
                    </a:cubicBezTo>
                    <a:cubicBezTo>
                      <a:pt x="42553" y="31548"/>
                      <a:pt x="43377" y="26542"/>
                      <a:pt x="41402" y="21314"/>
                    </a:cubicBezTo>
                    <a:cubicBezTo>
                      <a:pt x="41391" y="21282"/>
                      <a:pt x="41381" y="21250"/>
                      <a:pt x="41381" y="21229"/>
                    </a:cubicBezTo>
                    <a:close/>
                    <a:moveTo>
                      <a:pt x="13572" y="56367"/>
                    </a:moveTo>
                    <a:lnTo>
                      <a:pt x="13572" y="56367"/>
                    </a:lnTo>
                    <a:cubicBezTo>
                      <a:pt x="13900" y="56695"/>
                      <a:pt x="13858" y="56832"/>
                      <a:pt x="13488" y="57033"/>
                    </a:cubicBezTo>
                    <a:cubicBezTo>
                      <a:pt x="13160" y="56853"/>
                      <a:pt x="13224" y="56895"/>
                      <a:pt x="13160" y="56589"/>
                    </a:cubicBezTo>
                    <a:cubicBezTo>
                      <a:pt x="13256" y="56462"/>
                      <a:pt x="13403" y="56378"/>
                      <a:pt x="13572" y="56367"/>
                    </a:cubicBezTo>
                    <a:close/>
                    <a:moveTo>
                      <a:pt x="14185" y="56230"/>
                    </a:moveTo>
                    <a:lnTo>
                      <a:pt x="14185" y="56230"/>
                    </a:lnTo>
                    <a:cubicBezTo>
                      <a:pt x="14597" y="55702"/>
                      <a:pt x="20712" y="52174"/>
                      <a:pt x="21177" y="52026"/>
                    </a:cubicBezTo>
                    <a:cubicBezTo>
                      <a:pt x="22381" y="51657"/>
                      <a:pt x="20543" y="52892"/>
                      <a:pt x="18515" y="54160"/>
                    </a:cubicBezTo>
                    <a:cubicBezTo>
                      <a:pt x="16720" y="55279"/>
                      <a:pt x="14819" y="56452"/>
                      <a:pt x="14185" y="56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4"/>
              <p:cNvSpPr/>
              <p:nvPr/>
            </p:nvSpPr>
            <p:spPr>
              <a:xfrm>
                <a:off x="1848850" y="2460500"/>
                <a:ext cx="595700" cy="458400"/>
              </a:xfrm>
              <a:custGeom>
                <a:avLst/>
                <a:gdLst/>
                <a:ahLst/>
                <a:cxnLst/>
                <a:rect l="l" t="t" r="r" b="b"/>
                <a:pathLst>
                  <a:path w="23828" h="18336" extrusionOk="0">
                    <a:moveTo>
                      <a:pt x="21535" y="7299"/>
                    </a:moveTo>
                    <a:lnTo>
                      <a:pt x="22496" y="6760"/>
                    </a:lnTo>
                    <a:cubicBezTo>
                      <a:pt x="23067" y="6359"/>
                      <a:pt x="23478" y="5767"/>
                      <a:pt x="23658" y="5091"/>
                    </a:cubicBezTo>
                    <a:lnTo>
                      <a:pt x="23679" y="5018"/>
                    </a:lnTo>
                    <a:cubicBezTo>
                      <a:pt x="23679" y="4891"/>
                      <a:pt x="23700" y="4764"/>
                      <a:pt x="23743" y="4648"/>
                    </a:cubicBezTo>
                    <a:cubicBezTo>
                      <a:pt x="23827" y="4004"/>
                      <a:pt x="23700" y="3349"/>
                      <a:pt x="23394" y="2779"/>
                    </a:cubicBezTo>
                    <a:cubicBezTo>
                      <a:pt x="23362" y="2715"/>
                      <a:pt x="23415" y="2821"/>
                      <a:pt x="23352" y="2715"/>
                    </a:cubicBezTo>
                    <a:lnTo>
                      <a:pt x="22771" y="1691"/>
                    </a:lnTo>
                    <a:lnTo>
                      <a:pt x="22739" y="1638"/>
                    </a:lnTo>
                    <a:lnTo>
                      <a:pt x="22739" y="1638"/>
                    </a:lnTo>
                    <a:lnTo>
                      <a:pt x="22739" y="1638"/>
                    </a:lnTo>
                    <a:cubicBezTo>
                      <a:pt x="22539" y="1300"/>
                      <a:pt x="22285" y="1015"/>
                      <a:pt x="21979" y="772"/>
                    </a:cubicBezTo>
                    <a:cubicBezTo>
                      <a:pt x="21725" y="730"/>
                      <a:pt x="21504" y="592"/>
                      <a:pt x="21356" y="392"/>
                    </a:cubicBezTo>
                    <a:cubicBezTo>
                      <a:pt x="21208" y="328"/>
                      <a:pt x="21049" y="265"/>
                      <a:pt x="20891" y="223"/>
                    </a:cubicBezTo>
                    <a:cubicBezTo>
                      <a:pt x="20120" y="1"/>
                      <a:pt x="19307" y="96"/>
                      <a:pt x="18610" y="487"/>
                    </a:cubicBezTo>
                    <a:lnTo>
                      <a:pt x="18557" y="518"/>
                    </a:lnTo>
                    <a:lnTo>
                      <a:pt x="14195" y="3116"/>
                    </a:lnTo>
                    <a:cubicBezTo>
                      <a:pt x="13741" y="3328"/>
                      <a:pt x="13308" y="3581"/>
                      <a:pt x="12896" y="3866"/>
                    </a:cubicBezTo>
                    <a:cubicBezTo>
                      <a:pt x="12146" y="4458"/>
                      <a:pt x="9559" y="7341"/>
                      <a:pt x="8893" y="8260"/>
                    </a:cubicBezTo>
                    <a:lnTo>
                      <a:pt x="6770" y="10678"/>
                    </a:lnTo>
                    <a:lnTo>
                      <a:pt x="0" y="18336"/>
                    </a:lnTo>
                    <a:cubicBezTo>
                      <a:pt x="1204" y="18082"/>
                      <a:pt x="2366" y="17649"/>
                      <a:pt x="3443" y="1706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4"/>
              <p:cNvSpPr/>
              <p:nvPr/>
            </p:nvSpPr>
            <p:spPr>
              <a:xfrm>
                <a:off x="2064825" y="2556100"/>
                <a:ext cx="134425" cy="123050"/>
              </a:xfrm>
              <a:custGeom>
                <a:avLst/>
                <a:gdLst/>
                <a:ahLst/>
                <a:cxnLst/>
                <a:rect l="l" t="t" r="r" b="b"/>
                <a:pathLst>
                  <a:path w="5377" h="4922" extrusionOk="0">
                    <a:moveTo>
                      <a:pt x="3845" y="2545"/>
                    </a:moveTo>
                    <a:cubicBezTo>
                      <a:pt x="5376" y="845"/>
                      <a:pt x="4732" y="201"/>
                      <a:pt x="4363" y="0"/>
                    </a:cubicBezTo>
                    <a:lnTo>
                      <a:pt x="3982" y="222"/>
                    </a:lnTo>
                    <a:lnTo>
                      <a:pt x="1" y="4742"/>
                    </a:lnTo>
                    <a:cubicBezTo>
                      <a:pt x="1331" y="4922"/>
                      <a:pt x="2007" y="4594"/>
                      <a:pt x="3845" y="2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4"/>
              <p:cNvSpPr/>
              <p:nvPr/>
            </p:nvSpPr>
            <p:spPr>
              <a:xfrm>
                <a:off x="3114100" y="766975"/>
                <a:ext cx="665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4437" extrusionOk="0">
                    <a:moveTo>
                      <a:pt x="1" y="1"/>
                    </a:moveTo>
                    <a:lnTo>
                      <a:pt x="106" y="4246"/>
                    </a:lnTo>
                    <a:lnTo>
                      <a:pt x="782" y="4436"/>
                    </a:lnTo>
                    <a:lnTo>
                      <a:pt x="2662" y="63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4"/>
              <p:cNvSpPr/>
              <p:nvPr/>
            </p:nvSpPr>
            <p:spPr>
              <a:xfrm>
                <a:off x="2250975" y="776225"/>
                <a:ext cx="9905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4268" extrusionOk="0">
                    <a:moveTo>
                      <a:pt x="3961" y="3845"/>
                    </a:moveTo>
                    <a:lnTo>
                      <a:pt x="2155" y="0"/>
                    </a:lnTo>
                    <a:lnTo>
                      <a:pt x="0" y="1690"/>
                    </a:lnTo>
                    <a:lnTo>
                      <a:pt x="3380" y="426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4"/>
              <p:cNvSpPr/>
              <p:nvPr/>
            </p:nvSpPr>
            <p:spPr>
              <a:xfrm>
                <a:off x="1888975" y="1632500"/>
                <a:ext cx="103800" cy="68675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747" extrusionOk="0">
                    <a:moveTo>
                      <a:pt x="4151" y="887"/>
                    </a:moveTo>
                    <a:lnTo>
                      <a:pt x="1" y="0"/>
                    </a:lnTo>
                    <a:lnTo>
                      <a:pt x="43" y="2746"/>
                    </a:lnTo>
                    <a:lnTo>
                      <a:pt x="4141" y="159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4"/>
              <p:cNvSpPr/>
              <p:nvPr/>
            </p:nvSpPr>
            <p:spPr>
              <a:xfrm>
                <a:off x="3665150" y="1604250"/>
                <a:ext cx="10695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4278" h="2725" extrusionOk="0">
                    <a:moveTo>
                      <a:pt x="3951" y="0"/>
                    </a:moveTo>
                    <a:lnTo>
                      <a:pt x="1" y="1574"/>
                    </a:lnTo>
                    <a:lnTo>
                      <a:pt x="53" y="2281"/>
                    </a:lnTo>
                    <a:lnTo>
                      <a:pt x="4278" y="272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4"/>
              <p:cNvSpPr/>
              <p:nvPr/>
            </p:nvSpPr>
            <p:spPr>
              <a:xfrm>
                <a:off x="3496700" y="2162950"/>
                <a:ext cx="80300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4436" extrusionOk="0">
                    <a:moveTo>
                      <a:pt x="3211" y="3411"/>
                    </a:moveTo>
                    <a:lnTo>
                      <a:pt x="676" y="0"/>
                    </a:lnTo>
                    <a:lnTo>
                      <a:pt x="0" y="232"/>
                    </a:lnTo>
                    <a:lnTo>
                      <a:pt x="666" y="443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4"/>
              <p:cNvSpPr/>
              <p:nvPr/>
            </p:nvSpPr>
            <p:spPr>
              <a:xfrm>
                <a:off x="2535600" y="1589450"/>
                <a:ext cx="182750" cy="182750"/>
              </a:xfrm>
              <a:custGeom>
                <a:avLst/>
                <a:gdLst/>
                <a:ahLst/>
                <a:cxnLst/>
                <a:rect l="l" t="t" r="r" b="b"/>
                <a:pathLst>
                  <a:path w="7310" h="7310" extrusionOk="0">
                    <a:moveTo>
                      <a:pt x="4194" y="7013"/>
                    </a:moveTo>
                    <a:cubicBezTo>
                      <a:pt x="6052" y="6707"/>
                      <a:pt x="7309" y="4964"/>
                      <a:pt x="7014" y="3106"/>
                    </a:cubicBezTo>
                    <a:cubicBezTo>
                      <a:pt x="6707" y="1257"/>
                      <a:pt x="4954" y="1"/>
                      <a:pt x="3106" y="307"/>
                    </a:cubicBezTo>
                    <a:cubicBezTo>
                      <a:pt x="1258" y="613"/>
                      <a:pt x="1" y="2345"/>
                      <a:pt x="296" y="4204"/>
                    </a:cubicBezTo>
                    <a:cubicBezTo>
                      <a:pt x="603" y="6052"/>
                      <a:pt x="2345" y="7309"/>
                      <a:pt x="4194" y="7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4"/>
              <p:cNvSpPr/>
              <p:nvPr/>
            </p:nvSpPr>
            <p:spPr>
              <a:xfrm>
                <a:off x="2510000" y="1603450"/>
                <a:ext cx="84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58" extrusionOk="0">
                    <a:moveTo>
                      <a:pt x="423" y="697"/>
                    </a:moveTo>
                    <a:cubicBezTo>
                      <a:pt x="518" y="803"/>
                      <a:pt x="634" y="909"/>
                      <a:pt x="750" y="1004"/>
                    </a:cubicBezTo>
                    <a:cubicBezTo>
                      <a:pt x="993" y="1183"/>
                      <a:pt x="1268" y="1321"/>
                      <a:pt x="1553" y="1394"/>
                    </a:cubicBezTo>
                    <a:lnTo>
                      <a:pt x="1563" y="1394"/>
                    </a:lnTo>
                    <a:lnTo>
                      <a:pt x="1584" y="1394"/>
                    </a:lnTo>
                    <a:lnTo>
                      <a:pt x="1637" y="1405"/>
                    </a:lnTo>
                    <a:cubicBezTo>
                      <a:pt x="1954" y="1458"/>
                      <a:pt x="2271" y="1416"/>
                      <a:pt x="2567" y="1278"/>
                    </a:cubicBezTo>
                    <a:cubicBezTo>
                      <a:pt x="2683" y="1215"/>
                      <a:pt x="2788" y="1152"/>
                      <a:pt x="2894" y="1067"/>
                    </a:cubicBezTo>
                    <a:cubicBezTo>
                      <a:pt x="2968" y="1004"/>
                      <a:pt x="3369" y="602"/>
                      <a:pt x="3211" y="476"/>
                    </a:cubicBezTo>
                    <a:cubicBezTo>
                      <a:pt x="3095" y="391"/>
                      <a:pt x="2778" y="676"/>
                      <a:pt x="2662" y="750"/>
                    </a:cubicBezTo>
                    <a:cubicBezTo>
                      <a:pt x="2577" y="803"/>
                      <a:pt x="2482" y="845"/>
                      <a:pt x="2398" y="887"/>
                    </a:cubicBezTo>
                    <a:cubicBezTo>
                      <a:pt x="2176" y="972"/>
                      <a:pt x="1944" y="993"/>
                      <a:pt x="1722" y="951"/>
                    </a:cubicBezTo>
                    <a:lnTo>
                      <a:pt x="1680" y="940"/>
                    </a:lnTo>
                    <a:lnTo>
                      <a:pt x="1669" y="940"/>
                    </a:lnTo>
                    <a:lnTo>
                      <a:pt x="1658" y="940"/>
                    </a:lnTo>
                    <a:cubicBezTo>
                      <a:pt x="1426" y="887"/>
                      <a:pt x="1204" y="792"/>
                      <a:pt x="1014" y="655"/>
                    </a:cubicBezTo>
                    <a:cubicBezTo>
                      <a:pt x="898" y="581"/>
                      <a:pt x="792" y="497"/>
                      <a:pt x="697" y="412"/>
                    </a:cubicBezTo>
                    <a:cubicBezTo>
                      <a:pt x="592" y="328"/>
                      <a:pt x="285" y="0"/>
                      <a:pt x="159" y="85"/>
                    </a:cubicBezTo>
                    <a:cubicBezTo>
                      <a:pt x="0" y="212"/>
                      <a:pt x="349" y="613"/>
                      <a:pt x="423" y="6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4"/>
              <p:cNvSpPr/>
              <p:nvPr/>
            </p:nvSpPr>
            <p:spPr>
              <a:xfrm>
                <a:off x="2496800" y="1618750"/>
                <a:ext cx="977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1586" extrusionOk="0">
                    <a:moveTo>
                      <a:pt x="634" y="1268"/>
                    </a:moveTo>
                    <a:cubicBezTo>
                      <a:pt x="792" y="1363"/>
                      <a:pt x="961" y="1437"/>
                      <a:pt x="1141" y="1490"/>
                    </a:cubicBezTo>
                    <a:cubicBezTo>
                      <a:pt x="1458" y="1575"/>
                      <a:pt x="1796" y="1585"/>
                      <a:pt x="2112" y="1522"/>
                    </a:cubicBezTo>
                    <a:lnTo>
                      <a:pt x="2134" y="1522"/>
                    </a:lnTo>
                    <a:lnTo>
                      <a:pt x="2144" y="1522"/>
                    </a:lnTo>
                    <a:cubicBezTo>
                      <a:pt x="2165" y="1522"/>
                      <a:pt x="2250" y="1490"/>
                      <a:pt x="2260" y="1490"/>
                    </a:cubicBezTo>
                    <a:cubicBezTo>
                      <a:pt x="2609" y="1384"/>
                      <a:pt x="2936" y="1205"/>
                      <a:pt x="3211" y="973"/>
                    </a:cubicBezTo>
                    <a:cubicBezTo>
                      <a:pt x="3295" y="899"/>
                      <a:pt x="3380" y="814"/>
                      <a:pt x="3454" y="730"/>
                    </a:cubicBezTo>
                    <a:cubicBezTo>
                      <a:pt x="3517" y="656"/>
                      <a:pt x="3908" y="191"/>
                      <a:pt x="3739" y="75"/>
                    </a:cubicBezTo>
                    <a:cubicBezTo>
                      <a:pt x="3602" y="1"/>
                      <a:pt x="3285" y="360"/>
                      <a:pt x="3179" y="455"/>
                    </a:cubicBezTo>
                    <a:cubicBezTo>
                      <a:pt x="3105" y="518"/>
                      <a:pt x="3031" y="592"/>
                      <a:pt x="2947" y="645"/>
                    </a:cubicBezTo>
                    <a:cubicBezTo>
                      <a:pt x="2704" y="825"/>
                      <a:pt x="2429" y="962"/>
                      <a:pt x="2144" y="1036"/>
                    </a:cubicBezTo>
                    <a:cubicBezTo>
                      <a:pt x="2112" y="1046"/>
                      <a:pt x="2081" y="1057"/>
                      <a:pt x="2049" y="1057"/>
                    </a:cubicBezTo>
                    <a:lnTo>
                      <a:pt x="2039" y="1057"/>
                    </a:lnTo>
                    <a:lnTo>
                      <a:pt x="2017" y="1057"/>
                    </a:lnTo>
                    <a:cubicBezTo>
                      <a:pt x="1764" y="1120"/>
                      <a:pt x="1500" y="1120"/>
                      <a:pt x="1246" y="1057"/>
                    </a:cubicBezTo>
                    <a:cubicBezTo>
                      <a:pt x="1099" y="1025"/>
                      <a:pt x="951" y="983"/>
                      <a:pt x="813" y="920"/>
                    </a:cubicBezTo>
                    <a:cubicBezTo>
                      <a:pt x="687" y="856"/>
                      <a:pt x="243" y="582"/>
                      <a:pt x="148" y="687"/>
                    </a:cubicBezTo>
                    <a:cubicBezTo>
                      <a:pt x="0" y="846"/>
                      <a:pt x="549" y="1226"/>
                      <a:pt x="634" y="1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4"/>
              <p:cNvSpPr/>
              <p:nvPr/>
            </p:nvSpPr>
            <p:spPr>
              <a:xfrm>
                <a:off x="2734950" y="1654925"/>
                <a:ext cx="184325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4638" extrusionOk="0">
                    <a:moveTo>
                      <a:pt x="2187" y="1490"/>
                    </a:moveTo>
                    <a:cubicBezTo>
                      <a:pt x="1764" y="1342"/>
                      <a:pt x="1395" y="1163"/>
                      <a:pt x="1015" y="1163"/>
                    </a:cubicBezTo>
                    <a:cubicBezTo>
                      <a:pt x="1" y="1184"/>
                      <a:pt x="286" y="2536"/>
                      <a:pt x="740" y="3095"/>
                    </a:cubicBezTo>
                    <a:cubicBezTo>
                      <a:pt x="1574" y="4141"/>
                      <a:pt x="2916" y="4637"/>
                      <a:pt x="4225" y="4384"/>
                    </a:cubicBezTo>
                    <a:cubicBezTo>
                      <a:pt x="5556" y="4204"/>
                      <a:pt x="6675" y="3307"/>
                      <a:pt x="7130" y="2050"/>
                    </a:cubicBezTo>
                    <a:cubicBezTo>
                      <a:pt x="7372" y="1374"/>
                      <a:pt x="7225" y="1"/>
                      <a:pt x="6253" y="307"/>
                    </a:cubicBezTo>
                    <a:cubicBezTo>
                      <a:pt x="5883" y="423"/>
                      <a:pt x="5598" y="719"/>
                      <a:pt x="5250" y="994"/>
                    </a:cubicBezTo>
                    <a:cubicBezTo>
                      <a:pt x="4827" y="1332"/>
                      <a:pt x="4320" y="1553"/>
                      <a:pt x="3782" y="1617"/>
                    </a:cubicBezTo>
                    <a:cubicBezTo>
                      <a:pt x="3243" y="1722"/>
                      <a:pt x="2694" y="1680"/>
                      <a:pt x="2187" y="1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4"/>
              <p:cNvSpPr/>
              <p:nvPr/>
            </p:nvSpPr>
            <p:spPr>
              <a:xfrm>
                <a:off x="2497850" y="1620875"/>
                <a:ext cx="88750" cy="5387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2155" extrusionOk="0">
                    <a:moveTo>
                      <a:pt x="729" y="2092"/>
                    </a:moveTo>
                    <a:cubicBezTo>
                      <a:pt x="909" y="2134"/>
                      <a:pt x="1088" y="2155"/>
                      <a:pt x="1278" y="2155"/>
                    </a:cubicBezTo>
                    <a:cubicBezTo>
                      <a:pt x="1606" y="2134"/>
                      <a:pt x="1933" y="2049"/>
                      <a:pt x="2218" y="1891"/>
                    </a:cubicBezTo>
                    <a:lnTo>
                      <a:pt x="2229" y="1891"/>
                    </a:lnTo>
                    <a:lnTo>
                      <a:pt x="2250" y="1880"/>
                    </a:lnTo>
                    <a:cubicBezTo>
                      <a:pt x="2271" y="1870"/>
                      <a:pt x="2345" y="1817"/>
                      <a:pt x="2356" y="1817"/>
                    </a:cubicBezTo>
                    <a:cubicBezTo>
                      <a:pt x="2651" y="1616"/>
                      <a:pt x="2905" y="1352"/>
                      <a:pt x="3105" y="1046"/>
                    </a:cubicBezTo>
                    <a:cubicBezTo>
                      <a:pt x="3169" y="951"/>
                      <a:pt x="3222" y="845"/>
                      <a:pt x="3264" y="750"/>
                    </a:cubicBezTo>
                    <a:cubicBezTo>
                      <a:pt x="3306" y="655"/>
                      <a:pt x="3549" y="85"/>
                      <a:pt x="3338" y="32"/>
                    </a:cubicBezTo>
                    <a:cubicBezTo>
                      <a:pt x="3190" y="0"/>
                      <a:pt x="3000" y="444"/>
                      <a:pt x="2926" y="560"/>
                    </a:cubicBezTo>
                    <a:cubicBezTo>
                      <a:pt x="2873" y="645"/>
                      <a:pt x="2820" y="729"/>
                      <a:pt x="2757" y="814"/>
                    </a:cubicBezTo>
                    <a:cubicBezTo>
                      <a:pt x="2577" y="1057"/>
                      <a:pt x="2356" y="1268"/>
                      <a:pt x="2102" y="1426"/>
                    </a:cubicBezTo>
                    <a:cubicBezTo>
                      <a:pt x="2092" y="1437"/>
                      <a:pt x="2039" y="1468"/>
                      <a:pt x="2018" y="1479"/>
                    </a:cubicBezTo>
                    <a:lnTo>
                      <a:pt x="2007" y="1490"/>
                    </a:lnTo>
                    <a:lnTo>
                      <a:pt x="1997" y="1490"/>
                    </a:lnTo>
                    <a:cubicBezTo>
                      <a:pt x="1764" y="1616"/>
                      <a:pt x="1511" y="1690"/>
                      <a:pt x="1247" y="1722"/>
                    </a:cubicBezTo>
                    <a:cubicBezTo>
                      <a:pt x="1099" y="1732"/>
                      <a:pt x="951" y="1722"/>
                      <a:pt x="793" y="1711"/>
                    </a:cubicBezTo>
                    <a:cubicBezTo>
                      <a:pt x="655" y="1690"/>
                      <a:pt x="159" y="1553"/>
                      <a:pt x="85" y="1680"/>
                    </a:cubicBezTo>
                    <a:cubicBezTo>
                      <a:pt x="0" y="1870"/>
                      <a:pt x="634" y="2070"/>
                      <a:pt x="729" y="20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4"/>
              <p:cNvSpPr/>
              <p:nvPr/>
            </p:nvSpPr>
            <p:spPr>
              <a:xfrm>
                <a:off x="2582075" y="1616375"/>
                <a:ext cx="64725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589" extrusionOk="0">
                    <a:moveTo>
                      <a:pt x="1490" y="2483"/>
                    </a:moveTo>
                    <a:cubicBezTo>
                      <a:pt x="2145" y="2377"/>
                      <a:pt x="2588" y="1754"/>
                      <a:pt x="2482" y="1099"/>
                    </a:cubicBezTo>
                    <a:cubicBezTo>
                      <a:pt x="2377" y="444"/>
                      <a:pt x="1754" y="1"/>
                      <a:pt x="1099" y="106"/>
                    </a:cubicBezTo>
                    <a:cubicBezTo>
                      <a:pt x="444" y="212"/>
                      <a:pt x="1" y="825"/>
                      <a:pt x="106" y="1490"/>
                    </a:cubicBezTo>
                    <a:cubicBezTo>
                      <a:pt x="212" y="2145"/>
                      <a:pt x="835" y="2588"/>
                      <a:pt x="1490" y="2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4"/>
              <p:cNvSpPr/>
              <p:nvPr/>
            </p:nvSpPr>
            <p:spPr>
              <a:xfrm>
                <a:off x="2932725" y="1524500"/>
                <a:ext cx="1824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299" h="7309" extrusionOk="0">
                    <a:moveTo>
                      <a:pt x="4204" y="7013"/>
                    </a:moveTo>
                    <a:cubicBezTo>
                      <a:pt x="6052" y="6707"/>
                      <a:pt x="7298" y="4964"/>
                      <a:pt x="7002" y="3116"/>
                    </a:cubicBezTo>
                    <a:cubicBezTo>
                      <a:pt x="6696" y="1257"/>
                      <a:pt x="4953" y="0"/>
                      <a:pt x="3095" y="307"/>
                    </a:cubicBezTo>
                    <a:cubicBezTo>
                      <a:pt x="1246" y="613"/>
                      <a:pt x="0" y="2356"/>
                      <a:pt x="296" y="4204"/>
                    </a:cubicBezTo>
                    <a:cubicBezTo>
                      <a:pt x="602" y="6063"/>
                      <a:pt x="2345" y="7309"/>
                      <a:pt x="4204" y="7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4"/>
              <p:cNvSpPr/>
              <p:nvPr/>
            </p:nvSpPr>
            <p:spPr>
              <a:xfrm>
                <a:off x="3034900" y="1507875"/>
                <a:ext cx="7712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1954" extrusionOk="0">
                    <a:moveTo>
                      <a:pt x="2841" y="687"/>
                    </a:moveTo>
                    <a:cubicBezTo>
                      <a:pt x="2778" y="824"/>
                      <a:pt x="2704" y="961"/>
                      <a:pt x="2620" y="1088"/>
                    </a:cubicBezTo>
                    <a:cubicBezTo>
                      <a:pt x="2451" y="1341"/>
                      <a:pt x="2239" y="1553"/>
                      <a:pt x="1986" y="1711"/>
                    </a:cubicBezTo>
                    <a:lnTo>
                      <a:pt x="1975" y="1711"/>
                    </a:lnTo>
                    <a:cubicBezTo>
                      <a:pt x="1975" y="1711"/>
                      <a:pt x="1965" y="1722"/>
                      <a:pt x="1965" y="1722"/>
                    </a:cubicBezTo>
                    <a:cubicBezTo>
                      <a:pt x="1954" y="1722"/>
                      <a:pt x="1923" y="1743"/>
                      <a:pt x="1912" y="1743"/>
                    </a:cubicBezTo>
                    <a:cubicBezTo>
                      <a:pt x="1627" y="1901"/>
                      <a:pt x="1310" y="1954"/>
                      <a:pt x="993" y="1922"/>
                    </a:cubicBezTo>
                    <a:cubicBezTo>
                      <a:pt x="856" y="1901"/>
                      <a:pt x="729" y="1869"/>
                      <a:pt x="613" y="1827"/>
                    </a:cubicBezTo>
                    <a:cubicBezTo>
                      <a:pt x="518" y="1785"/>
                      <a:pt x="0" y="1531"/>
                      <a:pt x="117" y="1363"/>
                    </a:cubicBezTo>
                    <a:cubicBezTo>
                      <a:pt x="201" y="1246"/>
                      <a:pt x="592" y="1415"/>
                      <a:pt x="729" y="1447"/>
                    </a:cubicBezTo>
                    <a:cubicBezTo>
                      <a:pt x="824" y="1479"/>
                      <a:pt x="930" y="1489"/>
                      <a:pt x="1025" y="1500"/>
                    </a:cubicBezTo>
                    <a:cubicBezTo>
                      <a:pt x="1257" y="1510"/>
                      <a:pt x="1490" y="1458"/>
                      <a:pt x="1690" y="1341"/>
                    </a:cubicBezTo>
                    <a:lnTo>
                      <a:pt x="1722" y="1320"/>
                    </a:lnTo>
                    <a:lnTo>
                      <a:pt x="1732" y="1320"/>
                    </a:lnTo>
                    <a:lnTo>
                      <a:pt x="1743" y="1320"/>
                    </a:lnTo>
                    <a:cubicBezTo>
                      <a:pt x="1944" y="1194"/>
                      <a:pt x="2123" y="1035"/>
                      <a:pt x="2271" y="845"/>
                    </a:cubicBezTo>
                    <a:cubicBezTo>
                      <a:pt x="2356" y="739"/>
                      <a:pt x="2430" y="623"/>
                      <a:pt x="2493" y="518"/>
                    </a:cubicBezTo>
                    <a:cubicBezTo>
                      <a:pt x="2567" y="401"/>
                      <a:pt x="2746" y="0"/>
                      <a:pt x="2905" y="42"/>
                    </a:cubicBezTo>
                    <a:cubicBezTo>
                      <a:pt x="3084" y="95"/>
                      <a:pt x="2884" y="602"/>
                      <a:pt x="2841" y="6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4"/>
              <p:cNvSpPr/>
              <p:nvPr/>
            </p:nvSpPr>
            <p:spPr>
              <a:xfrm>
                <a:off x="3036750" y="1531625"/>
                <a:ext cx="97725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3909" h="1501" extrusionOk="0">
                    <a:moveTo>
                      <a:pt x="3443" y="772"/>
                    </a:moveTo>
                    <a:cubicBezTo>
                      <a:pt x="3317" y="909"/>
                      <a:pt x="3179" y="1036"/>
                      <a:pt x="3031" y="1131"/>
                    </a:cubicBezTo>
                    <a:cubicBezTo>
                      <a:pt x="2757" y="1321"/>
                      <a:pt x="2440" y="1437"/>
                      <a:pt x="2113" y="1479"/>
                    </a:cubicBezTo>
                    <a:lnTo>
                      <a:pt x="2102" y="1479"/>
                    </a:lnTo>
                    <a:lnTo>
                      <a:pt x="2091" y="1479"/>
                    </a:lnTo>
                    <a:cubicBezTo>
                      <a:pt x="2070" y="1479"/>
                      <a:pt x="1975" y="1479"/>
                      <a:pt x="1965" y="1490"/>
                    </a:cubicBezTo>
                    <a:cubicBezTo>
                      <a:pt x="1606" y="1500"/>
                      <a:pt x="1247" y="1426"/>
                      <a:pt x="909" y="1300"/>
                    </a:cubicBezTo>
                    <a:cubicBezTo>
                      <a:pt x="803" y="1257"/>
                      <a:pt x="697" y="1205"/>
                      <a:pt x="602" y="1152"/>
                    </a:cubicBezTo>
                    <a:cubicBezTo>
                      <a:pt x="518" y="1099"/>
                      <a:pt x="0" y="772"/>
                      <a:pt x="127" y="613"/>
                    </a:cubicBezTo>
                    <a:cubicBezTo>
                      <a:pt x="233" y="508"/>
                      <a:pt x="645" y="750"/>
                      <a:pt x="782" y="803"/>
                    </a:cubicBezTo>
                    <a:cubicBezTo>
                      <a:pt x="866" y="835"/>
                      <a:pt x="961" y="877"/>
                      <a:pt x="1056" y="909"/>
                    </a:cubicBezTo>
                    <a:cubicBezTo>
                      <a:pt x="1342" y="1004"/>
                      <a:pt x="1648" y="1046"/>
                      <a:pt x="1944" y="1025"/>
                    </a:cubicBezTo>
                    <a:cubicBezTo>
                      <a:pt x="1975" y="1025"/>
                      <a:pt x="2018" y="1025"/>
                      <a:pt x="2049" y="1015"/>
                    </a:cubicBezTo>
                    <a:lnTo>
                      <a:pt x="2060" y="1015"/>
                    </a:lnTo>
                    <a:lnTo>
                      <a:pt x="2070" y="1015"/>
                    </a:lnTo>
                    <a:cubicBezTo>
                      <a:pt x="2334" y="993"/>
                      <a:pt x="2577" y="909"/>
                      <a:pt x="2810" y="772"/>
                    </a:cubicBezTo>
                    <a:cubicBezTo>
                      <a:pt x="2936" y="687"/>
                      <a:pt x="3053" y="603"/>
                      <a:pt x="3158" y="497"/>
                    </a:cubicBezTo>
                    <a:cubicBezTo>
                      <a:pt x="3264" y="402"/>
                      <a:pt x="3591" y="1"/>
                      <a:pt x="3718" y="64"/>
                    </a:cubicBezTo>
                    <a:cubicBezTo>
                      <a:pt x="3908" y="159"/>
                      <a:pt x="3507" y="698"/>
                      <a:pt x="3443" y="7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4"/>
              <p:cNvSpPr/>
              <p:nvPr/>
            </p:nvSpPr>
            <p:spPr>
              <a:xfrm>
                <a:off x="3043875" y="1543500"/>
                <a:ext cx="982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1543" extrusionOk="0">
                    <a:moveTo>
                      <a:pt x="3306" y="1194"/>
                    </a:moveTo>
                    <a:cubicBezTo>
                      <a:pt x="3158" y="1300"/>
                      <a:pt x="2989" y="1374"/>
                      <a:pt x="2810" y="1427"/>
                    </a:cubicBezTo>
                    <a:cubicBezTo>
                      <a:pt x="2493" y="1522"/>
                      <a:pt x="2155" y="1543"/>
                      <a:pt x="1838" y="1479"/>
                    </a:cubicBezTo>
                    <a:lnTo>
                      <a:pt x="1817" y="1479"/>
                    </a:lnTo>
                    <a:lnTo>
                      <a:pt x="1806" y="1479"/>
                    </a:lnTo>
                    <a:cubicBezTo>
                      <a:pt x="1785" y="1479"/>
                      <a:pt x="1701" y="1458"/>
                      <a:pt x="1690" y="1458"/>
                    </a:cubicBezTo>
                    <a:cubicBezTo>
                      <a:pt x="1331" y="1363"/>
                      <a:pt x="1004" y="1194"/>
                      <a:pt x="729" y="962"/>
                    </a:cubicBezTo>
                    <a:cubicBezTo>
                      <a:pt x="634" y="899"/>
                      <a:pt x="550" y="814"/>
                      <a:pt x="476" y="740"/>
                    </a:cubicBezTo>
                    <a:cubicBezTo>
                      <a:pt x="412" y="656"/>
                      <a:pt x="0" y="202"/>
                      <a:pt x="180" y="85"/>
                    </a:cubicBezTo>
                    <a:cubicBezTo>
                      <a:pt x="317" y="1"/>
                      <a:pt x="634" y="360"/>
                      <a:pt x="740" y="455"/>
                    </a:cubicBezTo>
                    <a:cubicBezTo>
                      <a:pt x="824" y="518"/>
                      <a:pt x="898" y="571"/>
                      <a:pt x="983" y="635"/>
                    </a:cubicBezTo>
                    <a:cubicBezTo>
                      <a:pt x="1226" y="804"/>
                      <a:pt x="1500" y="941"/>
                      <a:pt x="1796" y="1015"/>
                    </a:cubicBezTo>
                    <a:cubicBezTo>
                      <a:pt x="1806" y="1015"/>
                      <a:pt x="1870" y="1025"/>
                      <a:pt x="1891" y="1025"/>
                    </a:cubicBezTo>
                    <a:lnTo>
                      <a:pt x="1902" y="1025"/>
                    </a:lnTo>
                    <a:lnTo>
                      <a:pt x="1923" y="1025"/>
                    </a:lnTo>
                    <a:cubicBezTo>
                      <a:pt x="2176" y="1078"/>
                      <a:pt x="2440" y="1078"/>
                      <a:pt x="2694" y="1015"/>
                    </a:cubicBezTo>
                    <a:cubicBezTo>
                      <a:pt x="2842" y="973"/>
                      <a:pt x="2989" y="920"/>
                      <a:pt x="3127" y="856"/>
                    </a:cubicBezTo>
                    <a:cubicBezTo>
                      <a:pt x="3253" y="793"/>
                      <a:pt x="3686" y="508"/>
                      <a:pt x="3781" y="603"/>
                    </a:cubicBezTo>
                    <a:cubicBezTo>
                      <a:pt x="3929" y="761"/>
                      <a:pt x="3401" y="1142"/>
                      <a:pt x="3306" y="1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4"/>
              <p:cNvSpPr/>
              <p:nvPr/>
            </p:nvSpPr>
            <p:spPr>
              <a:xfrm>
                <a:off x="2993175" y="1549050"/>
                <a:ext cx="64725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2589" extrusionOk="0">
                    <a:moveTo>
                      <a:pt x="1490" y="2483"/>
                    </a:moveTo>
                    <a:cubicBezTo>
                      <a:pt x="2145" y="2377"/>
                      <a:pt x="2588" y="1764"/>
                      <a:pt x="2483" y="1099"/>
                    </a:cubicBezTo>
                    <a:cubicBezTo>
                      <a:pt x="2377" y="444"/>
                      <a:pt x="1754" y="1"/>
                      <a:pt x="1099" y="106"/>
                    </a:cubicBezTo>
                    <a:cubicBezTo>
                      <a:pt x="444" y="222"/>
                      <a:pt x="1" y="835"/>
                      <a:pt x="106" y="1490"/>
                    </a:cubicBezTo>
                    <a:cubicBezTo>
                      <a:pt x="212" y="2145"/>
                      <a:pt x="835" y="2588"/>
                      <a:pt x="1490" y="2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4"/>
              <p:cNvSpPr/>
              <p:nvPr/>
            </p:nvSpPr>
            <p:spPr>
              <a:xfrm>
                <a:off x="2560150" y="1791700"/>
                <a:ext cx="179850" cy="60750"/>
              </a:xfrm>
              <a:custGeom>
                <a:avLst/>
                <a:gdLst/>
                <a:ahLst/>
                <a:cxnLst/>
                <a:rect l="l" t="t" r="r" b="b"/>
                <a:pathLst>
                  <a:path w="7194" h="2430" extrusionOk="0">
                    <a:moveTo>
                      <a:pt x="3740" y="2113"/>
                    </a:moveTo>
                    <a:cubicBezTo>
                      <a:pt x="5683" y="1796"/>
                      <a:pt x="7193" y="1141"/>
                      <a:pt x="7109" y="645"/>
                    </a:cubicBezTo>
                    <a:cubicBezTo>
                      <a:pt x="7024" y="149"/>
                      <a:pt x="5387" y="1"/>
                      <a:pt x="3444" y="317"/>
                    </a:cubicBezTo>
                    <a:cubicBezTo>
                      <a:pt x="1511" y="624"/>
                      <a:pt x="1" y="1289"/>
                      <a:pt x="85" y="1786"/>
                    </a:cubicBezTo>
                    <a:cubicBezTo>
                      <a:pt x="159" y="2282"/>
                      <a:pt x="1807" y="2430"/>
                      <a:pt x="3740" y="21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2957275" y="1726750"/>
                <a:ext cx="17957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7183" h="2441" extrusionOk="0">
                    <a:moveTo>
                      <a:pt x="3739" y="2123"/>
                    </a:moveTo>
                    <a:cubicBezTo>
                      <a:pt x="5672" y="1807"/>
                      <a:pt x="7182" y="1141"/>
                      <a:pt x="7108" y="645"/>
                    </a:cubicBezTo>
                    <a:cubicBezTo>
                      <a:pt x="7024" y="148"/>
                      <a:pt x="5376" y="1"/>
                      <a:pt x="3443" y="317"/>
                    </a:cubicBezTo>
                    <a:cubicBezTo>
                      <a:pt x="1511" y="634"/>
                      <a:pt x="0" y="1300"/>
                      <a:pt x="74" y="1796"/>
                    </a:cubicBezTo>
                    <a:cubicBezTo>
                      <a:pt x="159" y="2292"/>
                      <a:pt x="1806" y="2440"/>
                      <a:pt x="3739" y="21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2247025" y="1063225"/>
                <a:ext cx="919925" cy="946075"/>
              </a:xfrm>
              <a:custGeom>
                <a:avLst/>
                <a:gdLst/>
                <a:ahLst/>
                <a:cxnLst/>
                <a:rect l="l" t="t" r="r" b="b"/>
                <a:pathLst>
                  <a:path w="36797" h="37843" extrusionOk="0">
                    <a:moveTo>
                      <a:pt x="10414" y="11703"/>
                    </a:moveTo>
                    <a:cubicBezTo>
                      <a:pt x="12473" y="9844"/>
                      <a:pt x="14892" y="8429"/>
                      <a:pt x="17511" y="7531"/>
                    </a:cubicBezTo>
                    <a:cubicBezTo>
                      <a:pt x="20120" y="6623"/>
                      <a:pt x="22908" y="6316"/>
                      <a:pt x="25654" y="6633"/>
                    </a:cubicBezTo>
                    <a:cubicBezTo>
                      <a:pt x="29731" y="7140"/>
                      <a:pt x="33680" y="9115"/>
                      <a:pt x="36796" y="13002"/>
                    </a:cubicBezTo>
                    <a:cubicBezTo>
                      <a:pt x="29202" y="1"/>
                      <a:pt x="8344" y="2768"/>
                      <a:pt x="3939" y="15748"/>
                    </a:cubicBezTo>
                    <a:cubicBezTo>
                      <a:pt x="0" y="27386"/>
                      <a:pt x="4383" y="34505"/>
                      <a:pt x="11396" y="37842"/>
                    </a:cubicBezTo>
                    <a:cubicBezTo>
                      <a:pt x="9273" y="36395"/>
                      <a:pt x="7499" y="34473"/>
                      <a:pt x="6221" y="32245"/>
                    </a:cubicBezTo>
                    <a:cubicBezTo>
                      <a:pt x="5672" y="31263"/>
                      <a:pt x="5239" y="30206"/>
                      <a:pt x="4943" y="29119"/>
                    </a:cubicBezTo>
                    <a:cubicBezTo>
                      <a:pt x="3137" y="22169"/>
                      <a:pt x="5798" y="15874"/>
                      <a:pt x="10414" y="117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2448475" y="1052125"/>
                <a:ext cx="995450" cy="1490000"/>
              </a:xfrm>
              <a:custGeom>
                <a:avLst/>
                <a:gdLst/>
                <a:ahLst/>
                <a:cxnLst/>
                <a:rect l="l" t="t" r="r" b="b"/>
                <a:pathLst>
                  <a:path w="39818" h="59600" extrusionOk="0">
                    <a:moveTo>
                      <a:pt x="35857" y="11724"/>
                    </a:moveTo>
                    <a:cubicBezTo>
                      <a:pt x="33068" y="6665"/>
                      <a:pt x="28611" y="2620"/>
                      <a:pt x="23014" y="994"/>
                    </a:cubicBezTo>
                    <a:cubicBezTo>
                      <a:pt x="22686" y="899"/>
                      <a:pt x="22359" y="814"/>
                      <a:pt x="22021" y="730"/>
                    </a:cubicBezTo>
                    <a:cubicBezTo>
                      <a:pt x="21989" y="719"/>
                      <a:pt x="21958" y="709"/>
                      <a:pt x="21926" y="709"/>
                    </a:cubicBezTo>
                    <a:cubicBezTo>
                      <a:pt x="20342" y="318"/>
                      <a:pt x="18726" y="85"/>
                      <a:pt x="17099" y="1"/>
                    </a:cubicBezTo>
                    <a:cubicBezTo>
                      <a:pt x="27766" y="2821"/>
                      <a:pt x="32699" y="11249"/>
                      <a:pt x="33786" y="13150"/>
                    </a:cubicBezTo>
                    <a:cubicBezTo>
                      <a:pt x="34124" y="13731"/>
                      <a:pt x="34484" y="14386"/>
                      <a:pt x="34811" y="15062"/>
                    </a:cubicBezTo>
                    <a:cubicBezTo>
                      <a:pt x="35857" y="17723"/>
                      <a:pt x="36290" y="20596"/>
                      <a:pt x="36089" y="23447"/>
                    </a:cubicBezTo>
                    <a:cubicBezTo>
                      <a:pt x="35888" y="26426"/>
                      <a:pt x="34653" y="29235"/>
                      <a:pt x="32910" y="31791"/>
                    </a:cubicBezTo>
                    <a:cubicBezTo>
                      <a:pt x="32466" y="33301"/>
                      <a:pt x="31843" y="34738"/>
                      <a:pt x="31062" y="36100"/>
                    </a:cubicBezTo>
                    <a:cubicBezTo>
                      <a:pt x="28442" y="40652"/>
                      <a:pt x="24123" y="44222"/>
                      <a:pt x="19507" y="46070"/>
                    </a:cubicBezTo>
                    <a:lnTo>
                      <a:pt x="19085" y="46239"/>
                    </a:lnTo>
                    <a:cubicBezTo>
                      <a:pt x="17385" y="46873"/>
                      <a:pt x="15631" y="47348"/>
                      <a:pt x="13846" y="47633"/>
                    </a:cubicBezTo>
                    <a:lnTo>
                      <a:pt x="0" y="56177"/>
                    </a:lnTo>
                    <a:cubicBezTo>
                      <a:pt x="191" y="56410"/>
                      <a:pt x="370" y="56653"/>
                      <a:pt x="529" y="56917"/>
                    </a:cubicBezTo>
                    <a:lnTo>
                      <a:pt x="529" y="56917"/>
                    </a:lnTo>
                    <a:lnTo>
                      <a:pt x="1162" y="58036"/>
                    </a:lnTo>
                    <a:cubicBezTo>
                      <a:pt x="1194" y="58078"/>
                      <a:pt x="1152" y="58026"/>
                      <a:pt x="1215" y="58131"/>
                    </a:cubicBezTo>
                    <a:cubicBezTo>
                      <a:pt x="1458" y="58596"/>
                      <a:pt x="1637" y="59082"/>
                      <a:pt x="1743" y="59599"/>
                    </a:cubicBezTo>
                    <a:cubicBezTo>
                      <a:pt x="3201" y="58786"/>
                      <a:pt x="4848" y="57888"/>
                      <a:pt x="6580" y="56959"/>
                    </a:cubicBezTo>
                    <a:cubicBezTo>
                      <a:pt x="12917" y="53526"/>
                      <a:pt x="20405" y="49481"/>
                      <a:pt x="26974" y="44824"/>
                    </a:cubicBezTo>
                    <a:cubicBezTo>
                      <a:pt x="30174" y="42564"/>
                      <a:pt x="32656" y="40113"/>
                      <a:pt x="34526" y="37547"/>
                    </a:cubicBezTo>
                    <a:cubicBezTo>
                      <a:pt x="36511" y="34812"/>
                      <a:pt x="37800" y="31960"/>
                      <a:pt x="38465" y="29098"/>
                    </a:cubicBezTo>
                    <a:cubicBezTo>
                      <a:pt x="39817" y="23300"/>
                      <a:pt x="38750" y="16984"/>
                      <a:pt x="35857" y="117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1782850" y="1198150"/>
                <a:ext cx="291775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11671" h="7373" extrusionOk="0">
                    <a:moveTo>
                      <a:pt x="5186" y="5186"/>
                    </a:moveTo>
                    <a:cubicBezTo>
                      <a:pt x="5777" y="4648"/>
                      <a:pt x="6685" y="3940"/>
                      <a:pt x="7309" y="4141"/>
                    </a:cubicBezTo>
                    <a:cubicBezTo>
                      <a:pt x="8101" y="4405"/>
                      <a:pt x="8523" y="5746"/>
                      <a:pt x="8565" y="6570"/>
                    </a:cubicBezTo>
                    <a:cubicBezTo>
                      <a:pt x="8576" y="6876"/>
                      <a:pt x="11280" y="5302"/>
                      <a:pt x="11670" y="5102"/>
                    </a:cubicBezTo>
                    <a:cubicBezTo>
                      <a:pt x="9812" y="465"/>
                      <a:pt x="8069" y="0"/>
                      <a:pt x="4658" y="2863"/>
                    </a:cubicBezTo>
                    <a:cubicBezTo>
                      <a:pt x="3137" y="4141"/>
                      <a:pt x="2809" y="349"/>
                      <a:pt x="2429" y="708"/>
                    </a:cubicBezTo>
                    <a:lnTo>
                      <a:pt x="0" y="2947"/>
                    </a:lnTo>
                    <a:cubicBezTo>
                      <a:pt x="1299" y="4753"/>
                      <a:pt x="2799" y="7372"/>
                      <a:pt x="5186" y="51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3330875" y="857800"/>
                <a:ext cx="259050" cy="232900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9316" extrusionOk="0">
                    <a:moveTo>
                      <a:pt x="5303" y="6274"/>
                    </a:moveTo>
                    <a:cubicBezTo>
                      <a:pt x="5472" y="5514"/>
                      <a:pt x="5799" y="4458"/>
                      <a:pt x="6390" y="4278"/>
                    </a:cubicBezTo>
                    <a:cubicBezTo>
                      <a:pt x="7151" y="4046"/>
                      <a:pt x="8239" y="4859"/>
                      <a:pt x="8735" y="5482"/>
                    </a:cubicBezTo>
                    <a:cubicBezTo>
                      <a:pt x="8915" y="5725"/>
                      <a:pt x="10161" y="2979"/>
                      <a:pt x="10362" y="2609"/>
                    </a:cubicBezTo>
                    <a:cubicBezTo>
                      <a:pt x="6327" y="1"/>
                      <a:pt x="4701" y="603"/>
                      <a:pt x="3613" y="4743"/>
                    </a:cubicBezTo>
                    <a:cubicBezTo>
                      <a:pt x="3116" y="6591"/>
                      <a:pt x="761" y="3803"/>
                      <a:pt x="656" y="4289"/>
                    </a:cubicBezTo>
                    <a:lnTo>
                      <a:pt x="1" y="7394"/>
                    </a:lnTo>
                    <a:cubicBezTo>
                      <a:pt x="2007" y="8091"/>
                      <a:pt x="4648" y="9316"/>
                      <a:pt x="5303" y="627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2298500" y="2485600"/>
                <a:ext cx="1127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6422" extrusionOk="0">
                    <a:moveTo>
                      <a:pt x="3549" y="6284"/>
                    </a:moveTo>
                    <a:cubicBezTo>
                      <a:pt x="3961" y="6422"/>
                      <a:pt x="3972" y="6379"/>
                      <a:pt x="4162" y="6231"/>
                    </a:cubicBezTo>
                    <a:cubicBezTo>
                      <a:pt x="4352" y="6094"/>
                      <a:pt x="4468" y="6010"/>
                      <a:pt x="4510" y="5767"/>
                    </a:cubicBezTo>
                    <a:lnTo>
                      <a:pt x="4510" y="5756"/>
                    </a:lnTo>
                    <a:cubicBezTo>
                      <a:pt x="3961" y="4425"/>
                      <a:pt x="3021" y="2820"/>
                      <a:pt x="1954" y="1320"/>
                    </a:cubicBezTo>
                    <a:cubicBezTo>
                      <a:pt x="1321" y="423"/>
                      <a:pt x="1" y="0"/>
                      <a:pt x="1088" y="1669"/>
                    </a:cubicBezTo>
                    <a:cubicBezTo>
                      <a:pt x="2039" y="3137"/>
                      <a:pt x="2852" y="4679"/>
                      <a:pt x="3549" y="62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2007000" y="2522025"/>
                <a:ext cx="260625" cy="194900"/>
              </a:xfrm>
              <a:custGeom>
                <a:avLst/>
                <a:gdLst/>
                <a:ahLst/>
                <a:cxnLst/>
                <a:rect l="l" t="t" r="r" b="b"/>
                <a:pathLst>
                  <a:path w="10425" h="7796" extrusionOk="0">
                    <a:moveTo>
                      <a:pt x="550" y="7035"/>
                    </a:moveTo>
                    <a:cubicBezTo>
                      <a:pt x="212" y="6961"/>
                      <a:pt x="1" y="6644"/>
                      <a:pt x="64" y="6306"/>
                    </a:cubicBezTo>
                    <a:cubicBezTo>
                      <a:pt x="127" y="5968"/>
                      <a:pt x="455" y="5746"/>
                      <a:pt x="793" y="5820"/>
                    </a:cubicBezTo>
                    <a:lnTo>
                      <a:pt x="1236" y="5905"/>
                    </a:lnTo>
                    <a:cubicBezTo>
                      <a:pt x="3391" y="6348"/>
                      <a:pt x="3877" y="6443"/>
                      <a:pt x="6169" y="3908"/>
                    </a:cubicBezTo>
                    <a:cubicBezTo>
                      <a:pt x="8144" y="1701"/>
                      <a:pt x="6475" y="1289"/>
                      <a:pt x="6464" y="1279"/>
                    </a:cubicBezTo>
                    <a:cubicBezTo>
                      <a:pt x="6137" y="1194"/>
                      <a:pt x="5947" y="856"/>
                      <a:pt x="6031" y="529"/>
                    </a:cubicBezTo>
                    <a:cubicBezTo>
                      <a:pt x="6116" y="191"/>
                      <a:pt x="6454" y="1"/>
                      <a:pt x="6792" y="85"/>
                    </a:cubicBezTo>
                    <a:cubicBezTo>
                      <a:pt x="6802" y="85"/>
                      <a:pt x="10425" y="1015"/>
                      <a:pt x="7087" y="4732"/>
                    </a:cubicBezTo>
                    <a:cubicBezTo>
                      <a:pt x="4331" y="7795"/>
                      <a:pt x="3708" y="7668"/>
                      <a:pt x="993" y="7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6" name="Google Shape;796;p34"/>
            <p:cNvSpPr/>
            <p:nvPr/>
          </p:nvSpPr>
          <p:spPr>
            <a:xfrm rot="2860560" flipH="1">
              <a:off x="1864446" y="3592125"/>
              <a:ext cx="135183" cy="208904"/>
            </a:xfrm>
            <a:custGeom>
              <a:avLst/>
              <a:gdLst/>
              <a:ahLst/>
              <a:cxnLst/>
              <a:rect l="l" t="t" r="r" b="b"/>
              <a:pathLst>
                <a:path w="3110" h="4806" extrusionOk="0">
                  <a:moveTo>
                    <a:pt x="924" y="981"/>
                  </a:moveTo>
                  <a:cubicBezTo>
                    <a:pt x="1174" y="1390"/>
                    <a:pt x="1487" y="1769"/>
                    <a:pt x="1755" y="2166"/>
                  </a:cubicBezTo>
                  <a:cubicBezTo>
                    <a:pt x="2002" y="2520"/>
                    <a:pt x="2448" y="3012"/>
                    <a:pt x="2109" y="3505"/>
                  </a:cubicBezTo>
                  <a:cubicBezTo>
                    <a:pt x="1971" y="3705"/>
                    <a:pt x="1632" y="3813"/>
                    <a:pt x="1432" y="3890"/>
                  </a:cubicBezTo>
                  <a:cubicBezTo>
                    <a:pt x="1318" y="3933"/>
                    <a:pt x="1228" y="3953"/>
                    <a:pt x="1157" y="3953"/>
                  </a:cubicBezTo>
                  <a:cubicBezTo>
                    <a:pt x="776" y="3953"/>
                    <a:pt x="942" y="3392"/>
                    <a:pt x="955" y="2951"/>
                  </a:cubicBezTo>
                  <a:cubicBezTo>
                    <a:pt x="970" y="2294"/>
                    <a:pt x="927" y="1638"/>
                    <a:pt x="924" y="981"/>
                  </a:cubicBezTo>
                  <a:close/>
                  <a:moveTo>
                    <a:pt x="1048" y="0"/>
                  </a:moveTo>
                  <a:cubicBezTo>
                    <a:pt x="797" y="0"/>
                    <a:pt x="583" y="295"/>
                    <a:pt x="709" y="581"/>
                  </a:cubicBezTo>
                  <a:cubicBezTo>
                    <a:pt x="743" y="654"/>
                    <a:pt x="779" y="727"/>
                    <a:pt x="819" y="799"/>
                  </a:cubicBezTo>
                  <a:lnTo>
                    <a:pt x="819" y="799"/>
                  </a:lnTo>
                  <a:cubicBezTo>
                    <a:pt x="803" y="794"/>
                    <a:pt x="787" y="792"/>
                    <a:pt x="772" y="792"/>
                  </a:cubicBezTo>
                  <a:cubicBezTo>
                    <a:pt x="715" y="792"/>
                    <a:pt x="661" y="821"/>
                    <a:pt x="647" y="888"/>
                  </a:cubicBezTo>
                  <a:lnTo>
                    <a:pt x="647" y="873"/>
                  </a:lnTo>
                  <a:cubicBezTo>
                    <a:pt x="509" y="1535"/>
                    <a:pt x="339" y="2197"/>
                    <a:pt x="232" y="2843"/>
                  </a:cubicBezTo>
                  <a:cubicBezTo>
                    <a:pt x="155" y="3274"/>
                    <a:pt x="1" y="3874"/>
                    <a:pt x="139" y="4290"/>
                  </a:cubicBezTo>
                  <a:cubicBezTo>
                    <a:pt x="272" y="4681"/>
                    <a:pt x="568" y="4805"/>
                    <a:pt x="899" y="4805"/>
                  </a:cubicBezTo>
                  <a:cubicBezTo>
                    <a:pt x="1220" y="4805"/>
                    <a:pt x="1575" y="4688"/>
                    <a:pt x="1848" y="4582"/>
                  </a:cubicBezTo>
                  <a:cubicBezTo>
                    <a:pt x="2509" y="4321"/>
                    <a:pt x="3110" y="3828"/>
                    <a:pt x="3079" y="3043"/>
                  </a:cubicBezTo>
                  <a:cubicBezTo>
                    <a:pt x="3048" y="2504"/>
                    <a:pt x="2694" y="2043"/>
                    <a:pt x="2402" y="1612"/>
                  </a:cubicBezTo>
                  <a:cubicBezTo>
                    <a:pt x="2063" y="1104"/>
                    <a:pt x="1740" y="550"/>
                    <a:pt x="1309" y="119"/>
                  </a:cubicBezTo>
                  <a:cubicBezTo>
                    <a:pt x="1226" y="36"/>
                    <a:pt x="1135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3268488" y="3008613"/>
              <a:ext cx="117375" cy="116775"/>
            </a:xfrm>
            <a:custGeom>
              <a:avLst/>
              <a:gdLst/>
              <a:ahLst/>
              <a:cxnLst/>
              <a:rect l="l" t="t" r="r" b="b"/>
              <a:pathLst>
                <a:path w="4695" h="4671" extrusionOk="0">
                  <a:moveTo>
                    <a:pt x="1854" y="0"/>
                  </a:moveTo>
                  <a:cubicBezTo>
                    <a:pt x="1706" y="0"/>
                    <a:pt x="1582" y="177"/>
                    <a:pt x="1684" y="325"/>
                  </a:cubicBezTo>
                  <a:cubicBezTo>
                    <a:pt x="1616" y="366"/>
                    <a:pt x="1547" y="407"/>
                    <a:pt x="1506" y="475"/>
                  </a:cubicBezTo>
                  <a:cubicBezTo>
                    <a:pt x="1041" y="858"/>
                    <a:pt x="671" y="1351"/>
                    <a:pt x="425" y="1912"/>
                  </a:cubicBezTo>
                  <a:cubicBezTo>
                    <a:pt x="329" y="2022"/>
                    <a:pt x="233" y="2131"/>
                    <a:pt x="165" y="2254"/>
                  </a:cubicBezTo>
                  <a:cubicBezTo>
                    <a:pt x="1" y="2569"/>
                    <a:pt x="42" y="2952"/>
                    <a:pt x="274" y="3226"/>
                  </a:cubicBezTo>
                  <a:cubicBezTo>
                    <a:pt x="658" y="3677"/>
                    <a:pt x="1314" y="4020"/>
                    <a:pt x="1821" y="4307"/>
                  </a:cubicBezTo>
                  <a:cubicBezTo>
                    <a:pt x="2092" y="4459"/>
                    <a:pt x="2397" y="4670"/>
                    <a:pt x="2709" y="4670"/>
                  </a:cubicBezTo>
                  <a:cubicBezTo>
                    <a:pt x="2792" y="4670"/>
                    <a:pt x="2874" y="4656"/>
                    <a:pt x="2957" y="4622"/>
                  </a:cubicBezTo>
                  <a:cubicBezTo>
                    <a:pt x="3340" y="4457"/>
                    <a:pt x="3572" y="3937"/>
                    <a:pt x="3805" y="3623"/>
                  </a:cubicBezTo>
                  <a:cubicBezTo>
                    <a:pt x="4106" y="3198"/>
                    <a:pt x="4667" y="2651"/>
                    <a:pt x="4681" y="2104"/>
                  </a:cubicBezTo>
                  <a:cubicBezTo>
                    <a:pt x="4695" y="1707"/>
                    <a:pt x="4421" y="1392"/>
                    <a:pt x="4120" y="1187"/>
                  </a:cubicBezTo>
                  <a:cubicBezTo>
                    <a:pt x="4079" y="1159"/>
                    <a:pt x="4038" y="1132"/>
                    <a:pt x="3997" y="1105"/>
                  </a:cubicBezTo>
                  <a:cubicBezTo>
                    <a:pt x="3887" y="913"/>
                    <a:pt x="3709" y="763"/>
                    <a:pt x="3504" y="680"/>
                  </a:cubicBezTo>
                  <a:cubicBezTo>
                    <a:pt x="3334" y="487"/>
                    <a:pt x="3088" y="379"/>
                    <a:pt x="2830" y="379"/>
                  </a:cubicBezTo>
                  <a:cubicBezTo>
                    <a:pt x="2776" y="379"/>
                    <a:pt x="2723" y="384"/>
                    <a:pt x="2669" y="393"/>
                  </a:cubicBezTo>
                  <a:cubicBezTo>
                    <a:pt x="2423" y="270"/>
                    <a:pt x="2177" y="147"/>
                    <a:pt x="1944" y="24"/>
                  </a:cubicBezTo>
                  <a:cubicBezTo>
                    <a:pt x="1914" y="7"/>
                    <a:pt x="1883" y="0"/>
                    <a:pt x="18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 flipH="1">
              <a:off x="2449904" y="2485937"/>
              <a:ext cx="158569" cy="31231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 flipH="1">
              <a:off x="2003251" y="2826016"/>
              <a:ext cx="109799" cy="85022"/>
            </a:xfrm>
            <a:custGeom>
              <a:avLst/>
              <a:gdLst/>
              <a:ahLst/>
              <a:cxnLst/>
              <a:rect l="l" t="t" r="r" b="b"/>
              <a:pathLst>
                <a:path w="2526" h="1956" extrusionOk="0">
                  <a:moveTo>
                    <a:pt x="1263" y="1"/>
                  </a:moveTo>
                  <a:cubicBezTo>
                    <a:pt x="1" y="1"/>
                    <a:pt x="1" y="1955"/>
                    <a:pt x="1263" y="1955"/>
                  </a:cubicBezTo>
                  <a:cubicBezTo>
                    <a:pt x="2525" y="1955"/>
                    <a:pt x="2525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0" name="Google Shape;800;p34"/>
          <p:cNvGrpSpPr/>
          <p:nvPr/>
        </p:nvGrpSpPr>
        <p:grpSpPr>
          <a:xfrm>
            <a:off x="8229600" y="4330299"/>
            <a:ext cx="497546" cy="813201"/>
            <a:chOff x="5877938" y="487120"/>
            <a:chExt cx="1315269" cy="2311139"/>
          </a:xfrm>
        </p:grpSpPr>
        <p:grpSp>
          <p:nvGrpSpPr>
            <p:cNvPr id="801" name="Google Shape;801;p34"/>
            <p:cNvGrpSpPr/>
            <p:nvPr/>
          </p:nvGrpSpPr>
          <p:grpSpPr>
            <a:xfrm>
              <a:off x="5877938" y="727461"/>
              <a:ext cx="1281795" cy="2070797"/>
              <a:chOff x="4149400" y="419775"/>
              <a:chExt cx="1681925" cy="2717225"/>
            </a:xfrm>
          </p:grpSpPr>
          <p:sp>
            <p:nvSpPr>
              <p:cNvPr id="802" name="Google Shape;802;p34"/>
              <p:cNvSpPr/>
              <p:nvPr/>
            </p:nvSpPr>
            <p:spPr>
              <a:xfrm>
                <a:off x="5186800" y="921175"/>
                <a:ext cx="4992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1543" extrusionOk="0">
                    <a:moveTo>
                      <a:pt x="465" y="117"/>
                    </a:moveTo>
                    <a:cubicBezTo>
                      <a:pt x="0" y="1511"/>
                      <a:pt x="1996" y="1542"/>
                      <a:pt x="1225" y="402"/>
                    </a:cubicBezTo>
                    <a:cubicBezTo>
                      <a:pt x="1141" y="296"/>
                      <a:pt x="1046" y="201"/>
                      <a:pt x="930" y="127"/>
                    </a:cubicBezTo>
                    <a:cubicBezTo>
                      <a:pt x="613" y="1"/>
                      <a:pt x="465" y="117"/>
                      <a:pt x="465" y="11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4243400" y="1840550"/>
                <a:ext cx="41475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416" extrusionOk="0">
                    <a:moveTo>
                      <a:pt x="1141" y="85"/>
                    </a:moveTo>
                    <a:cubicBezTo>
                      <a:pt x="1658" y="1205"/>
                      <a:pt x="0" y="1416"/>
                      <a:pt x="539" y="391"/>
                    </a:cubicBezTo>
                    <a:cubicBezTo>
                      <a:pt x="592" y="296"/>
                      <a:pt x="665" y="201"/>
                      <a:pt x="750" y="127"/>
                    </a:cubicBezTo>
                    <a:cubicBezTo>
                      <a:pt x="1003" y="1"/>
                      <a:pt x="1141" y="85"/>
                      <a:pt x="1141" y="85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4149400" y="631800"/>
                <a:ext cx="1681925" cy="2505200"/>
              </a:xfrm>
              <a:custGeom>
                <a:avLst/>
                <a:gdLst/>
                <a:ahLst/>
                <a:cxnLst/>
                <a:rect l="l" t="t" r="r" b="b"/>
                <a:pathLst>
                  <a:path w="67277" h="100208" extrusionOk="0">
                    <a:moveTo>
                      <a:pt x="66062" y="75515"/>
                    </a:moveTo>
                    <a:cubicBezTo>
                      <a:pt x="66051" y="75483"/>
                      <a:pt x="66030" y="75451"/>
                      <a:pt x="66009" y="75420"/>
                    </a:cubicBezTo>
                    <a:lnTo>
                      <a:pt x="66009" y="75420"/>
                    </a:lnTo>
                    <a:cubicBezTo>
                      <a:pt x="65809" y="75092"/>
                      <a:pt x="65545" y="74796"/>
                      <a:pt x="65249" y="74554"/>
                    </a:cubicBezTo>
                    <a:lnTo>
                      <a:pt x="38856" y="30491"/>
                    </a:lnTo>
                    <a:cubicBezTo>
                      <a:pt x="38771" y="30354"/>
                      <a:pt x="38666" y="30238"/>
                      <a:pt x="38528" y="30153"/>
                    </a:cubicBezTo>
                    <a:cubicBezTo>
                      <a:pt x="38507" y="30016"/>
                      <a:pt x="38465" y="29879"/>
                      <a:pt x="38391" y="29762"/>
                    </a:cubicBezTo>
                    <a:lnTo>
                      <a:pt x="38381" y="29741"/>
                    </a:lnTo>
                    <a:cubicBezTo>
                      <a:pt x="37103" y="27639"/>
                      <a:pt x="33807" y="27164"/>
                      <a:pt x="29498" y="28094"/>
                    </a:cubicBezTo>
                    <a:cubicBezTo>
                      <a:pt x="27249" y="28579"/>
                      <a:pt x="24672" y="29456"/>
                      <a:pt x="21968" y="30671"/>
                    </a:cubicBezTo>
                    <a:cubicBezTo>
                      <a:pt x="21503" y="29879"/>
                      <a:pt x="20532" y="28294"/>
                      <a:pt x="19993" y="28136"/>
                    </a:cubicBezTo>
                    <a:cubicBezTo>
                      <a:pt x="19761" y="28073"/>
                      <a:pt x="19518" y="28030"/>
                      <a:pt x="19285" y="28030"/>
                    </a:cubicBezTo>
                    <a:cubicBezTo>
                      <a:pt x="21820" y="26467"/>
                      <a:pt x="24872" y="24693"/>
                      <a:pt x="27967" y="23161"/>
                    </a:cubicBezTo>
                    <a:cubicBezTo>
                      <a:pt x="33807" y="20268"/>
                      <a:pt x="41338" y="20574"/>
                      <a:pt x="44168" y="20817"/>
                    </a:cubicBezTo>
                    <a:cubicBezTo>
                      <a:pt x="44485" y="20901"/>
                      <a:pt x="44812" y="20933"/>
                      <a:pt x="45129" y="20912"/>
                    </a:cubicBezTo>
                    <a:lnTo>
                      <a:pt x="45319" y="20933"/>
                    </a:lnTo>
                    <a:cubicBezTo>
                      <a:pt x="49808" y="21524"/>
                      <a:pt x="45457" y="10699"/>
                      <a:pt x="44591" y="9104"/>
                    </a:cubicBezTo>
                    <a:cubicBezTo>
                      <a:pt x="43239" y="6633"/>
                      <a:pt x="41676" y="4563"/>
                      <a:pt x="40229" y="3221"/>
                    </a:cubicBezTo>
                    <a:cubicBezTo>
                      <a:pt x="39585" y="2619"/>
                      <a:pt x="35202" y="0"/>
                      <a:pt x="34631" y="2239"/>
                    </a:cubicBezTo>
                    <a:cubicBezTo>
                      <a:pt x="34631" y="2250"/>
                      <a:pt x="33438" y="6907"/>
                      <a:pt x="30238" y="12030"/>
                    </a:cubicBezTo>
                    <a:cubicBezTo>
                      <a:pt x="27143" y="16983"/>
                      <a:pt x="10794" y="27006"/>
                      <a:pt x="10171" y="27386"/>
                    </a:cubicBezTo>
                    <a:cubicBezTo>
                      <a:pt x="9685" y="27671"/>
                      <a:pt x="9516" y="28305"/>
                      <a:pt x="9801" y="28791"/>
                    </a:cubicBezTo>
                    <a:lnTo>
                      <a:pt x="11417" y="31558"/>
                    </a:lnTo>
                    <a:cubicBezTo>
                      <a:pt x="11100" y="31822"/>
                      <a:pt x="10805" y="32107"/>
                      <a:pt x="10519" y="32413"/>
                    </a:cubicBezTo>
                    <a:cubicBezTo>
                      <a:pt x="9611" y="33374"/>
                      <a:pt x="9083" y="34346"/>
                      <a:pt x="9073" y="35159"/>
                    </a:cubicBezTo>
                    <a:cubicBezTo>
                      <a:pt x="9073" y="35423"/>
                      <a:pt x="9284" y="35899"/>
                      <a:pt x="9579" y="36416"/>
                    </a:cubicBezTo>
                    <a:cubicBezTo>
                      <a:pt x="9801" y="36807"/>
                      <a:pt x="10086" y="37282"/>
                      <a:pt x="10298" y="37652"/>
                    </a:cubicBezTo>
                    <a:cubicBezTo>
                      <a:pt x="7700" y="39658"/>
                      <a:pt x="5524" y="41718"/>
                      <a:pt x="3919" y="43651"/>
                    </a:cubicBezTo>
                    <a:cubicBezTo>
                      <a:pt x="1099" y="47051"/>
                      <a:pt x="0" y="50199"/>
                      <a:pt x="1278" y="52301"/>
                    </a:cubicBezTo>
                    <a:cubicBezTo>
                      <a:pt x="1331" y="52385"/>
                      <a:pt x="1394" y="52459"/>
                      <a:pt x="1468" y="52533"/>
                    </a:cubicBezTo>
                    <a:cubicBezTo>
                      <a:pt x="1458" y="52734"/>
                      <a:pt x="1500" y="52934"/>
                      <a:pt x="1606" y="53103"/>
                    </a:cubicBezTo>
                    <a:lnTo>
                      <a:pt x="28558" y="98106"/>
                    </a:lnTo>
                    <a:cubicBezTo>
                      <a:pt x="28653" y="98275"/>
                      <a:pt x="28801" y="98401"/>
                      <a:pt x="28970" y="98496"/>
                    </a:cubicBezTo>
                    <a:lnTo>
                      <a:pt x="29034" y="98528"/>
                    </a:lnTo>
                    <a:cubicBezTo>
                      <a:pt x="29498" y="98877"/>
                      <a:pt x="30005" y="99162"/>
                      <a:pt x="30544" y="99373"/>
                    </a:cubicBezTo>
                    <a:cubicBezTo>
                      <a:pt x="31811" y="100017"/>
                      <a:pt x="33575" y="100207"/>
                      <a:pt x="35698" y="99964"/>
                    </a:cubicBezTo>
                    <a:cubicBezTo>
                      <a:pt x="36015" y="99943"/>
                      <a:pt x="36342" y="99901"/>
                      <a:pt x="36680" y="99859"/>
                    </a:cubicBezTo>
                    <a:cubicBezTo>
                      <a:pt x="39680" y="99415"/>
                      <a:pt x="43123" y="98180"/>
                      <a:pt x="46544" y="96500"/>
                    </a:cubicBezTo>
                    <a:cubicBezTo>
                      <a:pt x="48213" y="95708"/>
                      <a:pt x="49914" y="94779"/>
                      <a:pt x="51625" y="93754"/>
                    </a:cubicBezTo>
                    <a:lnTo>
                      <a:pt x="51709" y="93712"/>
                    </a:lnTo>
                    <a:lnTo>
                      <a:pt x="51730" y="93691"/>
                    </a:lnTo>
                    <a:lnTo>
                      <a:pt x="51730" y="93691"/>
                    </a:lnTo>
                    <a:lnTo>
                      <a:pt x="51730" y="93691"/>
                    </a:lnTo>
                    <a:cubicBezTo>
                      <a:pt x="56705" y="90670"/>
                      <a:pt x="60802" y="87217"/>
                      <a:pt x="63390" y="84091"/>
                    </a:cubicBezTo>
                    <a:cubicBezTo>
                      <a:pt x="66168" y="80732"/>
                      <a:pt x="67277" y="77606"/>
                      <a:pt x="66062" y="75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4318100" y="1544825"/>
                <a:ext cx="1384900" cy="1444575"/>
              </a:xfrm>
              <a:custGeom>
                <a:avLst/>
                <a:gdLst/>
                <a:ahLst/>
                <a:cxnLst/>
                <a:rect l="l" t="t" r="r" b="b"/>
                <a:pathLst>
                  <a:path w="55396" h="57783" extrusionOk="0">
                    <a:moveTo>
                      <a:pt x="33607" y="497"/>
                    </a:moveTo>
                    <a:cubicBezTo>
                      <a:pt x="32298" y="1"/>
                      <a:pt x="30260" y="53"/>
                      <a:pt x="27767" y="592"/>
                    </a:cubicBezTo>
                    <a:cubicBezTo>
                      <a:pt x="23965" y="1416"/>
                      <a:pt x="19212" y="3391"/>
                      <a:pt x="14396" y="6306"/>
                    </a:cubicBezTo>
                    <a:lnTo>
                      <a:pt x="14365" y="6327"/>
                    </a:lnTo>
                    <a:cubicBezTo>
                      <a:pt x="9549" y="9263"/>
                      <a:pt x="5599" y="12579"/>
                      <a:pt x="3106" y="15579"/>
                    </a:cubicBezTo>
                    <a:cubicBezTo>
                      <a:pt x="1036" y="18082"/>
                      <a:pt x="1" y="20300"/>
                      <a:pt x="371" y="21778"/>
                    </a:cubicBezTo>
                    <a:lnTo>
                      <a:pt x="21937" y="57782"/>
                    </a:lnTo>
                    <a:cubicBezTo>
                      <a:pt x="22381" y="56262"/>
                      <a:pt x="23384" y="54561"/>
                      <a:pt x="24841" y="52797"/>
                    </a:cubicBezTo>
                    <a:cubicBezTo>
                      <a:pt x="27440" y="49661"/>
                      <a:pt x="31527" y="46218"/>
                      <a:pt x="36501" y="43197"/>
                    </a:cubicBezTo>
                    <a:lnTo>
                      <a:pt x="36533" y="43176"/>
                    </a:lnTo>
                    <a:cubicBezTo>
                      <a:pt x="41497" y="40155"/>
                      <a:pt x="46429" y="38117"/>
                      <a:pt x="50400" y="37262"/>
                    </a:cubicBezTo>
                    <a:cubicBezTo>
                      <a:pt x="51213" y="37082"/>
                      <a:pt x="52048" y="36955"/>
                      <a:pt x="52882" y="36881"/>
                    </a:cubicBezTo>
                    <a:cubicBezTo>
                      <a:pt x="53157" y="36955"/>
                      <a:pt x="53442" y="36924"/>
                      <a:pt x="53685" y="36776"/>
                    </a:cubicBezTo>
                    <a:lnTo>
                      <a:pt x="53716" y="36818"/>
                    </a:lnTo>
                    <a:cubicBezTo>
                      <a:pt x="54276" y="36797"/>
                      <a:pt x="54836" y="36818"/>
                      <a:pt x="55396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169100" y="2959275"/>
                <a:ext cx="50975" cy="40675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627" extrusionOk="0">
                    <a:moveTo>
                      <a:pt x="2039" y="307"/>
                    </a:moveTo>
                    <a:cubicBezTo>
                      <a:pt x="1490" y="1627"/>
                      <a:pt x="1" y="391"/>
                      <a:pt x="1289" y="43"/>
                    </a:cubicBezTo>
                    <a:cubicBezTo>
                      <a:pt x="1416" y="11"/>
                      <a:pt x="1553" y="0"/>
                      <a:pt x="1690" y="11"/>
                    </a:cubicBezTo>
                    <a:cubicBezTo>
                      <a:pt x="1997" y="117"/>
                      <a:pt x="2039" y="307"/>
                      <a:pt x="2039" y="307"/>
                    </a:cubicBezTo>
                    <a:close/>
                  </a:path>
                </a:pathLst>
              </a:custGeom>
              <a:solidFill>
                <a:srgbClr val="4C00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4206150" y="1366075"/>
                <a:ext cx="930500" cy="676225"/>
              </a:xfrm>
              <a:custGeom>
                <a:avLst/>
                <a:gdLst/>
                <a:ahLst/>
                <a:cxnLst/>
                <a:rect l="l" t="t" r="r" b="b"/>
                <a:pathLst>
                  <a:path w="37220" h="27049" extrusionOk="0">
                    <a:moveTo>
                      <a:pt x="18241" y="12400"/>
                    </a:moveTo>
                    <a:cubicBezTo>
                      <a:pt x="23173" y="9411"/>
                      <a:pt x="28063" y="7383"/>
                      <a:pt x="31992" y="6538"/>
                    </a:cubicBezTo>
                    <a:cubicBezTo>
                      <a:pt x="34009" y="6095"/>
                      <a:pt x="35783" y="5968"/>
                      <a:pt x="37219" y="6190"/>
                    </a:cubicBezTo>
                    <a:lnTo>
                      <a:pt x="34822" y="2176"/>
                    </a:lnTo>
                    <a:cubicBezTo>
                      <a:pt x="34748" y="2049"/>
                      <a:pt x="34695" y="1912"/>
                      <a:pt x="34685" y="1775"/>
                    </a:cubicBezTo>
                    <a:cubicBezTo>
                      <a:pt x="34547" y="1690"/>
                      <a:pt x="34431" y="1574"/>
                      <a:pt x="34347" y="1437"/>
                    </a:cubicBezTo>
                    <a:cubicBezTo>
                      <a:pt x="33576" y="180"/>
                      <a:pt x="31083" y="1"/>
                      <a:pt x="27661" y="740"/>
                    </a:cubicBezTo>
                    <a:cubicBezTo>
                      <a:pt x="23901" y="1553"/>
                      <a:pt x="19191" y="3518"/>
                      <a:pt x="14417" y="6411"/>
                    </a:cubicBezTo>
                    <a:lnTo>
                      <a:pt x="14386" y="6433"/>
                    </a:lnTo>
                    <a:cubicBezTo>
                      <a:pt x="9612" y="9337"/>
                      <a:pt x="5694" y="12622"/>
                      <a:pt x="3233" y="15589"/>
                    </a:cubicBezTo>
                    <a:cubicBezTo>
                      <a:pt x="994" y="18293"/>
                      <a:pt x="1" y="20595"/>
                      <a:pt x="772" y="21863"/>
                    </a:cubicBezTo>
                    <a:cubicBezTo>
                      <a:pt x="867" y="22032"/>
                      <a:pt x="920" y="22232"/>
                      <a:pt x="920" y="22433"/>
                    </a:cubicBezTo>
                    <a:cubicBezTo>
                      <a:pt x="994" y="22507"/>
                      <a:pt x="1057" y="22581"/>
                      <a:pt x="1110" y="22676"/>
                    </a:cubicBezTo>
                    <a:lnTo>
                      <a:pt x="3729" y="27048"/>
                    </a:lnTo>
                    <a:cubicBezTo>
                      <a:pt x="4109" y="25528"/>
                      <a:pt x="5113" y="23774"/>
                      <a:pt x="6634" y="21947"/>
                    </a:cubicBezTo>
                    <a:cubicBezTo>
                      <a:pt x="9200" y="18842"/>
                      <a:pt x="13256" y="15431"/>
                      <a:pt x="18198" y="124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4427675" y="1382175"/>
                <a:ext cx="224725" cy="160300"/>
              </a:xfrm>
              <a:custGeom>
                <a:avLst/>
                <a:gdLst/>
                <a:ahLst/>
                <a:cxnLst/>
                <a:rect l="l" t="t" r="r" b="b"/>
                <a:pathLst>
                  <a:path w="8989" h="6412" extrusionOk="0">
                    <a:moveTo>
                      <a:pt x="4490" y="4004"/>
                    </a:moveTo>
                    <a:cubicBezTo>
                      <a:pt x="6000" y="3085"/>
                      <a:pt x="7510" y="2261"/>
                      <a:pt x="8989" y="1532"/>
                    </a:cubicBezTo>
                    <a:cubicBezTo>
                      <a:pt x="8725" y="951"/>
                      <a:pt x="8418" y="149"/>
                      <a:pt x="8281" y="106"/>
                    </a:cubicBezTo>
                    <a:cubicBezTo>
                      <a:pt x="7933" y="1"/>
                      <a:pt x="7310" y="85"/>
                      <a:pt x="6517" y="328"/>
                    </a:cubicBezTo>
                    <a:cubicBezTo>
                      <a:pt x="5482" y="666"/>
                      <a:pt x="4500" y="1120"/>
                      <a:pt x="3581" y="1691"/>
                    </a:cubicBezTo>
                    <a:cubicBezTo>
                      <a:pt x="2589" y="2282"/>
                      <a:pt x="1680" y="2990"/>
                      <a:pt x="878" y="3814"/>
                    </a:cubicBezTo>
                    <a:cubicBezTo>
                      <a:pt x="328" y="4405"/>
                      <a:pt x="1" y="4891"/>
                      <a:pt x="1" y="5176"/>
                    </a:cubicBezTo>
                    <a:cubicBezTo>
                      <a:pt x="1" y="5324"/>
                      <a:pt x="107" y="5155"/>
                      <a:pt x="244" y="5398"/>
                    </a:cubicBezTo>
                    <a:cubicBezTo>
                      <a:pt x="423" y="5715"/>
                      <a:pt x="635" y="6095"/>
                      <a:pt x="825" y="6412"/>
                    </a:cubicBezTo>
                    <a:cubicBezTo>
                      <a:pt x="1976" y="5598"/>
                      <a:pt x="3191" y="4796"/>
                      <a:pt x="4458" y="402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4451450" y="826925"/>
                <a:ext cx="720575" cy="549750"/>
              </a:xfrm>
              <a:custGeom>
                <a:avLst/>
                <a:gdLst/>
                <a:ahLst/>
                <a:cxnLst/>
                <a:rect l="l" t="t" r="r" b="b"/>
                <a:pathLst>
                  <a:path w="28823" h="21990" extrusionOk="0">
                    <a:moveTo>
                      <a:pt x="14977" y="13508"/>
                    </a:moveTo>
                    <a:cubicBezTo>
                      <a:pt x="19539" y="11248"/>
                      <a:pt x="25021" y="10794"/>
                      <a:pt x="28823" y="10815"/>
                    </a:cubicBezTo>
                    <a:cubicBezTo>
                      <a:pt x="27524" y="9474"/>
                      <a:pt x="26161" y="7604"/>
                      <a:pt x="24968" y="5418"/>
                    </a:cubicBezTo>
                    <a:cubicBezTo>
                      <a:pt x="24007" y="3697"/>
                      <a:pt x="23257" y="1880"/>
                      <a:pt x="22708" y="0"/>
                    </a:cubicBezTo>
                    <a:cubicBezTo>
                      <a:pt x="21905" y="1838"/>
                      <a:pt x="20965" y="3612"/>
                      <a:pt x="19909" y="5323"/>
                    </a:cubicBezTo>
                    <a:cubicBezTo>
                      <a:pt x="16941" y="10065"/>
                      <a:pt x="3539" y="18609"/>
                      <a:pt x="1" y="20817"/>
                    </a:cubicBezTo>
                    <a:lnTo>
                      <a:pt x="687" y="21989"/>
                    </a:lnTo>
                    <a:cubicBezTo>
                      <a:pt x="2926" y="20468"/>
                      <a:pt x="8893" y="16518"/>
                      <a:pt x="14977" y="1350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055300" y="713900"/>
                <a:ext cx="228950" cy="387900"/>
              </a:xfrm>
              <a:custGeom>
                <a:avLst/>
                <a:gdLst/>
                <a:ahLst/>
                <a:cxnLst/>
                <a:rect l="l" t="t" r="r" b="b"/>
                <a:pathLst>
                  <a:path w="9158" h="15516" extrusionOk="0">
                    <a:moveTo>
                      <a:pt x="8914" y="13034"/>
                    </a:moveTo>
                    <a:cubicBezTo>
                      <a:pt x="8598" y="11302"/>
                      <a:pt x="7784" y="9094"/>
                      <a:pt x="6538" y="6813"/>
                    </a:cubicBezTo>
                    <a:lnTo>
                      <a:pt x="6538" y="6813"/>
                    </a:lnTo>
                    <a:cubicBezTo>
                      <a:pt x="5292" y="4532"/>
                      <a:pt x="3877" y="2652"/>
                      <a:pt x="2588" y="1448"/>
                    </a:cubicBezTo>
                    <a:cubicBezTo>
                      <a:pt x="1553" y="497"/>
                      <a:pt x="740" y="1"/>
                      <a:pt x="381" y="191"/>
                    </a:cubicBezTo>
                    <a:cubicBezTo>
                      <a:pt x="32" y="392"/>
                      <a:pt x="1" y="1342"/>
                      <a:pt x="254" y="2726"/>
                    </a:cubicBezTo>
                    <a:cubicBezTo>
                      <a:pt x="560" y="4458"/>
                      <a:pt x="1374" y="6665"/>
                      <a:pt x="2630" y="8946"/>
                    </a:cubicBezTo>
                    <a:cubicBezTo>
                      <a:pt x="3877" y="11238"/>
                      <a:pt x="5292" y="13108"/>
                      <a:pt x="6580" y="14312"/>
                    </a:cubicBezTo>
                    <a:cubicBezTo>
                      <a:pt x="6760" y="14481"/>
                      <a:pt x="8207" y="15463"/>
                      <a:pt x="8291" y="15431"/>
                    </a:cubicBezTo>
                    <a:cubicBezTo>
                      <a:pt x="8291" y="15452"/>
                      <a:pt x="8291" y="15473"/>
                      <a:pt x="8291" y="15494"/>
                    </a:cubicBezTo>
                    <a:cubicBezTo>
                      <a:pt x="8481" y="15516"/>
                      <a:pt x="9157" y="14375"/>
                      <a:pt x="8914" y="130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4898475" y="2511725"/>
                <a:ext cx="862350" cy="573250"/>
              </a:xfrm>
              <a:custGeom>
                <a:avLst/>
                <a:gdLst/>
                <a:ahLst/>
                <a:cxnLst/>
                <a:rect l="l" t="t" r="r" b="b"/>
                <a:pathLst>
                  <a:path w="34494" h="22930" extrusionOk="0">
                    <a:moveTo>
                      <a:pt x="27608" y="603"/>
                    </a:moveTo>
                    <a:lnTo>
                      <a:pt x="27608" y="603"/>
                    </a:lnTo>
                    <a:cubicBezTo>
                      <a:pt x="23858" y="1416"/>
                      <a:pt x="19148" y="3370"/>
                      <a:pt x="14374" y="6264"/>
                    </a:cubicBezTo>
                    <a:lnTo>
                      <a:pt x="14353" y="6274"/>
                    </a:lnTo>
                    <a:cubicBezTo>
                      <a:pt x="9579" y="9179"/>
                      <a:pt x="5672" y="12463"/>
                      <a:pt x="3221" y="15431"/>
                    </a:cubicBezTo>
                    <a:cubicBezTo>
                      <a:pt x="1003" y="18103"/>
                      <a:pt x="0" y="20395"/>
                      <a:pt x="739" y="21662"/>
                    </a:cubicBezTo>
                    <a:lnTo>
                      <a:pt x="760" y="21694"/>
                    </a:lnTo>
                    <a:lnTo>
                      <a:pt x="760" y="21694"/>
                    </a:lnTo>
                    <a:lnTo>
                      <a:pt x="760" y="21694"/>
                    </a:lnTo>
                    <a:cubicBezTo>
                      <a:pt x="887" y="21916"/>
                      <a:pt x="1067" y="22095"/>
                      <a:pt x="1289" y="22243"/>
                    </a:cubicBezTo>
                    <a:cubicBezTo>
                      <a:pt x="2144" y="22602"/>
                      <a:pt x="3559" y="22930"/>
                      <a:pt x="5756" y="22697"/>
                    </a:cubicBezTo>
                    <a:cubicBezTo>
                      <a:pt x="6284" y="22623"/>
                      <a:pt x="6844" y="22528"/>
                      <a:pt x="7435" y="22402"/>
                    </a:cubicBezTo>
                    <a:cubicBezTo>
                      <a:pt x="9759" y="21895"/>
                      <a:pt x="12452" y="20955"/>
                      <a:pt x="15282" y="19635"/>
                    </a:cubicBezTo>
                    <a:cubicBezTo>
                      <a:pt x="16286" y="19149"/>
                      <a:pt x="17300" y="18631"/>
                      <a:pt x="18292" y="18071"/>
                    </a:cubicBezTo>
                    <a:cubicBezTo>
                      <a:pt x="22887" y="15505"/>
                      <a:pt x="27227" y="12284"/>
                      <a:pt x="30068" y="9379"/>
                    </a:cubicBezTo>
                    <a:cubicBezTo>
                      <a:pt x="31843" y="7563"/>
                      <a:pt x="33142" y="5820"/>
                      <a:pt x="33818" y="4310"/>
                    </a:cubicBezTo>
                    <a:cubicBezTo>
                      <a:pt x="34367" y="3064"/>
                      <a:pt x="34494" y="2039"/>
                      <a:pt x="34082" y="1353"/>
                    </a:cubicBezTo>
                    <a:lnTo>
                      <a:pt x="34082" y="1353"/>
                    </a:lnTo>
                    <a:lnTo>
                      <a:pt x="34082" y="1353"/>
                    </a:lnTo>
                    <a:lnTo>
                      <a:pt x="33691" y="708"/>
                    </a:lnTo>
                    <a:cubicBezTo>
                      <a:pt x="32561" y="11"/>
                      <a:pt x="30385" y="1"/>
                      <a:pt x="27608" y="60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4490275" y="1886500"/>
                <a:ext cx="199900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7996" h="8017" extrusionOk="0">
                    <a:moveTo>
                      <a:pt x="6094" y="7108"/>
                    </a:moveTo>
                    <a:cubicBezTo>
                      <a:pt x="7298" y="6453"/>
                      <a:pt x="7995" y="5123"/>
                      <a:pt x="7837" y="3750"/>
                    </a:cubicBezTo>
                    <a:cubicBezTo>
                      <a:pt x="7689" y="2377"/>
                      <a:pt x="6728" y="1236"/>
                      <a:pt x="5408" y="845"/>
                    </a:cubicBezTo>
                    <a:cubicBezTo>
                      <a:pt x="2493" y="0"/>
                      <a:pt x="0" y="3095"/>
                      <a:pt x="1458" y="5767"/>
                    </a:cubicBezTo>
                    <a:cubicBezTo>
                      <a:pt x="2366" y="7414"/>
                      <a:pt x="4436" y="8016"/>
                      <a:pt x="6094" y="7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4466500" y="1939025"/>
                <a:ext cx="832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1491" extrusionOk="0">
                    <a:moveTo>
                      <a:pt x="560" y="1173"/>
                    </a:moveTo>
                    <a:cubicBezTo>
                      <a:pt x="698" y="1247"/>
                      <a:pt x="835" y="1311"/>
                      <a:pt x="983" y="1353"/>
                    </a:cubicBezTo>
                    <a:cubicBezTo>
                      <a:pt x="1268" y="1448"/>
                      <a:pt x="1574" y="1490"/>
                      <a:pt x="1870" y="1458"/>
                    </a:cubicBezTo>
                    <a:lnTo>
                      <a:pt x="1891" y="1458"/>
                    </a:lnTo>
                    <a:lnTo>
                      <a:pt x="1902" y="1458"/>
                    </a:lnTo>
                    <a:lnTo>
                      <a:pt x="1954" y="1448"/>
                    </a:lnTo>
                    <a:cubicBezTo>
                      <a:pt x="2271" y="1395"/>
                      <a:pt x="2567" y="1237"/>
                      <a:pt x="2789" y="1015"/>
                    </a:cubicBezTo>
                    <a:cubicBezTo>
                      <a:pt x="2884" y="920"/>
                      <a:pt x="2958" y="814"/>
                      <a:pt x="3032" y="709"/>
                    </a:cubicBezTo>
                    <a:cubicBezTo>
                      <a:pt x="3084" y="614"/>
                      <a:pt x="3327" y="96"/>
                      <a:pt x="3137" y="33"/>
                    </a:cubicBezTo>
                    <a:cubicBezTo>
                      <a:pt x="3000" y="1"/>
                      <a:pt x="2799" y="371"/>
                      <a:pt x="2704" y="487"/>
                    </a:cubicBezTo>
                    <a:cubicBezTo>
                      <a:pt x="2641" y="561"/>
                      <a:pt x="2578" y="635"/>
                      <a:pt x="2493" y="698"/>
                    </a:cubicBezTo>
                    <a:cubicBezTo>
                      <a:pt x="2324" y="856"/>
                      <a:pt x="2113" y="951"/>
                      <a:pt x="1880" y="994"/>
                    </a:cubicBezTo>
                    <a:cubicBezTo>
                      <a:pt x="1870" y="994"/>
                      <a:pt x="1849" y="994"/>
                      <a:pt x="1838" y="994"/>
                    </a:cubicBezTo>
                    <a:lnTo>
                      <a:pt x="1828" y="994"/>
                    </a:lnTo>
                    <a:lnTo>
                      <a:pt x="1817" y="994"/>
                    </a:lnTo>
                    <a:cubicBezTo>
                      <a:pt x="1574" y="1015"/>
                      <a:pt x="1331" y="994"/>
                      <a:pt x="1109" y="930"/>
                    </a:cubicBezTo>
                    <a:cubicBezTo>
                      <a:pt x="972" y="899"/>
                      <a:pt x="845" y="856"/>
                      <a:pt x="729" y="814"/>
                    </a:cubicBezTo>
                    <a:cubicBezTo>
                      <a:pt x="592" y="761"/>
                      <a:pt x="201" y="561"/>
                      <a:pt x="106" y="687"/>
                    </a:cubicBezTo>
                    <a:cubicBezTo>
                      <a:pt x="1" y="846"/>
                      <a:pt x="476" y="1120"/>
                      <a:pt x="560" y="11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4464650" y="1944050"/>
                <a:ext cx="8690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2251" extrusionOk="0">
                    <a:moveTo>
                      <a:pt x="740" y="2197"/>
                    </a:moveTo>
                    <a:cubicBezTo>
                      <a:pt x="919" y="2240"/>
                      <a:pt x="1110" y="2250"/>
                      <a:pt x="1289" y="2240"/>
                    </a:cubicBezTo>
                    <a:cubicBezTo>
                      <a:pt x="1616" y="2208"/>
                      <a:pt x="1944" y="2113"/>
                      <a:pt x="2229" y="1944"/>
                    </a:cubicBezTo>
                    <a:lnTo>
                      <a:pt x="2240" y="1933"/>
                    </a:lnTo>
                    <a:lnTo>
                      <a:pt x="2250" y="1923"/>
                    </a:lnTo>
                    <a:cubicBezTo>
                      <a:pt x="2271" y="1912"/>
                      <a:pt x="2345" y="1859"/>
                      <a:pt x="2356" y="1859"/>
                    </a:cubicBezTo>
                    <a:cubicBezTo>
                      <a:pt x="2652" y="1638"/>
                      <a:pt x="2894" y="1363"/>
                      <a:pt x="3074" y="1046"/>
                    </a:cubicBezTo>
                    <a:cubicBezTo>
                      <a:pt x="3137" y="951"/>
                      <a:pt x="3190" y="846"/>
                      <a:pt x="3232" y="750"/>
                    </a:cubicBezTo>
                    <a:cubicBezTo>
                      <a:pt x="3264" y="655"/>
                      <a:pt x="3475" y="75"/>
                      <a:pt x="3275" y="32"/>
                    </a:cubicBezTo>
                    <a:cubicBezTo>
                      <a:pt x="3127" y="1"/>
                      <a:pt x="2947" y="455"/>
                      <a:pt x="2873" y="582"/>
                    </a:cubicBezTo>
                    <a:cubicBezTo>
                      <a:pt x="2831" y="666"/>
                      <a:pt x="2778" y="750"/>
                      <a:pt x="2725" y="824"/>
                    </a:cubicBezTo>
                    <a:cubicBezTo>
                      <a:pt x="2556" y="1088"/>
                      <a:pt x="2345" y="1300"/>
                      <a:pt x="2092" y="1479"/>
                    </a:cubicBezTo>
                    <a:cubicBezTo>
                      <a:pt x="2060" y="1500"/>
                      <a:pt x="2039" y="1511"/>
                      <a:pt x="2007" y="1532"/>
                    </a:cubicBezTo>
                    <a:lnTo>
                      <a:pt x="1997" y="1543"/>
                    </a:lnTo>
                    <a:lnTo>
                      <a:pt x="1986" y="1543"/>
                    </a:lnTo>
                    <a:cubicBezTo>
                      <a:pt x="1764" y="1680"/>
                      <a:pt x="1511" y="1775"/>
                      <a:pt x="1247" y="1807"/>
                    </a:cubicBezTo>
                    <a:cubicBezTo>
                      <a:pt x="1099" y="1817"/>
                      <a:pt x="951" y="1828"/>
                      <a:pt x="793" y="1817"/>
                    </a:cubicBezTo>
                    <a:cubicBezTo>
                      <a:pt x="645" y="1796"/>
                      <a:pt x="148" y="1680"/>
                      <a:pt x="85" y="1817"/>
                    </a:cubicBezTo>
                    <a:cubicBezTo>
                      <a:pt x="1" y="2007"/>
                      <a:pt x="645" y="2187"/>
                      <a:pt x="740" y="21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4"/>
              <p:cNvSpPr/>
              <p:nvPr/>
            </p:nvSpPr>
            <p:spPr>
              <a:xfrm>
                <a:off x="4704925" y="1868275"/>
                <a:ext cx="176125" cy="146025"/>
              </a:xfrm>
              <a:custGeom>
                <a:avLst/>
                <a:gdLst/>
                <a:ahLst/>
                <a:cxnLst/>
                <a:rect l="l" t="t" r="r" b="b"/>
                <a:pathLst>
                  <a:path w="7045" h="5841" extrusionOk="0">
                    <a:moveTo>
                      <a:pt x="2176" y="3106"/>
                    </a:moveTo>
                    <a:cubicBezTo>
                      <a:pt x="1722" y="3106"/>
                      <a:pt x="1321" y="3053"/>
                      <a:pt x="951" y="3190"/>
                    </a:cubicBezTo>
                    <a:cubicBezTo>
                      <a:pt x="1" y="3539"/>
                      <a:pt x="729" y="4732"/>
                      <a:pt x="1342" y="5112"/>
                    </a:cubicBezTo>
                    <a:cubicBezTo>
                      <a:pt x="2482" y="5820"/>
                      <a:pt x="3919" y="5841"/>
                      <a:pt x="5070" y="5165"/>
                    </a:cubicBezTo>
                    <a:cubicBezTo>
                      <a:pt x="6263" y="4552"/>
                      <a:pt x="7024" y="3327"/>
                      <a:pt x="7045" y="1986"/>
                    </a:cubicBezTo>
                    <a:cubicBezTo>
                      <a:pt x="7045" y="1257"/>
                      <a:pt x="6443" y="0"/>
                      <a:pt x="5630" y="624"/>
                    </a:cubicBezTo>
                    <a:cubicBezTo>
                      <a:pt x="5313" y="856"/>
                      <a:pt x="5144" y="1236"/>
                      <a:pt x="4901" y="1606"/>
                    </a:cubicBezTo>
                    <a:cubicBezTo>
                      <a:pt x="4616" y="2071"/>
                      <a:pt x="4204" y="2451"/>
                      <a:pt x="3718" y="2694"/>
                    </a:cubicBezTo>
                    <a:cubicBezTo>
                      <a:pt x="3253" y="2968"/>
                      <a:pt x="2715" y="3116"/>
                      <a:pt x="2176" y="31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4"/>
              <p:cNvSpPr/>
              <p:nvPr/>
            </p:nvSpPr>
            <p:spPr>
              <a:xfrm>
                <a:off x="4474950" y="1948275"/>
                <a:ext cx="68950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884" extrusionOk="0">
                    <a:moveTo>
                      <a:pt x="761" y="2842"/>
                    </a:moveTo>
                    <a:cubicBezTo>
                      <a:pt x="940" y="2821"/>
                      <a:pt x="1131" y="2778"/>
                      <a:pt x="1300" y="2715"/>
                    </a:cubicBezTo>
                    <a:cubicBezTo>
                      <a:pt x="1606" y="2588"/>
                      <a:pt x="1880" y="2398"/>
                      <a:pt x="2102" y="2155"/>
                    </a:cubicBezTo>
                    <a:lnTo>
                      <a:pt x="2113" y="2145"/>
                    </a:lnTo>
                    <a:lnTo>
                      <a:pt x="2123" y="2134"/>
                    </a:lnTo>
                    <a:cubicBezTo>
                      <a:pt x="2144" y="2113"/>
                      <a:pt x="2197" y="2050"/>
                      <a:pt x="2197" y="2039"/>
                    </a:cubicBezTo>
                    <a:cubicBezTo>
                      <a:pt x="2419" y="1743"/>
                      <a:pt x="2577" y="1405"/>
                      <a:pt x="2662" y="1057"/>
                    </a:cubicBezTo>
                    <a:cubicBezTo>
                      <a:pt x="2683" y="941"/>
                      <a:pt x="2704" y="835"/>
                      <a:pt x="2715" y="719"/>
                    </a:cubicBezTo>
                    <a:cubicBezTo>
                      <a:pt x="2725" y="613"/>
                      <a:pt x="2757" y="1"/>
                      <a:pt x="2546" y="22"/>
                    </a:cubicBezTo>
                    <a:cubicBezTo>
                      <a:pt x="2387" y="43"/>
                      <a:pt x="2356" y="518"/>
                      <a:pt x="2324" y="666"/>
                    </a:cubicBezTo>
                    <a:cubicBezTo>
                      <a:pt x="2303" y="761"/>
                      <a:pt x="2282" y="856"/>
                      <a:pt x="2250" y="951"/>
                    </a:cubicBezTo>
                    <a:cubicBezTo>
                      <a:pt x="2166" y="1236"/>
                      <a:pt x="2028" y="1511"/>
                      <a:pt x="1838" y="1754"/>
                    </a:cubicBezTo>
                    <a:cubicBezTo>
                      <a:pt x="1817" y="1785"/>
                      <a:pt x="1796" y="1807"/>
                      <a:pt x="1775" y="1828"/>
                    </a:cubicBezTo>
                    <a:lnTo>
                      <a:pt x="1764" y="1838"/>
                    </a:lnTo>
                    <a:lnTo>
                      <a:pt x="1754" y="1849"/>
                    </a:lnTo>
                    <a:cubicBezTo>
                      <a:pt x="1585" y="2050"/>
                      <a:pt x="1373" y="2208"/>
                      <a:pt x="1131" y="2314"/>
                    </a:cubicBezTo>
                    <a:cubicBezTo>
                      <a:pt x="993" y="2377"/>
                      <a:pt x="845" y="2430"/>
                      <a:pt x="698" y="2461"/>
                    </a:cubicBezTo>
                    <a:cubicBezTo>
                      <a:pt x="560" y="2493"/>
                      <a:pt x="43" y="2525"/>
                      <a:pt x="22" y="2673"/>
                    </a:cubicBezTo>
                    <a:cubicBezTo>
                      <a:pt x="0" y="2884"/>
                      <a:pt x="666" y="2852"/>
                      <a:pt x="761" y="284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4539375" y="1926625"/>
                <a:ext cx="776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842" extrusionOk="0">
                    <a:moveTo>
                      <a:pt x="2166" y="2525"/>
                    </a:moveTo>
                    <a:cubicBezTo>
                      <a:pt x="3106" y="2007"/>
                      <a:pt x="2958" y="603"/>
                      <a:pt x="1923" y="307"/>
                    </a:cubicBezTo>
                    <a:cubicBezTo>
                      <a:pt x="888" y="1"/>
                      <a:pt x="0" y="1099"/>
                      <a:pt x="518" y="2049"/>
                    </a:cubicBezTo>
                    <a:cubicBezTo>
                      <a:pt x="845" y="2630"/>
                      <a:pt x="1574" y="2842"/>
                      <a:pt x="2166" y="25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4"/>
              <p:cNvSpPr/>
              <p:nvPr/>
            </p:nvSpPr>
            <p:spPr>
              <a:xfrm>
                <a:off x="4858325" y="1697975"/>
                <a:ext cx="194625" cy="194625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7785" extrusionOk="0">
                    <a:moveTo>
                      <a:pt x="5535" y="6886"/>
                    </a:moveTo>
                    <a:cubicBezTo>
                      <a:pt x="7182" y="5978"/>
                      <a:pt x="7784" y="3908"/>
                      <a:pt x="6887" y="2250"/>
                    </a:cubicBezTo>
                    <a:cubicBezTo>
                      <a:pt x="5978" y="602"/>
                      <a:pt x="3898" y="0"/>
                      <a:pt x="2250" y="909"/>
                    </a:cubicBezTo>
                    <a:cubicBezTo>
                      <a:pt x="603" y="1817"/>
                      <a:pt x="1" y="3887"/>
                      <a:pt x="898" y="5535"/>
                    </a:cubicBezTo>
                    <a:cubicBezTo>
                      <a:pt x="1807" y="7182"/>
                      <a:pt x="3887" y="7784"/>
                      <a:pt x="5535" y="68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4"/>
              <p:cNvSpPr/>
              <p:nvPr/>
            </p:nvSpPr>
            <p:spPr>
              <a:xfrm>
                <a:off x="4942550" y="1665750"/>
                <a:ext cx="61025" cy="6207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483" extrusionOk="0">
                    <a:moveTo>
                      <a:pt x="2409" y="645"/>
                    </a:moveTo>
                    <a:cubicBezTo>
                      <a:pt x="2398" y="804"/>
                      <a:pt x="2377" y="951"/>
                      <a:pt x="2335" y="1099"/>
                    </a:cubicBezTo>
                    <a:cubicBezTo>
                      <a:pt x="2261" y="1395"/>
                      <a:pt x="2124" y="1670"/>
                      <a:pt x="1944" y="1902"/>
                    </a:cubicBezTo>
                    <a:lnTo>
                      <a:pt x="1934" y="1912"/>
                    </a:lnTo>
                    <a:cubicBezTo>
                      <a:pt x="1923" y="1912"/>
                      <a:pt x="1923" y="1923"/>
                      <a:pt x="1923" y="1923"/>
                    </a:cubicBezTo>
                    <a:cubicBezTo>
                      <a:pt x="1912" y="1934"/>
                      <a:pt x="1891" y="1965"/>
                      <a:pt x="1881" y="1965"/>
                    </a:cubicBezTo>
                    <a:cubicBezTo>
                      <a:pt x="1670" y="2208"/>
                      <a:pt x="1384" y="2367"/>
                      <a:pt x="1068" y="2441"/>
                    </a:cubicBezTo>
                    <a:cubicBezTo>
                      <a:pt x="941" y="2462"/>
                      <a:pt x="803" y="2483"/>
                      <a:pt x="677" y="2472"/>
                    </a:cubicBezTo>
                    <a:cubicBezTo>
                      <a:pt x="571" y="2472"/>
                      <a:pt x="1" y="2398"/>
                      <a:pt x="54" y="2208"/>
                    </a:cubicBezTo>
                    <a:cubicBezTo>
                      <a:pt x="96" y="2071"/>
                      <a:pt x="518" y="2103"/>
                      <a:pt x="666" y="2081"/>
                    </a:cubicBezTo>
                    <a:cubicBezTo>
                      <a:pt x="761" y="2071"/>
                      <a:pt x="867" y="2050"/>
                      <a:pt x="962" y="2029"/>
                    </a:cubicBezTo>
                    <a:cubicBezTo>
                      <a:pt x="1184" y="1965"/>
                      <a:pt x="1384" y="1828"/>
                      <a:pt x="1532" y="1659"/>
                    </a:cubicBezTo>
                    <a:cubicBezTo>
                      <a:pt x="1532" y="1659"/>
                      <a:pt x="1553" y="1627"/>
                      <a:pt x="1564" y="1627"/>
                    </a:cubicBezTo>
                    <a:lnTo>
                      <a:pt x="1564" y="1627"/>
                    </a:lnTo>
                    <a:lnTo>
                      <a:pt x="1564" y="1617"/>
                    </a:lnTo>
                    <a:cubicBezTo>
                      <a:pt x="1722" y="1427"/>
                      <a:pt x="1838" y="1215"/>
                      <a:pt x="1912" y="983"/>
                    </a:cubicBezTo>
                    <a:cubicBezTo>
                      <a:pt x="1955" y="856"/>
                      <a:pt x="1986" y="730"/>
                      <a:pt x="2018" y="592"/>
                    </a:cubicBezTo>
                    <a:cubicBezTo>
                      <a:pt x="2050" y="466"/>
                      <a:pt x="2092" y="22"/>
                      <a:pt x="2240" y="11"/>
                    </a:cubicBezTo>
                    <a:cubicBezTo>
                      <a:pt x="2440" y="1"/>
                      <a:pt x="2419" y="550"/>
                      <a:pt x="2409" y="6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4"/>
              <p:cNvSpPr/>
              <p:nvPr/>
            </p:nvSpPr>
            <p:spPr>
              <a:xfrm>
                <a:off x="4945725" y="1681075"/>
                <a:ext cx="87675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2145" extrusionOk="0">
                    <a:moveTo>
                      <a:pt x="3264" y="782"/>
                    </a:moveTo>
                    <a:cubicBezTo>
                      <a:pt x="3201" y="951"/>
                      <a:pt x="3116" y="1120"/>
                      <a:pt x="3000" y="1268"/>
                    </a:cubicBezTo>
                    <a:cubicBezTo>
                      <a:pt x="2799" y="1532"/>
                      <a:pt x="2546" y="1743"/>
                      <a:pt x="2250" y="1901"/>
                    </a:cubicBezTo>
                    <a:lnTo>
                      <a:pt x="2240" y="1901"/>
                    </a:lnTo>
                    <a:lnTo>
                      <a:pt x="2229" y="1901"/>
                    </a:lnTo>
                    <a:cubicBezTo>
                      <a:pt x="2197" y="1912"/>
                      <a:pt x="2123" y="1944"/>
                      <a:pt x="2113" y="1954"/>
                    </a:cubicBezTo>
                    <a:cubicBezTo>
                      <a:pt x="1775" y="2081"/>
                      <a:pt x="1405" y="2144"/>
                      <a:pt x="1046" y="2134"/>
                    </a:cubicBezTo>
                    <a:cubicBezTo>
                      <a:pt x="930" y="2123"/>
                      <a:pt x="814" y="2113"/>
                      <a:pt x="698" y="2092"/>
                    </a:cubicBezTo>
                    <a:cubicBezTo>
                      <a:pt x="603" y="2070"/>
                      <a:pt x="1" y="1944"/>
                      <a:pt x="74" y="1743"/>
                    </a:cubicBezTo>
                    <a:cubicBezTo>
                      <a:pt x="138" y="1606"/>
                      <a:pt x="603" y="1701"/>
                      <a:pt x="750" y="1701"/>
                    </a:cubicBezTo>
                    <a:cubicBezTo>
                      <a:pt x="845" y="1701"/>
                      <a:pt x="941" y="1711"/>
                      <a:pt x="1046" y="1701"/>
                    </a:cubicBezTo>
                    <a:cubicBezTo>
                      <a:pt x="1352" y="1701"/>
                      <a:pt x="1648" y="1637"/>
                      <a:pt x="1933" y="1521"/>
                    </a:cubicBezTo>
                    <a:cubicBezTo>
                      <a:pt x="1965" y="1511"/>
                      <a:pt x="1997" y="1490"/>
                      <a:pt x="2028" y="1479"/>
                    </a:cubicBezTo>
                    <a:cubicBezTo>
                      <a:pt x="2028" y="1479"/>
                      <a:pt x="2028" y="1479"/>
                      <a:pt x="2039" y="1479"/>
                    </a:cubicBezTo>
                    <a:lnTo>
                      <a:pt x="2049" y="1479"/>
                    </a:lnTo>
                    <a:cubicBezTo>
                      <a:pt x="2282" y="1363"/>
                      <a:pt x="2493" y="1204"/>
                      <a:pt x="2662" y="1004"/>
                    </a:cubicBezTo>
                    <a:cubicBezTo>
                      <a:pt x="2757" y="877"/>
                      <a:pt x="2842" y="750"/>
                      <a:pt x="2915" y="624"/>
                    </a:cubicBezTo>
                    <a:cubicBezTo>
                      <a:pt x="2979" y="486"/>
                      <a:pt x="3158" y="0"/>
                      <a:pt x="3296" y="22"/>
                    </a:cubicBezTo>
                    <a:cubicBezTo>
                      <a:pt x="3507" y="53"/>
                      <a:pt x="3306" y="687"/>
                      <a:pt x="32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4"/>
              <p:cNvSpPr/>
              <p:nvPr/>
            </p:nvSpPr>
            <p:spPr>
              <a:xfrm>
                <a:off x="4952075" y="1701400"/>
                <a:ext cx="977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1585" extrusionOk="0">
                    <a:moveTo>
                      <a:pt x="3464" y="782"/>
                    </a:moveTo>
                    <a:cubicBezTo>
                      <a:pt x="3348" y="919"/>
                      <a:pt x="3211" y="1057"/>
                      <a:pt x="3063" y="1162"/>
                    </a:cubicBezTo>
                    <a:cubicBezTo>
                      <a:pt x="2799" y="1353"/>
                      <a:pt x="2493" y="1490"/>
                      <a:pt x="2165" y="1543"/>
                    </a:cubicBezTo>
                    <a:lnTo>
                      <a:pt x="2144" y="1543"/>
                    </a:lnTo>
                    <a:lnTo>
                      <a:pt x="2133" y="1543"/>
                    </a:lnTo>
                    <a:cubicBezTo>
                      <a:pt x="2112" y="1543"/>
                      <a:pt x="2017" y="1553"/>
                      <a:pt x="2007" y="1553"/>
                    </a:cubicBezTo>
                    <a:cubicBezTo>
                      <a:pt x="1648" y="1585"/>
                      <a:pt x="1278" y="1532"/>
                      <a:pt x="940" y="1405"/>
                    </a:cubicBezTo>
                    <a:cubicBezTo>
                      <a:pt x="824" y="1374"/>
                      <a:pt x="729" y="1331"/>
                      <a:pt x="623" y="1279"/>
                    </a:cubicBezTo>
                    <a:cubicBezTo>
                      <a:pt x="539" y="1226"/>
                      <a:pt x="0" y="930"/>
                      <a:pt x="127" y="761"/>
                    </a:cubicBezTo>
                    <a:cubicBezTo>
                      <a:pt x="222" y="645"/>
                      <a:pt x="655" y="867"/>
                      <a:pt x="782" y="919"/>
                    </a:cubicBezTo>
                    <a:cubicBezTo>
                      <a:pt x="877" y="951"/>
                      <a:pt x="972" y="983"/>
                      <a:pt x="1067" y="1015"/>
                    </a:cubicBezTo>
                    <a:cubicBezTo>
                      <a:pt x="1362" y="1099"/>
                      <a:pt x="1669" y="1120"/>
                      <a:pt x="1975" y="1099"/>
                    </a:cubicBezTo>
                    <a:cubicBezTo>
                      <a:pt x="1986" y="1099"/>
                      <a:pt x="2049" y="1088"/>
                      <a:pt x="2070" y="1078"/>
                    </a:cubicBezTo>
                    <a:lnTo>
                      <a:pt x="2081" y="1078"/>
                    </a:lnTo>
                    <a:lnTo>
                      <a:pt x="2091" y="1078"/>
                    </a:lnTo>
                    <a:cubicBezTo>
                      <a:pt x="2355" y="1046"/>
                      <a:pt x="2598" y="951"/>
                      <a:pt x="2820" y="803"/>
                    </a:cubicBezTo>
                    <a:cubicBezTo>
                      <a:pt x="2947" y="719"/>
                      <a:pt x="3063" y="624"/>
                      <a:pt x="3168" y="518"/>
                    </a:cubicBezTo>
                    <a:cubicBezTo>
                      <a:pt x="3274" y="413"/>
                      <a:pt x="3580" y="1"/>
                      <a:pt x="3718" y="53"/>
                    </a:cubicBezTo>
                    <a:cubicBezTo>
                      <a:pt x="3908" y="148"/>
                      <a:pt x="3528" y="698"/>
                      <a:pt x="3464" y="7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4"/>
              <p:cNvSpPr/>
              <p:nvPr/>
            </p:nvSpPr>
            <p:spPr>
              <a:xfrm>
                <a:off x="4911125" y="1727550"/>
                <a:ext cx="6895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768" extrusionOk="0">
                    <a:moveTo>
                      <a:pt x="1965" y="2450"/>
                    </a:moveTo>
                    <a:cubicBezTo>
                      <a:pt x="2546" y="2123"/>
                      <a:pt x="2758" y="1384"/>
                      <a:pt x="2441" y="803"/>
                    </a:cubicBezTo>
                    <a:cubicBezTo>
                      <a:pt x="2124" y="211"/>
                      <a:pt x="1385" y="0"/>
                      <a:pt x="793" y="328"/>
                    </a:cubicBezTo>
                    <a:cubicBezTo>
                      <a:pt x="212" y="644"/>
                      <a:pt x="1" y="1384"/>
                      <a:pt x="318" y="1965"/>
                    </a:cubicBezTo>
                    <a:cubicBezTo>
                      <a:pt x="635" y="2556"/>
                      <a:pt x="1374" y="2767"/>
                      <a:pt x="1965" y="24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4"/>
              <p:cNvSpPr/>
              <p:nvPr/>
            </p:nvSpPr>
            <p:spPr>
              <a:xfrm>
                <a:off x="4586100" y="2061275"/>
                <a:ext cx="169025" cy="1083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32" extrusionOk="0">
                    <a:moveTo>
                      <a:pt x="3824" y="2969"/>
                    </a:moveTo>
                    <a:cubicBezTo>
                      <a:pt x="5546" y="2029"/>
                      <a:pt x="6760" y="888"/>
                      <a:pt x="6517" y="444"/>
                    </a:cubicBezTo>
                    <a:cubicBezTo>
                      <a:pt x="6274" y="1"/>
                      <a:pt x="4669" y="413"/>
                      <a:pt x="2937" y="1363"/>
                    </a:cubicBezTo>
                    <a:cubicBezTo>
                      <a:pt x="1215" y="2303"/>
                      <a:pt x="1" y="3444"/>
                      <a:pt x="244" y="3888"/>
                    </a:cubicBezTo>
                    <a:cubicBezTo>
                      <a:pt x="487" y="4331"/>
                      <a:pt x="2092" y="3919"/>
                      <a:pt x="3824" y="29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4"/>
              <p:cNvSpPr/>
              <p:nvPr/>
            </p:nvSpPr>
            <p:spPr>
              <a:xfrm>
                <a:off x="4940175" y="1867225"/>
                <a:ext cx="169025" cy="108000"/>
              </a:xfrm>
              <a:custGeom>
                <a:avLst/>
                <a:gdLst/>
                <a:ahLst/>
                <a:cxnLst/>
                <a:rect l="l" t="t" r="r" b="b"/>
                <a:pathLst>
                  <a:path w="6761" h="4320" extrusionOk="0">
                    <a:moveTo>
                      <a:pt x="3824" y="2968"/>
                    </a:moveTo>
                    <a:cubicBezTo>
                      <a:pt x="5545" y="2017"/>
                      <a:pt x="6760" y="887"/>
                      <a:pt x="6517" y="444"/>
                    </a:cubicBezTo>
                    <a:cubicBezTo>
                      <a:pt x="6274" y="0"/>
                      <a:pt x="4669" y="412"/>
                      <a:pt x="2937" y="1352"/>
                    </a:cubicBezTo>
                    <a:cubicBezTo>
                      <a:pt x="1215" y="2303"/>
                      <a:pt x="1" y="3433"/>
                      <a:pt x="254" y="3876"/>
                    </a:cubicBezTo>
                    <a:cubicBezTo>
                      <a:pt x="497" y="4320"/>
                      <a:pt x="2102" y="3919"/>
                      <a:pt x="3824" y="2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4"/>
              <p:cNvSpPr/>
              <p:nvPr/>
            </p:nvSpPr>
            <p:spPr>
              <a:xfrm>
                <a:off x="5000125" y="419775"/>
                <a:ext cx="68150" cy="106700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4268" extrusionOk="0">
                    <a:moveTo>
                      <a:pt x="1521" y="4267"/>
                    </a:moveTo>
                    <a:lnTo>
                      <a:pt x="2229" y="4214"/>
                    </a:lnTo>
                    <a:lnTo>
                      <a:pt x="2725" y="0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4"/>
              <p:cNvSpPr/>
              <p:nvPr/>
            </p:nvSpPr>
            <p:spPr>
              <a:xfrm>
                <a:off x="5506000" y="1174125"/>
                <a:ext cx="112775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3359" extrusionOk="0">
                    <a:moveTo>
                      <a:pt x="4511" y="919"/>
                    </a:moveTo>
                    <a:lnTo>
                      <a:pt x="349" y="0"/>
                    </a:lnTo>
                    <a:lnTo>
                      <a:pt x="1" y="624"/>
                    </a:lnTo>
                    <a:lnTo>
                      <a:pt x="3264" y="335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4"/>
              <p:cNvSpPr/>
              <p:nvPr/>
            </p:nvSpPr>
            <p:spPr>
              <a:xfrm>
                <a:off x="5452950" y="1382975"/>
                <a:ext cx="231575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9263" h="8418" extrusionOk="0">
                    <a:moveTo>
                      <a:pt x="3063" y="5144"/>
                    </a:moveTo>
                    <a:cubicBezTo>
                      <a:pt x="3823" y="5017"/>
                      <a:pt x="4932" y="4901"/>
                      <a:pt x="5323" y="5387"/>
                    </a:cubicBezTo>
                    <a:cubicBezTo>
                      <a:pt x="5830" y="5999"/>
                      <a:pt x="5492" y="7320"/>
                      <a:pt x="5101" y="8006"/>
                    </a:cubicBezTo>
                    <a:cubicBezTo>
                      <a:pt x="4953" y="8270"/>
                      <a:pt x="7963" y="8376"/>
                      <a:pt x="8375" y="8418"/>
                    </a:cubicBezTo>
                    <a:cubicBezTo>
                      <a:pt x="9262" y="3686"/>
                      <a:pt x="8080" y="2419"/>
                      <a:pt x="3834" y="2989"/>
                    </a:cubicBezTo>
                    <a:cubicBezTo>
                      <a:pt x="1943" y="3243"/>
                      <a:pt x="3623" y="1"/>
                      <a:pt x="3126" y="85"/>
                    </a:cubicBezTo>
                    <a:lnTo>
                      <a:pt x="11" y="666"/>
                    </a:lnTo>
                    <a:cubicBezTo>
                      <a:pt x="137" y="2789"/>
                      <a:pt x="0" y="5693"/>
                      <a:pt x="3063" y="514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4"/>
              <p:cNvSpPr/>
              <p:nvPr/>
            </p:nvSpPr>
            <p:spPr>
              <a:xfrm>
                <a:off x="4595350" y="487900"/>
                <a:ext cx="235550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9833" extrusionOk="0">
                    <a:moveTo>
                      <a:pt x="4236" y="6601"/>
                    </a:moveTo>
                    <a:cubicBezTo>
                      <a:pt x="4246" y="5798"/>
                      <a:pt x="4172" y="4647"/>
                      <a:pt x="3613" y="4320"/>
                    </a:cubicBezTo>
                    <a:cubicBezTo>
                      <a:pt x="2905" y="3897"/>
                      <a:pt x="1606" y="4457"/>
                      <a:pt x="962" y="4975"/>
                    </a:cubicBezTo>
                    <a:cubicBezTo>
                      <a:pt x="719" y="5175"/>
                      <a:pt x="117" y="2102"/>
                      <a:pt x="1" y="1679"/>
                    </a:cubicBezTo>
                    <a:cubicBezTo>
                      <a:pt x="4711" y="0"/>
                      <a:pt x="6211" y="1014"/>
                      <a:pt x="6316" y="5460"/>
                    </a:cubicBezTo>
                    <a:cubicBezTo>
                      <a:pt x="6358" y="7446"/>
                      <a:pt x="9421" y="5196"/>
                      <a:pt x="9411" y="5703"/>
                    </a:cubicBezTo>
                    <a:lnTo>
                      <a:pt x="9326" y="9009"/>
                    </a:lnTo>
                    <a:cubicBezTo>
                      <a:pt x="7129" y="9231"/>
                      <a:pt x="4162" y="9833"/>
                      <a:pt x="4236" y="660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4"/>
              <p:cNvSpPr/>
              <p:nvPr/>
            </p:nvSpPr>
            <p:spPr>
              <a:xfrm>
                <a:off x="4990075" y="1544825"/>
                <a:ext cx="712925" cy="950825"/>
              </a:xfrm>
              <a:custGeom>
                <a:avLst/>
                <a:gdLst/>
                <a:ahLst/>
                <a:cxnLst/>
                <a:rect l="l" t="t" r="r" b="b"/>
                <a:pathLst>
                  <a:path w="28517" h="38033" extrusionOk="0">
                    <a:moveTo>
                      <a:pt x="6728" y="497"/>
                    </a:moveTo>
                    <a:cubicBezTo>
                      <a:pt x="5419" y="1"/>
                      <a:pt x="3381" y="53"/>
                      <a:pt x="888" y="592"/>
                    </a:cubicBezTo>
                    <a:cubicBezTo>
                      <a:pt x="603" y="655"/>
                      <a:pt x="297" y="729"/>
                      <a:pt x="1" y="803"/>
                    </a:cubicBezTo>
                    <a:cubicBezTo>
                      <a:pt x="11893" y="15621"/>
                      <a:pt x="18008" y="30471"/>
                      <a:pt x="20670" y="38033"/>
                    </a:cubicBezTo>
                    <a:cubicBezTo>
                      <a:pt x="21662" y="37716"/>
                      <a:pt x="22613" y="37462"/>
                      <a:pt x="23521" y="37262"/>
                    </a:cubicBezTo>
                    <a:cubicBezTo>
                      <a:pt x="24356" y="37082"/>
                      <a:pt x="25200" y="36945"/>
                      <a:pt x="26056" y="36871"/>
                    </a:cubicBezTo>
                    <a:cubicBezTo>
                      <a:pt x="26309" y="36913"/>
                      <a:pt x="26573" y="36860"/>
                      <a:pt x="26774" y="36702"/>
                    </a:cubicBezTo>
                    <a:cubicBezTo>
                      <a:pt x="26795" y="36744"/>
                      <a:pt x="26816" y="36786"/>
                      <a:pt x="26837" y="36818"/>
                    </a:cubicBezTo>
                    <a:cubicBezTo>
                      <a:pt x="27397" y="36797"/>
                      <a:pt x="27957" y="36807"/>
                      <a:pt x="28517" y="368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4"/>
              <p:cNvSpPr/>
              <p:nvPr/>
            </p:nvSpPr>
            <p:spPr>
              <a:xfrm>
                <a:off x="4845650" y="1366075"/>
                <a:ext cx="291000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11640" h="6898" extrusionOk="0">
                    <a:moveTo>
                      <a:pt x="6412" y="6538"/>
                    </a:moveTo>
                    <a:cubicBezTo>
                      <a:pt x="8429" y="6095"/>
                      <a:pt x="10203" y="5978"/>
                      <a:pt x="11639" y="6190"/>
                    </a:cubicBezTo>
                    <a:lnTo>
                      <a:pt x="9242" y="2176"/>
                    </a:lnTo>
                    <a:cubicBezTo>
                      <a:pt x="9168" y="2049"/>
                      <a:pt x="9115" y="1912"/>
                      <a:pt x="9105" y="1775"/>
                    </a:cubicBezTo>
                    <a:cubicBezTo>
                      <a:pt x="8967" y="1690"/>
                      <a:pt x="8851" y="1574"/>
                      <a:pt x="8767" y="1437"/>
                    </a:cubicBezTo>
                    <a:cubicBezTo>
                      <a:pt x="7996" y="180"/>
                      <a:pt x="5503" y="1"/>
                      <a:pt x="2081" y="740"/>
                    </a:cubicBezTo>
                    <a:cubicBezTo>
                      <a:pt x="1416" y="888"/>
                      <a:pt x="719" y="1067"/>
                      <a:pt x="1" y="1279"/>
                    </a:cubicBezTo>
                    <a:cubicBezTo>
                      <a:pt x="1733" y="3137"/>
                      <a:pt x="3380" y="5017"/>
                      <a:pt x="4922" y="6897"/>
                    </a:cubicBezTo>
                    <a:cubicBezTo>
                      <a:pt x="5429" y="6760"/>
                      <a:pt x="5926" y="6633"/>
                      <a:pt x="6412" y="65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4"/>
              <p:cNvSpPr/>
              <p:nvPr/>
            </p:nvSpPr>
            <p:spPr>
              <a:xfrm>
                <a:off x="5007775" y="2586200"/>
                <a:ext cx="600700" cy="434100"/>
              </a:xfrm>
              <a:custGeom>
                <a:avLst/>
                <a:gdLst/>
                <a:ahLst/>
                <a:cxnLst/>
                <a:rect l="l" t="t" r="r" b="b"/>
                <a:pathLst>
                  <a:path w="24028" h="17364" extrusionOk="0">
                    <a:moveTo>
                      <a:pt x="19666" y="560"/>
                    </a:moveTo>
                    <a:cubicBezTo>
                      <a:pt x="14892" y="1880"/>
                      <a:pt x="9379" y="5101"/>
                      <a:pt x="5514" y="8301"/>
                    </a:cubicBezTo>
                    <a:cubicBezTo>
                      <a:pt x="4267" y="9305"/>
                      <a:pt x="3116" y="10424"/>
                      <a:pt x="2071" y="11639"/>
                    </a:cubicBezTo>
                    <a:cubicBezTo>
                      <a:pt x="1067" y="12843"/>
                      <a:pt x="412" y="13878"/>
                      <a:pt x="169" y="14733"/>
                    </a:cubicBezTo>
                    <a:cubicBezTo>
                      <a:pt x="0" y="15304"/>
                      <a:pt x="22" y="15811"/>
                      <a:pt x="233" y="16233"/>
                    </a:cubicBezTo>
                    <a:cubicBezTo>
                      <a:pt x="444" y="16656"/>
                      <a:pt x="856" y="16993"/>
                      <a:pt x="1458" y="17162"/>
                    </a:cubicBezTo>
                    <a:cubicBezTo>
                      <a:pt x="2176" y="17363"/>
                      <a:pt x="3232" y="17353"/>
                      <a:pt x="4658" y="17099"/>
                    </a:cubicBezTo>
                    <a:lnTo>
                      <a:pt x="4679" y="17099"/>
                    </a:lnTo>
                    <a:cubicBezTo>
                      <a:pt x="4890" y="17057"/>
                      <a:pt x="5102" y="17015"/>
                      <a:pt x="5281" y="16972"/>
                    </a:cubicBezTo>
                    <a:cubicBezTo>
                      <a:pt x="5471" y="16930"/>
                      <a:pt x="5693" y="16867"/>
                      <a:pt x="5925" y="16803"/>
                    </a:cubicBezTo>
                    <a:cubicBezTo>
                      <a:pt x="6675" y="16603"/>
                      <a:pt x="6580" y="15832"/>
                      <a:pt x="6242" y="15895"/>
                    </a:cubicBezTo>
                    <a:cubicBezTo>
                      <a:pt x="2567" y="16529"/>
                      <a:pt x="2187" y="16096"/>
                      <a:pt x="1838" y="15990"/>
                    </a:cubicBezTo>
                    <a:cubicBezTo>
                      <a:pt x="719" y="15642"/>
                      <a:pt x="1099" y="14353"/>
                      <a:pt x="2736" y="12399"/>
                    </a:cubicBezTo>
                    <a:cubicBezTo>
                      <a:pt x="6390" y="8058"/>
                      <a:pt x="14649" y="2883"/>
                      <a:pt x="19898" y="1436"/>
                    </a:cubicBezTo>
                    <a:cubicBezTo>
                      <a:pt x="20542" y="1257"/>
                      <a:pt x="21187" y="1120"/>
                      <a:pt x="21842" y="1025"/>
                    </a:cubicBezTo>
                    <a:cubicBezTo>
                      <a:pt x="22306" y="951"/>
                      <a:pt x="22781" y="930"/>
                      <a:pt x="23257" y="961"/>
                    </a:cubicBezTo>
                    <a:cubicBezTo>
                      <a:pt x="23595" y="993"/>
                      <a:pt x="23964" y="1056"/>
                      <a:pt x="23996" y="718"/>
                    </a:cubicBezTo>
                    <a:cubicBezTo>
                      <a:pt x="24028" y="380"/>
                      <a:pt x="23774" y="74"/>
                      <a:pt x="23436" y="53"/>
                    </a:cubicBezTo>
                    <a:cubicBezTo>
                      <a:pt x="22877" y="0"/>
                      <a:pt x="22306" y="21"/>
                      <a:pt x="21746" y="106"/>
                    </a:cubicBezTo>
                    <a:cubicBezTo>
                      <a:pt x="21049" y="211"/>
                      <a:pt x="20352" y="359"/>
                      <a:pt x="19666" y="56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2" name="Google Shape;832;p34"/>
            <p:cNvSpPr/>
            <p:nvPr/>
          </p:nvSpPr>
          <p:spPr>
            <a:xfrm rot="1799873" flipH="1">
              <a:off x="6621857" y="505842"/>
              <a:ext cx="158570" cy="312316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 rot="3647851" flipH="1">
              <a:off x="6774260" y="658244"/>
              <a:ext cx="158568" cy="312311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 rot="7517873" flipH="1">
              <a:off x="6940653" y="1039359"/>
              <a:ext cx="158574" cy="31232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 rot="6003560" flipH="1">
              <a:off x="6940658" y="910960"/>
              <a:ext cx="158572" cy="312319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 rot="5400000" flipH="1">
              <a:off x="6896861" y="786064"/>
              <a:ext cx="158569" cy="312314"/>
            </a:xfrm>
            <a:custGeom>
              <a:avLst/>
              <a:gdLst/>
              <a:ahLst/>
              <a:cxnLst/>
              <a:rect l="l" t="t" r="r" b="b"/>
              <a:pathLst>
                <a:path w="3648" h="7185" extrusionOk="0">
                  <a:moveTo>
                    <a:pt x="3115" y="1"/>
                  </a:moveTo>
                  <a:cubicBezTo>
                    <a:pt x="2858" y="1"/>
                    <a:pt x="2586" y="170"/>
                    <a:pt x="2555" y="503"/>
                  </a:cubicBezTo>
                  <a:cubicBezTo>
                    <a:pt x="2478" y="1180"/>
                    <a:pt x="2740" y="2765"/>
                    <a:pt x="2109" y="3150"/>
                  </a:cubicBezTo>
                  <a:cubicBezTo>
                    <a:pt x="1724" y="3381"/>
                    <a:pt x="1293" y="3304"/>
                    <a:pt x="908" y="3674"/>
                  </a:cubicBezTo>
                  <a:cubicBezTo>
                    <a:pt x="0" y="4582"/>
                    <a:pt x="308" y="5936"/>
                    <a:pt x="631" y="7029"/>
                  </a:cubicBezTo>
                  <a:cubicBezTo>
                    <a:pt x="661" y="7138"/>
                    <a:pt x="744" y="7185"/>
                    <a:pt x="829" y="7185"/>
                  </a:cubicBezTo>
                  <a:cubicBezTo>
                    <a:pt x="959" y="7185"/>
                    <a:pt x="1093" y="7074"/>
                    <a:pt x="1047" y="6906"/>
                  </a:cubicBezTo>
                  <a:cubicBezTo>
                    <a:pt x="754" y="5490"/>
                    <a:pt x="693" y="4535"/>
                    <a:pt x="2340" y="3966"/>
                  </a:cubicBezTo>
                  <a:cubicBezTo>
                    <a:pt x="2663" y="3858"/>
                    <a:pt x="2801" y="3951"/>
                    <a:pt x="3047" y="3674"/>
                  </a:cubicBezTo>
                  <a:cubicBezTo>
                    <a:pt x="3648" y="3012"/>
                    <a:pt x="3540" y="1288"/>
                    <a:pt x="3586" y="503"/>
                  </a:cubicBezTo>
                  <a:cubicBezTo>
                    <a:pt x="3609" y="166"/>
                    <a:pt x="3370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Rectangle 87"/>
          <p:cNvSpPr/>
          <p:nvPr/>
        </p:nvSpPr>
        <p:spPr>
          <a:xfrm>
            <a:off x="3177800" y="234460"/>
            <a:ext cx="2988527" cy="47370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859624" y="-284742"/>
            <a:ext cx="3672415" cy="53374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3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9426" y="886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2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7000">
        <p14:doors dir="vert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35"/>
          <p:cNvGrpSpPr/>
          <p:nvPr/>
        </p:nvGrpSpPr>
        <p:grpSpPr>
          <a:xfrm rot="1135046">
            <a:off x="7916111" y="85296"/>
            <a:ext cx="1188672" cy="1153375"/>
            <a:chOff x="1592975" y="2799100"/>
            <a:chExt cx="2439275" cy="2315850"/>
          </a:xfrm>
        </p:grpSpPr>
        <p:sp>
          <p:nvSpPr>
            <p:cNvPr id="844" name="Google Shape;844;p35"/>
            <p:cNvSpPr/>
            <p:nvPr/>
          </p:nvSpPr>
          <p:spPr>
            <a:xfrm>
              <a:off x="2793000" y="4687125"/>
              <a:ext cx="102600" cy="427825"/>
            </a:xfrm>
            <a:custGeom>
              <a:avLst/>
              <a:gdLst/>
              <a:ahLst/>
              <a:cxnLst/>
              <a:rect l="l" t="t" r="r" b="b"/>
              <a:pathLst>
                <a:path w="4104" h="17113" extrusionOk="0">
                  <a:moveTo>
                    <a:pt x="1535" y="15212"/>
                  </a:moveTo>
                  <a:cubicBezTo>
                    <a:pt x="2335" y="10975"/>
                    <a:pt x="1368" y="4104"/>
                    <a:pt x="0" y="1"/>
                  </a:cubicBezTo>
                  <a:cubicBezTo>
                    <a:pt x="3103" y="3170"/>
                    <a:pt x="4103" y="11509"/>
                    <a:pt x="3570" y="15845"/>
                  </a:cubicBezTo>
                  <a:cubicBezTo>
                    <a:pt x="3103" y="17113"/>
                    <a:pt x="1168" y="16513"/>
                    <a:pt x="1535" y="15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1969075" y="3241925"/>
              <a:ext cx="1569475" cy="1390200"/>
            </a:xfrm>
            <a:custGeom>
              <a:avLst/>
              <a:gdLst/>
              <a:ahLst/>
              <a:cxnLst/>
              <a:rect l="l" t="t" r="r" b="b"/>
              <a:pathLst>
                <a:path w="62779" h="55608" extrusionOk="0">
                  <a:moveTo>
                    <a:pt x="22383" y="7639"/>
                  </a:moveTo>
                  <a:cubicBezTo>
                    <a:pt x="22450" y="7973"/>
                    <a:pt x="22517" y="8307"/>
                    <a:pt x="22583" y="8640"/>
                  </a:cubicBezTo>
                  <a:cubicBezTo>
                    <a:pt x="23017" y="10742"/>
                    <a:pt x="23384" y="12576"/>
                    <a:pt x="23284" y="14077"/>
                  </a:cubicBezTo>
                  <a:cubicBezTo>
                    <a:pt x="23150" y="16246"/>
                    <a:pt x="22183" y="17547"/>
                    <a:pt x="19481" y="17413"/>
                  </a:cubicBezTo>
                  <a:cubicBezTo>
                    <a:pt x="16779" y="17246"/>
                    <a:pt x="13577" y="16446"/>
                    <a:pt x="11075" y="15745"/>
                  </a:cubicBezTo>
                  <a:cubicBezTo>
                    <a:pt x="13444" y="18014"/>
                    <a:pt x="16145" y="21216"/>
                    <a:pt x="15745" y="23618"/>
                  </a:cubicBezTo>
                  <a:cubicBezTo>
                    <a:pt x="15312" y="26053"/>
                    <a:pt x="11209" y="27053"/>
                    <a:pt x="7706" y="27420"/>
                  </a:cubicBezTo>
                  <a:cubicBezTo>
                    <a:pt x="8540" y="27821"/>
                    <a:pt x="9307" y="28254"/>
                    <a:pt x="10041" y="28788"/>
                  </a:cubicBezTo>
                  <a:cubicBezTo>
                    <a:pt x="11909" y="30089"/>
                    <a:pt x="13377" y="31823"/>
                    <a:pt x="13377" y="33992"/>
                  </a:cubicBezTo>
                  <a:cubicBezTo>
                    <a:pt x="13377" y="34492"/>
                    <a:pt x="13310" y="34992"/>
                    <a:pt x="13177" y="35459"/>
                  </a:cubicBezTo>
                  <a:cubicBezTo>
                    <a:pt x="12710" y="37027"/>
                    <a:pt x="12109" y="38528"/>
                    <a:pt x="11409" y="39963"/>
                  </a:cubicBezTo>
                  <a:cubicBezTo>
                    <a:pt x="14344" y="39229"/>
                    <a:pt x="19148" y="38628"/>
                    <a:pt x="20916" y="41697"/>
                  </a:cubicBezTo>
                  <a:cubicBezTo>
                    <a:pt x="22250" y="44032"/>
                    <a:pt x="22750" y="47168"/>
                    <a:pt x="22917" y="49469"/>
                  </a:cubicBezTo>
                  <a:cubicBezTo>
                    <a:pt x="24485" y="47234"/>
                    <a:pt x="27120" y="44699"/>
                    <a:pt x="30256" y="46000"/>
                  </a:cubicBezTo>
                  <a:cubicBezTo>
                    <a:pt x="33158" y="47201"/>
                    <a:pt x="34825" y="49936"/>
                    <a:pt x="35693" y="51938"/>
                  </a:cubicBezTo>
                  <a:cubicBezTo>
                    <a:pt x="37127" y="48602"/>
                    <a:pt x="40163" y="42898"/>
                    <a:pt x="43932" y="43532"/>
                  </a:cubicBezTo>
                  <a:cubicBezTo>
                    <a:pt x="46300" y="43999"/>
                    <a:pt x="48635" y="44766"/>
                    <a:pt x="50837" y="45767"/>
                  </a:cubicBezTo>
                  <a:cubicBezTo>
                    <a:pt x="48569" y="42231"/>
                    <a:pt x="46000" y="36460"/>
                    <a:pt x="51204" y="33691"/>
                  </a:cubicBezTo>
                  <a:cubicBezTo>
                    <a:pt x="52505" y="32958"/>
                    <a:pt x="53872" y="32324"/>
                    <a:pt x="55273" y="31790"/>
                  </a:cubicBezTo>
                  <a:cubicBezTo>
                    <a:pt x="50470" y="31090"/>
                    <a:pt x="45066" y="29155"/>
                    <a:pt x="47801" y="23951"/>
                  </a:cubicBezTo>
                  <a:cubicBezTo>
                    <a:pt x="48869" y="21883"/>
                    <a:pt x="50170" y="19982"/>
                    <a:pt x="51738" y="18280"/>
                  </a:cubicBezTo>
                  <a:cubicBezTo>
                    <a:pt x="47868" y="18714"/>
                    <a:pt x="42865" y="18214"/>
                    <a:pt x="44599" y="12510"/>
                  </a:cubicBezTo>
                  <a:cubicBezTo>
                    <a:pt x="45033" y="11142"/>
                    <a:pt x="45433" y="9974"/>
                    <a:pt x="45767" y="9007"/>
                  </a:cubicBezTo>
                  <a:cubicBezTo>
                    <a:pt x="43231" y="11042"/>
                    <a:pt x="39796" y="12877"/>
                    <a:pt x="36660" y="11442"/>
                  </a:cubicBezTo>
                  <a:cubicBezTo>
                    <a:pt x="34759" y="10608"/>
                    <a:pt x="33291" y="9040"/>
                    <a:pt x="32557" y="7106"/>
                  </a:cubicBezTo>
                  <a:cubicBezTo>
                    <a:pt x="31256" y="11642"/>
                    <a:pt x="28454" y="15979"/>
                    <a:pt x="22383" y="7639"/>
                  </a:cubicBezTo>
                  <a:close/>
                  <a:moveTo>
                    <a:pt x="20849" y="8974"/>
                  </a:moveTo>
                  <a:lnTo>
                    <a:pt x="20849" y="8974"/>
                  </a:lnTo>
                  <a:cubicBezTo>
                    <a:pt x="20482" y="7273"/>
                    <a:pt x="20215" y="5571"/>
                    <a:pt x="20015" y="3837"/>
                  </a:cubicBezTo>
                  <a:cubicBezTo>
                    <a:pt x="19848" y="2869"/>
                    <a:pt x="21149" y="2402"/>
                    <a:pt x="21649" y="3270"/>
                  </a:cubicBezTo>
                  <a:cubicBezTo>
                    <a:pt x="29755" y="16879"/>
                    <a:pt x="31490" y="4170"/>
                    <a:pt x="31723" y="1635"/>
                  </a:cubicBezTo>
                  <a:cubicBezTo>
                    <a:pt x="31723" y="1368"/>
                    <a:pt x="31757" y="1202"/>
                    <a:pt x="31757" y="1202"/>
                  </a:cubicBezTo>
                  <a:cubicBezTo>
                    <a:pt x="31890" y="1"/>
                    <a:pt x="33658" y="201"/>
                    <a:pt x="33525" y="1402"/>
                  </a:cubicBezTo>
                  <a:cubicBezTo>
                    <a:pt x="33525" y="1435"/>
                    <a:pt x="33525" y="1602"/>
                    <a:pt x="33491" y="1802"/>
                  </a:cubicBezTo>
                  <a:cubicBezTo>
                    <a:pt x="33391" y="3236"/>
                    <a:pt x="33424" y="8006"/>
                    <a:pt x="37394" y="9808"/>
                  </a:cubicBezTo>
                  <a:cubicBezTo>
                    <a:pt x="41597" y="11742"/>
                    <a:pt x="47134" y="5371"/>
                    <a:pt x="48068" y="4237"/>
                  </a:cubicBezTo>
                  <a:lnTo>
                    <a:pt x="48168" y="4104"/>
                  </a:lnTo>
                  <a:lnTo>
                    <a:pt x="48235" y="4037"/>
                  </a:lnTo>
                  <a:lnTo>
                    <a:pt x="48235" y="4037"/>
                  </a:lnTo>
                  <a:cubicBezTo>
                    <a:pt x="48268" y="3970"/>
                    <a:pt x="48335" y="3903"/>
                    <a:pt x="48435" y="3870"/>
                  </a:cubicBezTo>
                  <a:cubicBezTo>
                    <a:pt x="49269" y="3270"/>
                    <a:pt x="50270" y="4337"/>
                    <a:pt x="49603" y="5138"/>
                  </a:cubicBezTo>
                  <a:lnTo>
                    <a:pt x="49603" y="5138"/>
                  </a:lnTo>
                  <a:cubicBezTo>
                    <a:pt x="49603" y="5138"/>
                    <a:pt x="49403" y="5405"/>
                    <a:pt x="49036" y="5838"/>
                  </a:cubicBezTo>
                  <a:cubicBezTo>
                    <a:pt x="48569" y="6605"/>
                    <a:pt x="47668" y="8473"/>
                    <a:pt x="46300" y="12977"/>
                  </a:cubicBezTo>
                  <a:cubicBezTo>
                    <a:pt x="44666" y="18280"/>
                    <a:pt x="53439" y="16279"/>
                    <a:pt x="55073" y="15879"/>
                  </a:cubicBezTo>
                  <a:cubicBezTo>
                    <a:pt x="55173" y="15812"/>
                    <a:pt x="55307" y="15779"/>
                    <a:pt x="55440" y="15779"/>
                  </a:cubicBezTo>
                  <a:cubicBezTo>
                    <a:pt x="56608" y="15612"/>
                    <a:pt x="56875" y="17346"/>
                    <a:pt x="55707" y="17513"/>
                  </a:cubicBezTo>
                  <a:lnTo>
                    <a:pt x="55340" y="17613"/>
                  </a:lnTo>
                  <a:cubicBezTo>
                    <a:pt x="54573" y="17914"/>
                    <a:pt x="52338" y="19181"/>
                    <a:pt x="49403" y="24752"/>
                  </a:cubicBezTo>
                  <a:cubicBezTo>
                    <a:pt x="46667" y="29955"/>
                    <a:pt x="57542" y="30389"/>
                    <a:pt x="60711" y="30389"/>
                  </a:cubicBezTo>
                  <a:cubicBezTo>
                    <a:pt x="61044" y="30356"/>
                    <a:pt x="61378" y="30356"/>
                    <a:pt x="61678" y="30389"/>
                  </a:cubicBezTo>
                  <a:cubicBezTo>
                    <a:pt x="62779" y="30556"/>
                    <a:pt x="62679" y="32157"/>
                    <a:pt x="61578" y="32157"/>
                  </a:cubicBezTo>
                  <a:lnTo>
                    <a:pt x="60577" y="32157"/>
                  </a:lnTo>
                  <a:cubicBezTo>
                    <a:pt x="59310" y="32290"/>
                    <a:pt x="56541" y="32824"/>
                    <a:pt x="52038" y="35226"/>
                  </a:cubicBezTo>
                  <a:cubicBezTo>
                    <a:pt x="46267" y="38328"/>
                    <a:pt x="54406" y="47535"/>
                    <a:pt x="54406" y="47568"/>
                  </a:cubicBezTo>
                  <a:lnTo>
                    <a:pt x="54406" y="47568"/>
                  </a:lnTo>
                  <a:cubicBezTo>
                    <a:pt x="55073" y="48335"/>
                    <a:pt x="54173" y="49403"/>
                    <a:pt x="53305" y="48936"/>
                  </a:cubicBezTo>
                  <a:cubicBezTo>
                    <a:pt x="53305" y="48936"/>
                    <a:pt x="48035" y="46000"/>
                    <a:pt x="43665" y="45266"/>
                  </a:cubicBezTo>
                  <a:cubicBezTo>
                    <a:pt x="39896" y="44633"/>
                    <a:pt x="36527" y="54740"/>
                    <a:pt x="36493" y="54773"/>
                  </a:cubicBezTo>
                  <a:lnTo>
                    <a:pt x="36493" y="54773"/>
                  </a:lnTo>
                  <a:cubicBezTo>
                    <a:pt x="36226" y="55607"/>
                    <a:pt x="34992" y="55574"/>
                    <a:pt x="34792" y="54707"/>
                  </a:cubicBezTo>
                  <a:cubicBezTo>
                    <a:pt x="34792" y="54707"/>
                    <a:pt x="33558" y="49269"/>
                    <a:pt x="29622" y="47601"/>
                  </a:cubicBezTo>
                  <a:cubicBezTo>
                    <a:pt x="26153" y="46167"/>
                    <a:pt x="23184" y="52338"/>
                    <a:pt x="22950" y="52839"/>
                  </a:cubicBezTo>
                  <a:cubicBezTo>
                    <a:pt x="22550" y="53739"/>
                    <a:pt x="21182" y="53439"/>
                    <a:pt x="21216" y="52472"/>
                  </a:cubicBezTo>
                  <a:cubicBezTo>
                    <a:pt x="21216" y="52472"/>
                    <a:pt x="21516" y="46234"/>
                    <a:pt x="19381" y="42564"/>
                  </a:cubicBezTo>
                  <a:cubicBezTo>
                    <a:pt x="17513" y="39295"/>
                    <a:pt x="9641" y="42331"/>
                    <a:pt x="9607" y="42331"/>
                  </a:cubicBezTo>
                  <a:lnTo>
                    <a:pt x="9607" y="42331"/>
                  </a:lnTo>
                  <a:cubicBezTo>
                    <a:pt x="8640" y="42698"/>
                    <a:pt x="7940" y="41397"/>
                    <a:pt x="8774" y="40797"/>
                  </a:cubicBezTo>
                  <a:cubicBezTo>
                    <a:pt x="8774" y="40797"/>
                    <a:pt x="9908" y="40063"/>
                    <a:pt x="11475" y="34926"/>
                  </a:cubicBezTo>
                  <a:cubicBezTo>
                    <a:pt x="11576" y="34625"/>
                    <a:pt x="11609" y="34292"/>
                    <a:pt x="11609" y="33958"/>
                  </a:cubicBezTo>
                  <a:cubicBezTo>
                    <a:pt x="11609" y="32491"/>
                    <a:pt x="10475" y="31190"/>
                    <a:pt x="9040" y="30222"/>
                  </a:cubicBezTo>
                  <a:cubicBezTo>
                    <a:pt x="7139" y="28888"/>
                    <a:pt x="2602" y="27287"/>
                    <a:pt x="1" y="25919"/>
                  </a:cubicBezTo>
                  <a:cubicBezTo>
                    <a:pt x="3670" y="25853"/>
                    <a:pt x="13544" y="25953"/>
                    <a:pt x="14011" y="23284"/>
                  </a:cubicBezTo>
                  <a:cubicBezTo>
                    <a:pt x="14478" y="20349"/>
                    <a:pt x="7306" y="14711"/>
                    <a:pt x="6672" y="14244"/>
                  </a:cubicBezTo>
                  <a:cubicBezTo>
                    <a:pt x="5838" y="13644"/>
                    <a:pt x="6505" y="12309"/>
                    <a:pt x="7506" y="12676"/>
                  </a:cubicBezTo>
                  <a:cubicBezTo>
                    <a:pt x="7506" y="12676"/>
                    <a:pt x="14611" y="15345"/>
                    <a:pt x="19581" y="15612"/>
                  </a:cubicBezTo>
                  <a:cubicBezTo>
                    <a:pt x="20949" y="15712"/>
                    <a:pt x="21449" y="15045"/>
                    <a:pt x="21516" y="13944"/>
                  </a:cubicBezTo>
                  <a:cubicBezTo>
                    <a:pt x="21583" y="12710"/>
                    <a:pt x="21249" y="10942"/>
                    <a:pt x="20849" y="89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3255825" y="3057625"/>
              <a:ext cx="557100" cy="348625"/>
            </a:xfrm>
            <a:custGeom>
              <a:avLst/>
              <a:gdLst/>
              <a:ahLst/>
              <a:cxnLst/>
              <a:rect l="l" t="t" r="r" b="b"/>
              <a:pathLst>
                <a:path w="22284" h="13945" extrusionOk="0">
                  <a:moveTo>
                    <a:pt x="20782" y="2202"/>
                  </a:moveTo>
                  <a:cubicBezTo>
                    <a:pt x="12843" y="2970"/>
                    <a:pt x="5605" y="8207"/>
                    <a:pt x="301" y="13944"/>
                  </a:cubicBezTo>
                  <a:cubicBezTo>
                    <a:pt x="1" y="12510"/>
                    <a:pt x="5538" y="7606"/>
                    <a:pt x="6539" y="6772"/>
                  </a:cubicBezTo>
                  <a:cubicBezTo>
                    <a:pt x="11209" y="2936"/>
                    <a:pt x="14845" y="935"/>
                    <a:pt x="20782" y="101"/>
                  </a:cubicBezTo>
                  <a:cubicBezTo>
                    <a:pt x="22283" y="1"/>
                    <a:pt x="22283" y="2302"/>
                    <a:pt x="20782" y="2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2632875" y="2799100"/>
              <a:ext cx="155975" cy="396150"/>
            </a:xfrm>
            <a:custGeom>
              <a:avLst/>
              <a:gdLst/>
              <a:ahLst/>
              <a:cxnLst/>
              <a:rect l="l" t="t" r="r" b="b"/>
              <a:pathLst>
                <a:path w="6239" h="15846" extrusionOk="0">
                  <a:moveTo>
                    <a:pt x="2436" y="1102"/>
                  </a:moveTo>
                  <a:cubicBezTo>
                    <a:pt x="5772" y="6672"/>
                    <a:pt x="6205" y="9374"/>
                    <a:pt x="6239" y="15846"/>
                  </a:cubicBezTo>
                  <a:cubicBezTo>
                    <a:pt x="3737" y="9308"/>
                    <a:pt x="5205" y="8741"/>
                    <a:pt x="701" y="2269"/>
                  </a:cubicBezTo>
                  <a:cubicBezTo>
                    <a:pt x="1" y="1135"/>
                    <a:pt x="1635" y="1"/>
                    <a:pt x="2436" y="1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2045800" y="2910850"/>
              <a:ext cx="416150" cy="342775"/>
            </a:xfrm>
            <a:custGeom>
              <a:avLst/>
              <a:gdLst/>
              <a:ahLst/>
              <a:cxnLst/>
              <a:rect l="l" t="t" r="r" b="b"/>
              <a:pathLst>
                <a:path w="16646" h="13711" extrusionOk="0">
                  <a:moveTo>
                    <a:pt x="2069" y="501"/>
                  </a:moveTo>
                  <a:cubicBezTo>
                    <a:pt x="8140" y="3370"/>
                    <a:pt x="13210" y="7940"/>
                    <a:pt x="16646" y="13711"/>
                  </a:cubicBezTo>
                  <a:cubicBezTo>
                    <a:pt x="10975" y="8907"/>
                    <a:pt x="9040" y="5638"/>
                    <a:pt x="1401" y="2503"/>
                  </a:cubicBezTo>
                  <a:cubicBezTo>
                    <a:pt x="0" y="2102"/>
                    <a:pt x="701" y="1"/>
                    <a:pt x="2069" y="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1729750" y="4346875"/>
              <a:ext cx="392800" cy="255225"/>
            </a:xfrm>
            <a:custGeom>
              <a:avLst/>
              <a:gdLst/>
              <a:ahLst/>
              <a:cxnLst/>
              <a:rect l="l" t="t" r="r" b="b"/>
              <a:pathLst>
                <a:path w="15712" h="10209" extrusionOk="0">
                  <a:moveTo>
                    <a:pt x="901" y="7873"/>
                  </a:moveTo>
                  <a:cubicBezTo>
                    <a:pt x="4070" y="5238"/>
                    <a:pt x="9407" y="1602"/>
                    <a:pt x="13310" y="435"/>
                  </a:cubicBezTo>
                  <a:lnTo>
                    <a:pt x="15711" y="1"/>
                  </a:lnTo>
                  <a:cubicBezTo>
                    <a:pt x="10441" y="2870"/>
                    <a:pt x="6672" y="5305"/>
                    <a:pt x="2368" y="9374"/>
                  </a:cubicBezTo>
                  <a:cubicBezTo>
                    <a:pt x="1334" y="10208"/>
                    <a:pt x="0" y="8807"/>
                    <a:pt x="901" y="78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1592975" y="3950775"/>
              <a:ext cx="507900" cy="120100"/>
            </a:xfrm>
            <a:custGeom>
              <a:avLst/>
              <a:gdLst/>
              <a:ahLst/>
              <a:cxnLst/>
              <a:rect l="l" t="t" r="r" b="b"/>
              <a:pathLst>
                <a:path w="20316" h="4804" extrusionOk="0">
                  <a:moveTo>
                    <a:pt x="1402" y="2302"/>
                  </a:moveTo>
                  <a:cubicBezTo>
                    <a:pt x="7406" y="768"/>
                    <a:pt x="14344" y="0"/>
                    <a:pt x="20315" y="2035"/>
                  </a:cubicBezTo>
                  <a:cubicBezTo>
                    <a:pt x="12543" y="2435"/>
                    <a:pt x="10141" y="1735"/>
                    <a:pt x="2069" y="4303"/>
                  </a:cubicBezTo>
                  <a:cubicBezTo>
                    <a:pt x="701" y="4804"/>
                    <a:pt x="1" y="2702"/>
                    <a:pt x="1402" y="23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1708050" y="3419550"/>
              <a:ext cx="399475" cy="146800"/>
            </a:xfrm>
            <a:custGeom>
              <a:avLst/>
              <a:gdLst/>
              <a:ahLst/>
              <a:cxnLst/>
              <a:rect l="l" t="t" r="r" b="b"/>
              <a:pathLst>
                <a:path w="15979" h="5872" extrusionOk="0">
                  <a:moveTo>
                    <a:pt x="1335" y="1"/>
                  </a:moveTo>
                  <a:cubicBezTo>
                    <a:pt x="5071" y="301"/>
                    <a:pt x="11909" y="2069"/>
                    <a:pt x="14711" y="4471"/>
                  </a:cubicBezTo>
                  <a:lnTo>
                    <a:pt x="15979" y="5872"/>
                  </a:lnTo>
                  <a:cubicBezTo>
                    <a:pt x="11342" y="3603"/>
                    <a:pt x="6572" y="2202"/>
                    <a:pt x="1368" y="2136"/>
                  </a:cubicBezTo>
                  <a:cubicBezTo>
                    <a:pt x="34" y="2069"/>
                    <a:pt x="1" y="10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3474325" y="3596350"/>
              <a:ext cx="557925" cy="135950"/>
            </a:xfrm>
            <a:custGeom>
              <a:avLst/>
              <a:gdLst/>
              <a:ahLst/>
              <a:cxnLst/>
              <a:rect l="l" t="t" r="r" b="b"/>
              <a:pathLst>
                <a:path w="22317" h="5438" extrusionOk="0">
                  <a:moveTo>
                    <a:pt x="20982" y="3536"/>
                  </a:moveTo>
                  <a:cubicBezTo>
                    <a:pt x="14811" y="3470"/>
                    <a:pt x="7973" y="3236"/>
                    <a:pt x="0" y="5438"/>
                  </a:cubicBezTo>
                  <a:cubicBezTo>
                    <a:pt x="10708" y="0"/>
                    <a:pt x="16212" y="1635"/>
                    <a:pt x="20915" y="1435"/>
                  </a:cubicBezTo>
                  <a:cubicBezTo>
                    <a:pt x="22249" y="1468"/>
                    <a:pt x="22316" y="3436"/>
                    <a:pt x="20982" y="3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3455975" y="4101700"/>
              <a:ext cx="504550" cy="275225"/>
            </a:xfrm>
            <a:custGeom>
              <a:avLst/>
              <a:gdLst/>
              <a:ahLst/>
              <a:cxnLst/>
              <a:rect l="l" t="t" r="r" b="b"/>
              <a:pathLst>
                <a:path w="20182" h="11009" extrusionOk="0">
                  <a:moveTo>
                    <a:pt x="17846" y="10208"/>
                  </a:moveTo>
                  <a:cubicBezTo>
                    <a:pt x="13577" y="7073"/>
                    <a:pt x="5438" y="2836"/>
                    <a:pt x="0" y="2903"/>
                  </a:cubicBezTo>
                  <a:cubicBezTo>
                    <a:pt x="2902" y="1"/>
                    <a:pt x="16345" y="6706"/>
                    <a:pt x="19214" y="8607"/>
                  </a:cubicBezTo>
                  <a:cubicBezTo>
                    <a:pt x="20181" y="9508"/>
                    <a:pt x="18914" y="11009"/>
                    <a:pt x="17846" y="10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3294200" y="4486975"/>
              <a:ext cx="317750" cy="349450"/>
            </a:xfrm>
            <a:custGeom>
              <a:avLst/>
              <a:gdLst/>
              <a:ahLst/>
              <a:cxnLst/>
              <a:rect l="l" t="t" r="r" b="b"/>
              <a:pathLst>
                <a:path w="12710" h="13978" extrusionOk="0">
                  <a:moveTo>
                    <a:pt x="10307" y="12743"/>
                  </a:moveTo>
                  <a:cubicBezTo>
                    <a:pt x="7572" y="6339"/>
                    <a:pt x="4937" y="4504"/>
                    <a:pt x="0" y="1"/>
                  </a:cubicBezTo>
                  <a:cubicBezTo>
                    <a:pt x="5771" y="2369"/>
                    <a:pt x="9507" y="6472"/>
                    <a:pt x="12276" y="11976"/>
                  </a:cubicBezTo>
                  <a:cubicBezTo>
                    <a:pt x="12709" y="13244"/>
                    <a:pt x="10841" y="13978"/>
                    <a:pt x="10307" y="12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2199250" y="4577875"/>
              <a:ext cx="242700" cy="299425"/>
            </a:xfrm>
            <a:custGeom>
              <a:avLst/>
              <a:gdLst/>
              <a:ahLst/>
              <a:cxnLst/>
              <a:rect l="l" t="t" r="r" b="b"/>
              <a:pathLst>
                <a:path w="9708" h="11977" extrusionOk="0">
                  <a:moveTo>
                    <a:pt x="501" y="9908"/>
                  </a:moveTo>
                  <a:cubicBezTo>
                    <a:pt x="3036" y="6139"/>
                    <a:pt x="6138" y="2770"/>
                    <a:pt x="9707" y="1"/>
                  </a:cubicBezTo>
                  <a:cubicBezTo>
                    <a:pt x="7672" y="3870"/>
                    <a:pt x="4503" y="7039"/>
                    <a:pt x="2369" y="10875"/>
                  </a:cubicBezTo>
                  <a:cubicBezTo>
                    <a:pt x="1668" y="11976"/>
                    <a:pt x="0" y="11109"/>
                    <a:pt x="501" y="9908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1934875" y="4377750"/>
              <a:ext cx="232700" cy="220175"/>
            </a:xfrm>
            <a:custGeom>
              <a:avLst/>
              <a:gdLst/>
              <a:ahLst/>
              <a:cxnLst/>
              <a:rect l="l" t="t" r="r" b="b"/>
              <a:pathLst>
                <a:path w="9308" h="8807" extrusionOk="0">
                  <a:moveTo>
                    <a:pt x="935" y="6305"/>
                  </a:moveTo>
                  <a:cubicBezTo>
                    <a:pt x="3704" y="3469"/>
                    <a:pt x="5538" y="1435"/>
                    <a:pt x="9308" y="0"/>
                  </a:cubicBezTo>
                  <a:cubicBezTo>
                    <a:pt x="6906" y="2569"/>
                    <a:pt x="4804" y="4804"/>
                    <a:pt x="2603" y="7606"/>
                  </a:cubicBezTo>
                  <a:cubicBezTo>
                    <a:pt x="1769" y="8807"/>
                    <a:pt x="1" y="7439"/>
                    <a:pt x="935" y="6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1784775" y="3556325"/>
              <a:ext cx="335275" cy="74250"/>
            </a:xfrm>
            <a:custGeom>
              <a:avLst/>
              <a:gdLst/>
              <a:ahLst/>
              <a:cxnLst/>
              <a:rect l="l" t="t" r="r" b="b"/>
              <a:pathLst>
                <a:path w="13411" h="2970" extrusionOk="0">
                  <a:moveTo>
                    <a:pt x="1402" y="501"/>
                  </a:moveTo>
                  <a:cubicBezTo>
                    <a:pt x="6372" y="0"/>
                    <a:pt x="9107" y="167"/>
                    <a:pt x="13410" y="2969"/>
                  </a:cubicBezTo>
                  <a:cubicBezTo>
                    <a:pt x="7940" y="2035"/>
                    <a:pt x="7306" y="1535"/>
                    <a:pt x="1802" y="2535"/>
                  </a:cubicBezTo>
                  <a:cubicBezTo>
                    <a:pt x="401" y="2802"/>
                    <a:pt x="1" y="701"/>
                    <a:pt x="1402" y="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2090825" y="3123500"/>
              <a:ext cx="276900" cy="158475"/>
            </a:xfrm>
            <a:custGeom>
              <a:avLst/>
              <a:gdLst/>
              <a:ahLst/>
              <a:cxnLst/>
              <a:rect l="l" t="t" r="r" b="b"/>
              <a:pathLst>
                <a:path w="11076" h="6339" extrusionOk="0">
                  <a:moveTo>
                    <a:pt x="2269" y="701"/>
                  </a:moveTo>
                  <a:cubicBezTo>
                    <a:pt x="3003" y="1068"/>
                    <a:pt x="11075" y="4804"/>
                    <a:pt x="10442" y="6339"/>
                  </a:cubicBezTo>
                  <a:cubicBezTo>
                    <a:pt x="7206" y="4871"/>
                    <a:pt x="4938" y="3904"/>
                    <a:pt x="1435" y="2636"/>
                  </a:cubicBezTo>
                  <a:cubicBezTo>
                    <a:pt x="1" y="2136"/>
                    <a:pt x="935" y="1"/>
                    <a:pt x="2269" y="7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2875550" y="2964225"/>
              <a:ext cx="52575" cy="242700"/>
            </a:xfrm>
            <a:custGeom>
              <a:avLst/>
              <a:gdLst/>
              <a:ahLst/>
              <a:cxnLst/>
              <a:rect l="l" t="t" r="r" b="b"/>
              <a:pathLst>
                <a:path w="2103" h="9708" extrusionOk="0">
                  <a:moveTo>
                    <a:pt x="2102" y="1402"/>
                  </a:moveTo>
                  <a:cubicBezTo>
                    <a:pt x="1902" y="4671"/>
                    <a:pt x="1869" y="6472"/>
                    <a:pt x="1068" y="9708"/>
                  </a:cubicBezTo>
                  <a:cubicBezTo>
                    <a:pt x="234" y="6472"/>
                    <a:pt x="234" y="4671"/>
                    <a:pt x="1" y="1402"/>
                  </a:cubicBezTo>
                  <a:cubicBezTo>
                    <a:pt x="1" y="1"/>
                    <a:pt x="2102" y="1"/>
                    <a:pt x="2102" y="1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3240825" y="3263600"/>
              <a:ext cx="291900" cy="251875"/>
            </a:xfrm>
            <a:custGeom>
              <a:avLst/>
              <a:gdLst/>
              <a:ahLst/>
              <a:cxnLst/>
              <a:rect l="l" t="t" r="r" b="b"/>
              <a:pathLst>
                <a:path w="11676" h="10075" extrusionOk="0">
                  <a:moveTo>
                    <a:pt x="10541" y="2503"/>
                  </a:moveTo>
                  <a:cubicBezTo>
                    <a:pt x="6872" y="4971"/>
                    <a:pt x="3469" y="7306"/>
                    <a:pt x="0" y="10075"/>
                  </a:cubicBezTo>
                  <a:lnTo>
                    <a:pt x="1201" y="7973"/>
                  </a:lnTo>
                  <a:cubicBezTo>
                    <a:pt x="2635" y="6172"/>
                    <a:pt x="7305" y="2403"/>
                    <a:pt x="9374" y="768"/>
                  </a:cubicBezTo>
                  <a:cubicBezTo>
                    <a:pt x="10508" y="1"/>
                    <a:pt x="11675" y="1702"/>
                    <a:pt x="10541" y="25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3309200" y="3730625"/>
              <a:ext cx="346950" cy="81725"/>
            </a:xfrm>
            <a:custGeom>
              <a:avLst/>
              <a:gdLst/>
              <a:ahLst/>
              <a:cxnLst/>
              <a:rect l="l" t="t" r="r" b="b"/>
              <a:pathLst>
                <a:path w="13878" h="3269" extrusionOk="0">
                  <a:moveTo>
                    <a:pt x="12576" y="2068"/>
                  </a:moveTo>
                  <a:cubicBezTo>
                    <a:pt x="8106" y="2335"/>
                    <a:pt x="4537" y="3136"/>
                    <a:pt x="1" y="3269"/>
                  </a:cubicBezTo>
                  <a:cubicBezTo>
                    <a:pt x="4070" y="1635"/>
                    <a:pt x="8340" y="500"/>
                    <a:pt x="12710" y="0"/>
                  </a:cubicBezTo>
                  <a:cubicBezTo>
                    <a:pt x="13877" y="234"/>
                    <a:pt x="13810" y="1968"/>
                    <a:pt x="12576" y="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3361750" y="4219300"/>
              <a:ext cx="265200" cy="85925"/>
            </a:xfrm>
            <a:custGeom>
              <a:avLst/>
              <a:gdLst/>
              <a:ahLst/>
              <a:cxnLst/>
              <a:rect l="l" t="t" r="r" b="b"/>
              <a:pathLst>
                <a:path w="10608" h="3437" extrusionOk="0">
                  <a:moveTo>
                    <a:pt x="8840" y="3169"/>
                  </a:moveTo>
                  <a:cubicBezTo>
                    <a:pt x="5838" y="2435"/>
                    <a:pt x="2902" y="1535"/>
                    <a:pt x="0" y="467"/>
                  </a:cubicBezTo>
                  <a:cubicBezTo>
                    <a:pt x="3469" y="0"/>
                    <a:pt x="5771" y="634"/>
                    <a:pt x="9207" y="1101"/>
                  </a:cubicBezTo>
                  <a:cubicBezTo>
                    <a:pt x="10608" y="1335"/>
                    <a:pt x="10241" y="3436"/>
                    <a:pt x="8840" y="31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2161725" y="3418725"/>
              <a:ext cx="1189200" cy="1121650"/>
            </a:xfrm>
            <a:custGeom>
              <a:avLst/>
              <a:gdLst/>
              <a:ahLst/>
              <a:cxnLst/>
              <a:rect l="l" t="t" r="r" b="b"/>
              <a:pathLst>
                <a:path w="47568" h="44866" extrusionOk="0">
                  <a:moveTo>
                    <a:pt x="24851" y="0"/>
                  </a:moveTo>
                  <a:cubicBezTo>
                    <a:pt x="23550" y="4570"/>
                    <a:pt x="20748" y="8907"/>
                    <a:pt x="14677" y="567"/>
                  </a:cubicBezTo>
                  <a:cubicBezTo>
                    <a:pt x="14744" y="901"/>
                    <a:pt x="14811" y="1235"/>
                    <a:pt x="14877" y="1568"/>
                  </a:cubicBezTo>
                  <a:cubicBezTo>
                    <a:pt x="15311" y="3670"/>
                    <a:pt x="15678" y="5504"/>
                    <a:pt x="15578" y="7005"/>
                  </a:cubicBezTo>
                  <a:cubicBezTo>
                    <a:pt x="15444" y="9174"/>
                    <a:pt x="14477" y="10475"/>
                    <a:pt x="11775" y="10341"/>
                  </a:cubicBezTo>
                  <a:cubicBezTo>
                    <a:pt x="9073" y="10174"/>
                    <a:pt x="5871" y="9374"/>
                    <a:pt x="3369" y="8673"/>
                  </a:cubicBezTo>
                  <a:cubicBezTo>
                    <a:pt x="5738" y="10942"/>
                    <a:pt x="8439" y="14144"/>
                    <a:pt x="8039" y="16546"/>
                  </a:cubicBezTo>
                  <a:cubicBezTo>
                    <a:pt x="7606" y="18981"/>
                    <a:pt x="3503" y="19981"/>
                    <a:pt x="0" y="20348"/>
                  </a:cubicBezTo>
                  <a:cubicBezTo>
                    <a:pt x="834" y="20749"/>
                    <a:pt x="1601" y="21182"/>
                    <a:pt x="2335" y="21716"/>
                  </a:cubicBezTo>
                  <a:cubicBezTo>
                    <a:pt x="4203" y="23017"/>
                    <a:pt x="5671" y="24751"/>
                    <a:pt x="5671" y="26920"/>
                  </a:cubicBezTo>
                  <a:cubicBezTo>
                    <a:pt x="5671" y="27420"/>
                    <a:pt x="5604" y="27920"/>
                    <a:pt x="5471" y="28387"/>
                  </a:cubicBezTo>
                  <a:cubicBezTo>
                    <a:pt x="5004" y="29955"/>
                    <a:pt x="4403" y="31456"/>
                    <a:pt x="3703" y="32891"/>
                  </a:cubicBezTo>
                  <a:cubicBezTo>
                    <a:pt x="6638" y="32157"/>
                    <a:pt x="11442" y="31556"/>
                    <a:pt x="13210" y="34625"/>
                  </a:cubicBezTo>
                  <a:cubicBezTo>
                    <a:pt x="14544" y="36960"/>
                    <a:pt x="15044" y="40096"/>
                    <a:pt x="15211" y="42397"/>
                  </a:cubicBezTo>
                  <a:cubicBezTo>
                    <a:pt x="16779" y="40162"/>
                    <a:pt x="19414" y="37627"/>
                    <a:pt x="22550" y="38928"/>
                  </a:cubicBezTo>
                  <a:cubicBezTo>
                    <a:pt x="25452" y="40129"/>
                    <a:pt x="27119" y="42864"/>
                    <a:pt x="27987" y="44866"/>
                  </a:cubicBezTo>
                  <a:cubicBezTo>
                    <a:pt x="29421" y="41530"/>
                    <a:pt x="32457" y="35826"/>
                    <a:pt x="36226" y="36460"/>
                  </a:cubicBezTo>
                  <a:cubicBezTo>
                    <a:pt x="38594" y="36927"/>
                    <a:pt x="40929" y="37694"/>
                    <a:pt x="43131" y="38695"/>
                  </a:cubicBezTo>
                  <a:cubicBezTo>
                    <a:pt x="40863" y="35159"/>
                    <a:pt x="38294" y="29388"/>
                    <a:pt x="43498" y="26619"/>
                  </a:cubicBezTo>
                  <a:cubicBezTo>
                    <a:pt x="44799" y="25886"/>
                    <a:pt x="46166" y="25252"/>
                    <a:pt x="47567" y="24718"/>
                  </a:cubicBezTo>
                  <a:cubicBezTo>
                    <a:pt x="42764" y="24018"/>
                    <a:pt x="37360" y="22083"/>
                    <a:pt x="40095" y="16879"/>
                  </a:cubicBezTo>
                  <a:cubicBezTo>
                    <a:pt x="41163" y="14811"/>
                    <a:pt x="42464" y="12910"/>
                    <a:pt x="44032" y="11208"/>
                  </a:cubicBezTo>
                  <a:cubicBezTo>
                    <a:pt x="40162" y="11642"/>
                    <a:pt x="35159" y="11142"/>
                    <a:pt x="36893" y="5438"/>
                  </a:cubicBezTo>
                  <a:cubicBezTo>
                    <a:pt x="37327" y="4070"/>
                    <a:pt x="37727" y="2902"/>
                    <a:pt x="38061" y="1935"/>
                  </a:cubicBezTo>
                  <a:cubicBezTo>
                    <a:pt x="35525" y="3970"/>
                    <a:pt x="32090" y="5805"/>
                    <a:pt x="28954" y="4370"/>
                  </a:cubicBezTo>
                  <a:cubicBezTo>
                    <a:pt x="27053" y="3536"/>
                    <a:pt x="25585" y="1968"/>
                    <a:pt x="248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2340175" y="3587175"/>
              <a:ext cx="833125" cy="824775"/>
            </a:xfrm>
            <a:custGeom>
              <a:avLst/>
              <a:gdLst/>
              <a:ahLst/>
              <a:cxnLst/>
              <a:rect l="l" t="t" r="r" b="b"/>
              <a:pathLst>
                <a:path w="33325" h="32991" extrusionOk="0">
                  <a:moveTo>
                    <a:pt x="17380" y="1"/>
                  </a:moveTo>
                  <a:cubicBezTo>
                    <a:pt x="16479" y="3170"/>
                    <a:pt x="14511" y="6205"/>
                    <a:pt x="10308" y="401"/>
                  </a:cubicBezTo>
                  <a:lnTo>
                    <a:pt x="10441" y="1101"/>
                  </a:lnTo>
                  <a:cubicBezTo>
                    <a:pt x="10708" y="2536"/>
                    <a:pt x="10975" y="3870"/>
                    <a:pt x="10908" y="4904"/>
                  </a:cubicBezTo>
                  <a:cubicBezTo>
                    <a:pt x="10842" y="6405"/>
                    <a:pt x="10141" y="7339"/>
                    <a:pt x="8240" y="7239"/>
                  </a:cubicBezTo>
                  <a:cubicBezTo>
                    <a:pt x="5971" y="6972"/>
                    <a:pt x="3737" y="6539"/>
                    <a:pt x="1535" y="5905"/>
                  </a:cubicBezTo>
                  <a:cubicBezTo>
                    <a:pt x="3203" y="7506"/>
                    <a:pt x="5905" y="9874"/>
                    <a:pt x="5638" y="11542"/>
                  </a:cubicBezTo>
                  <a:cubicBezTo>
                    <a:pt x="5371" y="13210"/>
                    <a:pt x="2469" y="13944"/>
                    <a:pt x="1" y="14244"/>
                  </a:cubicBezTo>
                  <a:cubicBezTo>
                    <a:pt x="568" y="14511"/>
                    <a:pt x="1135" y="14811"/>
                    <a:pt x="1668" y="15178"/>
                  </a:cubicBezTo>
                  <a:cubicBezTo>
                    <a:pt x="8073" y="19681"/>
                    <a:pt x="1168" y="21883"/>
                    <a:pt x="201" y="23784"/>
                  </a:cubicBezTo>
                  <a:cubicBezTo>
                    <a:pt x="9107" y="21616"/>
                    <a:pt x="8640" y="28955"/>
                    <a:pt x="8907" y="32691"/>
                  </a:cubicBezTo>
                  <a:cubicBezTo>
                    <a:pt x="10041" y="31123"/>
                    <a:pt x="13610" y="26319"/>
                    <a:pt x="15812" y="27253"/>
                  </a:cubicBezTo>
                  <a:cubicBezTo>
                    <a:pt x="17813" y="28087"/>
                    <a:pt x="19915" y="31590"/>
                    <a:pt x="20515" y="32991"/>
                  </a:cubicBezTo>
                  <a:cubicBezTo>
                    <a:pt x="23784" y="25452"/>
                    <a:pt x="22183" y="24518"/>
                    <a:pt x="30222" y="27120"/>
                  </a:cubicBezTo>
                  <a:cubicBezTo>
                    <a:pt x="28621" y="24618"/>
                    <a:pt x="26820" y="20582"/>
                    <a:pt x="30489" y="18647"/>
                  </a:cubicBezTo>
                  <a:cubicBezTo>
                    <a:pt x="31390" y="18147"/>
                    <a:pt x="32357" y="17680"/>
                    <a:pt x="33324" y="17313"/>
                  </a:cubicBezTo>
                  <a:cubicBezTo>
                    <a:pt x="29955" y="16813"/>
                    <a:pt x="26186" y="15478"/>
                    <a:pt x="28121" y="11809"/>
                  </a:cubicBezTo>
                  <a:cubicBezTo>
                    <a:pt x="28821" y="10375"/>
                    <a:pt x="29755" y="9040"/>
                    <a:pt x="30823" y="7840"/>
                  </a:cubicBezTo>
                  <a:cubicBezTo>
                    <a:pt x="28121" y="8140"/>
                    <a:pt x="24618" y="7806"/>
                    <a:pt x="25819" y="3803"/>
                  </a:cubicBezTo>
                  <a:cubicBezTo>
                    <a:pt x="26119" y="2836"/>
                    <a:pt x="26386" y="2035"/>
                    <a:pt x="26653" y="1335"/>
                  </a:cubicBezTo>
                  <a:cubicBezTo>
                    <a:pt x="24885" y="2769"/>
                    <a:pt x="22450" y="4070"/>
                    <a:pt x="20282" y="3069"/>
                  </a:cubicBezTo>
                  <a:cubicBezTo>
                    <a:pt x="18947" y="2469"/>
                    <a:pt x="17913" y="1368"/>
                    <a:pt x="173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2547000" y="3852375"/>
              <a:ext cx="166800" cy="105925"/>
            </a:xfrm>
            <a:custGeom>
              <a:avLst/>
              <a:gdLst/>
              <a:ahLst/>
              <a:cxnLst/>
              <a:rect l="l" t="t" r="r" b="b"/>
              <a:pathLst>
                <a:path w="6672" h="4237" extrusionOk="0">
                  <a:moveTo>
                    <a:pt x="1301" y="3403"/>
                  </a:moveTo>
                  <a:cubicBezTo>
                    <a:pt x="1301" y="4237"/>
                    <a:pt x="67" y="4237"/>
                    <a:pt x="67" y="3403"/>
                  </a:cubicBezTo>
                  <a:cubicBezTo>
                    <a:pt x="0" y="1535"/>
                    <a:pt x="1468" y="0"/>
                    <a:pt x="3336" y="0"/>
                  </a:cubicBezTo>
                  <a:cubicBezTo>
                    <a:pt x="5170" y="0"/>
                    <a:pt x="6672" y="1535"/>
                    <a:pt x="6605" y="3403"/>
                  </a:cubicBezTo>
                  <a:cubicBezTo>
                    <a:pt x="6605" y="4237"/>
                    <a:pt x="5337" y="4237"/>
                    <a:pt x="5337" y="3403"/>
                  </a:cubicBezTo>
                  <a:cubicBezTo>
                    <a:pt x="5337" y="701"/>
                    <a:pt x="1301" y="701"/>
                    <a:pt x="1301" y="3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2481950" y="4007475"/>
              <a:ext cx="139275" cy="35875"/>
            </a:xfrm>
            <a:custGeom>
              <a:avLst/>
              <a:gdLst/>
              <a:ahLst/>
              <a:cxnLst/>
              <a:rect l="l" t="t" r="r" b="b"/>
              <a:pathLst>
                <a:path w="5571" h="1435" extrusionOk="0">
                  <a:moveTo>
                    <a:pt x="2802" y="1435"/>
                  </a:moveTo>
                  <a:cubicBezTo>
                    <a:pt x="4303" y="1435"/>
                    <a:pt x="5571" y="1135"/>
                    <a:pt x="5571" y="734"/>
                  </a:cubicBezTo>
                  <a:cubicBezTo>
                    <a:pt x="5571" y="334"/>
                    <a:pt x="4303" y="1"/>
                    <a:pt x="2802" y="1"/>
                  </a:cubicBezTo>
                  <a:cubicBezTo>
                    <a:pt x="1268" y="1"/>
                    <a:pt x="0" y="334"/>
                    <a:pt x="0" y="734"/>
                  </a:cubicBezTo>
                  <a:cubicBezTo>
                    <a:pt x="0" y="1135"/>
                    <a:pt x="1268" y="1435"/>
                    <a:pt x="2802" y="14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2894750" y="4007475"/>
              <a:ext cx="139275" cy="35875"/>
            </a:xfrm>
            <a:custGeom>
              <a:avLst/>
              <a:gdLst/>
              <a:ahLst/>
              <a:cxnLst/>
              <a:rect l="l" t="t" r="r" b="b"/>
              <a:pathLst>
                <a:path w="5571" h="1435" extrusionOk="0">
                  <a:moveTo>
                    <a:pt x="2802" y="1435"/>
                  </a:moveTo>
                  <a:cubicBezTo>
                    <a:pt x="4303" y="1435"/>
                    <a:pt x="5571" y="1135"/>
                    <a:pt x="5571" y="734"/>
                  </a:cubicBezTo>
                  <a:cubicBezTo>
                    <a:pt x="5571" y="334"/>
                    <a:pt x="4303" y="1"/>
                    <a:pt x="2802" y="1"/>
                  </a:cubicBezTo>
                  <a:cubicBezTo>
                    <a:pt x="1268" y="1"/>
                    <a:pt x="0" y="334"/>
                    <a:pt x="0" y="734"/>
                  </a:cubicBezTo>
                  <a:cubicBezTo>
                    <a:pt x="0" y="1135"/>
                    <a:pt x="1268" y="1435"/>
                    <a:pt x="2802" y="14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2817175" y="3852375"/>
              <a:ext cx="166825" cy="105925"/>
            </a:xfrm>
            <a:custGeom>
              <a:avLst/>
              <a:gdLst/>
              <a:ahLst/>
              <a:cxnLst/>
              <a:rect l="l" t="t" r="r" b="b"/>
              <a:pathLst>
                <a:path w="6673" h="4237" extrusionOk="0">
                  <a:moveTo>
                    <a:pt x="1302" y="3403"/>
                  </a:moveTo>
                  <a:cubicBezTo>
                    <a:pt x="1302" y="4237"/>
                    <a:pt x="68" y="4237"/>
                    <a:pt x="68" y="3403"/>
                  </a:cubicBezTo>
                  <a:cubicBezTo>
                    <a:pt x="1" y="1535"/>
                    <a:pt x="1469" y="0"/>
                    <a:pt x="3337" y="0"/>
                  </a:cubicBezTo>
                  <a:cubicBezTo>
                    <a:pt x="5205" y="0"/>
                    <a:pt x="6672" y="1535"/>
                    <a:pt x="6606" y="3403"/>
                  </a:cubicBezTo>
                  <a:cubicBezTo>
                    <a:pt x="6606" y="4237"/>
                    <a:pt x="5371" y="4237"/>
                    <a:pt x="5371" y="3403"/>
                  </a:cubicBezTo>
                  <a:cubicBezTo>
                    <a:pt x="5371" y="701"/>
                    <a:pt x="1302" y="701"/>
                    <a:pt x="1302" y="34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2669575" y="4000800"/>
              <a:ext cx="170150" cy="104275"/>
            </a:xfrm>
            <a:custGeom>
              <a:avLst/>
              <a:gdLst/>
              <a:ahLst/>
              <a:cxnLst/>
              <a:rect l="l" t="t" r="r" b="b"/>
              <a:pathLst>
                <a:path w="6806" h="4171" extrusionOk="0">
                  <a:moveTo>
                    <a:pt x="1969" y="635"/>
                  </a:moveTo>
                  <a:cubicBezTo>
                    <a:pt x="1668" y="401"/>
                    <a:pt x="1302" y="234"/>
                    <a:pt x="935" y="134"/>
                  </a:cubicBezTo>
                  <a:cubicBezTo>
                    <a:pt x="1" y="1"/>
                    <a:pt x="67" y="1302"/>
                    <a:pt x="401" y="1902"/>
                  </a:cubicBezTo>
                  <a:cubicBezTo>
                    <a:pt x="1769" y="4170"/>
                    <a:pt x="5071" y="4170"/>
                    <a:pt x="6439" y="1902"/>
                  </a:cubicBezTo>
                  <a:cubicBezTo>
                    <a:pt x="6739" y="1302"/>
                    <a:pt x="6805" y="1"/>
                    <a:pt x="5871" y="134"/>
                  </a:cubicBezTo>
                  <a:cubicBezTo>
                    <a:pt x="5505" y="234"/>
                    <a:pt x="5171" y="401"/>
                    <a:pt x="4871" y="635"/>
                  </a:cubicBezTo>
                  <a:cubicBezTo>
                    <a:pt x="3970" y="1102"/>
                    <a:pt x="2869" y="1102"/>
                    <a:pt x="1969" y="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3046525" y="4662125"/>
              <a:ext cx="194325" cy="234350"/>
            </a:xfrm>
            <a:custGeom>
              <a:avLst/>
              <a:gdLst/>
              <a:ahLst/>
              <a:cxnLst/>
              <a:rect l="l" t="t" r="r" b="b"/>
              <a:pathLst>
                <a:path w="7773" h="9374" extrusionOk="0">
                  <a:moveTo>
                    <a:pt x="2535" y="4670"/>
                  </a:moveTo>
                  <a:cubicBezTo>
                    <a:pt x="3136" y="4870"/>
                    <a:pt x="4003" y="5270"/>
                    <a:pt x="4103" y="5804"/>
                  </a:cubicBezTo>
                  <a:cubicBezTo>
                    <a:pt x="4203" y="6505"/>
                    <a:pt x="3402" y="7339"/>
                    <a:pt x="2802" y="7672"/>
                  </a:cubicBezTo>
                  <a:cubicBezTo>
                    <a:pt x="2602" y="7806"/>
                    <a:pt x="4803" y="9173"/>
                    <a:pt x="5104" y="9373"/>
                  </a:cubicBezTo>
                  <a:cubicBezTo>
                    <a:pt x="7772" y="6238"/>
                    <a:pt x="7439" y="4770"/>
                    <a:pt x="4003" y="3402"/>
                  </a:cubicBezTo>
                  <a:cubicBezTo>
                    <a:pt x="2502" y="2769"/>
                    <a:pt x="5137" y="1067"/>
                    <a:pt x="4737" y="934"/>
                  </a:cubicBezTo>
                  <a:lnTo>
                    <a:pt x="2135" y="0"/>
                  </a:lnTo>
                  <a:cubicBezTo>
                    <a:pt x="1334" y="1668"/>
                    <a:pt x="0" y="3769"/>
                    <a:pt x="2535" y="4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2036625" y="4632925"/>
              <a:ext cx="94250" cy="102600"/>
            </a:xfrm>
            <a:custGeom>
              <a:avLst/>
              <a:gdLst/>
              <a:ahLst/>
              <a:cxnLst/>
              <a:rect l="l" t="t" r="r" b="b"/>
              <a:pathLst>
                <a:path w="3770" h="4104" extrusionOk="0">
                  <a:moveTo>
                    <a:pt x="2836" y="1"/>
                  </a:moveTo>
                  <a:lnTo>
                    <a:pt x="1" y="2302"/>
                  </a:lnTo>
                  <a:lnTo>
                    <a:pt x="1735" y="4103"/>
                  </a:lnTo>
                  <a:lnTo>
                    <a:pt x="3770" y="12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3606925" y="3858200"/>
              <a:ext cx="254350" cy="170975"/>
            </a:xfrm>
            <a:custGeom>
              <a:avLst/>
              <a:gdLst/>
              <a:ahLst/>
              <a:cxnLst/>
              <a:rect l="l" t="t" r="r" b="b"/>
              <a:pathLst>
                <a:path w="10174" h="6839" extrusionOk="0">
                  <a:moveTo>
                    <a:pt x="4670" y="4704"/>
                  </a:moveTo>
                  <a:cubicBezTo>
                    <a:pt x="5104" y="4204"/>
                    <a:pt x="5804" y="3503"/>
                    <a:pt x="6371" y="3603"/>
                  </a:cubicBezTo>
                  <a:cubicBezTo>
                    <a:pt x="7072" y="3737"/>
                    <a:pt x="7572" y="4837"/>
                    <a:pt x="7672" y="5538"/>
                  </a:cubicBezTo>
                  <a:cubicBezTo>
                    <a:pt x="7739" y="5805"/>
                    <a:pt x="9874" y="4170"/>
                    <a:pt x="10174" y="3970"/>
                  </a:cubicBezTo>
                  <a:cubicBezTo>
                    <a:pt x="8106" y="201"/>
                    <a:pt x="6571" y="1"/>
                    <a:pt x="3970" y="2803"/>
                  </a:cubicBezTo>
                  <a:cubicBezTo>
                    <a:pt x="2802" y="4037"/>
                    <a:pt x="2135" y="835"/>
                    <a:pt x="1835" y="1202"/>
                  </a:cubicBezTo>
                  <a:lnTo>
                    <a:pt x="0" y="3370"/>
                  </a:lnTo>
                  <a:cubicBezTo>
                    <a:pt x="1301" y="4737"/>
                    <a:pt x="2835" y="6839"/>
                    <a:pt x="4670" y="47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1764775" y="3673900"/>
              <a:ext cx="245200" cy="173500"/>
            </a:xfrm>
            <a:custGeom>
              <a:avLst/>
              <a:gdLst/>
              <a:ahLst/>
              <a:cxnLst/>
              <a:rect l="l" t="t" r="r" b="b"/>
              <a:pathLst>
                <a:path w="9808" h="6940" extrusionOk="0">
                  <a:moveTo>
                    <a:pt x="4603" y="4737"/>
                  </a:moveTo>
                  <a:cubicBezTo>
                    <a:pt x="4970" y="4170"/>
                    <a:pt x="5571" y="3437"/>
                    <a:pt x="6104" y="3470"/>
                  </a:cubicBezTo>
                  <a:cubicBezTo>
                    <a:pt x="6805" y="3537"/>
                    <a:pt x="7405" y="4537"/>
                    <a:pt x="7606" y="5171"/>
                  </a:cubicBezTo>
                  <a:cubicBezTo>
                    <a:pt x="7672" y="5438"/>
                    <a:pt x="9540" y="3637"/>
                    <a:pt x="9807" y="3403"/>
                  </a:cubicBezTo>
                  <a:cubicBezTo>
                    <a:pt x="7405" y="34"/>
                    <a:pt x="5904" y="1"/>
                    <a:pt x="3736" y="2970"/>
                  </a:cubicBezTo>
                  <a:cubicBezTo>
                    <a:pt x="2769" y="4304"/>
                    <a:pt x="1768" y="1302"/>
                    <a:pt x="1535" y="1669"/>
                  </a:cubicBezTo>
                  <a:lnTo>
                    <a:pt x="0" y="3970"/>
                  </a:lnTo>
                  <a:cubicBezTo>
                    <a:pt x="1401" y="5138"/>
                    <a:pt x="3136" y="6939"/>
                    <a:pt x="4603" y="4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3665300" y="4325400"/>
              <a:ext cx="71725" cy="63025"/>
            </a:xfrm>
            <a:custGeom>
              <a:avLst/>
              <a:gdLst/>
              <a:ahLst/>
              <a:cxnLst/>
              <a:rect l="l" t="t" r="r" b="b"/>
              <a:pathLst>
                <a:path w="2869" h="2521" extrusionOk="0">
                  <a:moveTo>
                    <a:pt x="1443" y="0"/>
                  </a:moveTo>
                  <a:cubicBezTo>
                    <a:pt x="947" y="0"/>
                    <a:pt x="471" y="309"/>
                    <a:pt x="267" y="793"/>
                  </a:cubicBezTo>
                  <a:cubicBezTo>
                    <a:pt x="0" y="1460"/>
                    <a:pt x="334" y="2194"/>
                    <a:pt x="1001" y="2428"/>
                  </a:cubicBezTo>
                  <a:cubicBezTo>
                    <a:pt x="1150" y="2491"/>
                    <a:pt x="1306" y="2520"/>
                    <a:pt x="1459" y="2520"/>
                  </a:cubicBezTo>
                  <a:cubicBezTo>
                    <a:pt x="1955" y="2520"/>
                    <a:pt x="2431" y="2211"/>
                    <a:pt x="2635" y="1727"/>
                  </a:cubicBezTo>
                  <a:cubicBezTo>
                    <a:pt x="2869" y="1060"/>
                    <a:pt x="2569" y="326"/>
                    <a:pt x="1901" y="93"/>
                  </a:cubicBezTo>
                  <a:cubicBezTo>
                    <a:pt x="1752" y="30"/>
                    <a:pt x="1596" y="0"/>
                    <a:pt x="1443" y="0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3605250" y="3187925"/>
              <a:ext cx="71750" cy="63500"/>
            </a:xfrm>
            <a:custGeom>
              <a:avLst/>
              <a:gdLst/>
              <a:ahLst/>
              <a:cxnLst/>
              <a:rect l="l" t="t" r="r" b="b"/>
              <a:pathLst>
                <a:path w="2870" h="2540" extrusionOk="0">
                  <a:moveTo>
                    <a:pt x="1433" y="0"/>
                  </a:moveTo>
                  <a:cubicBezTo>
                    <a:pt x="930" y="0"/>
                    <a:pt x="471" y="316"/>
                    <a:pt x="267" y="826"/>
                  </a:cubicBezTo>
                  <a:cubicBezTo>
                    <a:pt x="0" y="1460"/>
                    <a:pt x="334" y="2194"/>
                    <a:pt x="968" y="2461"/>
                  </a:cubicBezTo>
                  <a:cubicBezTo>
                    <a:pt x="1119" y="2514"/>
                    <a:pt x="1274" y="2539"/>
                    <a:pt x="1425" y="2539"/>
                  </a:cubicBezTo>
                  <a:cubicBezTo>
                    <a:pt x="1942" y="2539"/>
                    <a:pt x="2422" y="2243"/>
                    <a:pt x="2602" y="1727"/>
                  </a:cubicBezTo>
                  <a:cubicBezTo>
                    <a:pt x="2869" y="1093"/>
                    <a:pt x="2535" y="359"/>
                    <a:pt x="1902" y="93"/>
                  </a:cubicBezTo>
                  <a:cubicBezTo>
                    <a:pt x="1745" y="30"/>
                    <a:pt x="1587" y="0"/>
                    <a:pt x="1433" y="0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2573675" y="3074850"/>
              <a:ext cx="70900" cy="63150"/>
            </a:xfrm>
            <a:custGeom>
              <a:avLst/>
              <a:gdLst/>
              <a:ahLst/>
              <a:cxnLst/>
              <a:rect l="l" t="t" r="r" b="b"/>
              <a:pathLst>
                <a:path w="2836" h="2526" extrusionOk="0">
                  <a:moveTo>
                    <a:pt x="1428" y="0"/>
                  </a:moveTo>
                  <a:cubicBezTo>
                    <a:pt x="926" y="0"/>
                    <a:pt x="440" y="297"/>
                    <a:pt x="234" y="813"/>
                  </a:cubicBezTo>
                  <a:cubicBezTo>
                    <a:pt x="1" y="1447"/>
                    <a:pt x="301" y="2180"/>
                    <a:pt x="968" y="2447"/>
                  </a:cubicBezTo>
                  <a:cubicBezTo>
                    <a:pt x="1112" y="2500"/>
                    <a:pt x="1260" y="2526"/>
                    <a:pt x="1408" y="2526"/>
                  </a:cubicBezTo>
                  <a:cubicBezTo>
                    <a:pt x="1911" y="2526"/>
                    <a:pt x="2396" y="2229"/>
                    <a:pt x="2602" y="1713"/>
                  </a:cubicBezTo>
                  <a:cubicBezTo>
                    <a:pt x="2836" y="1080"/>
                    <a:pt x="2536" y="346"/>
                    <a:pt x="1869" y="79"/>
                  </a:cubicBezTo>
                  <a:cubicBezTo>
                    <a:pt x="1725" y="26"/>
                    <a:pt x="1576" y="0"/>
                    <a:pt x="1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2215925" y="4438625"/>
              <a:ext cx="55900" cy="49725"/>
            </a:xfrm>
            <a:custGeom>
              <a:avLst/>
              <a:gdLst/>
              <a:ahLst/>
              <a:cxnLst/>
              <a:rect l="l" t="t" r="r" b="b"/>
              <a:pathLst>
                <a:path w="2236" h="1989" extrusionOk="0">
                  <a:moveTo>
                    <a:pt x="1122" y="0"/>
                  </a:moveTo>
                  <a:cubicBezTo>
                    <a:pt x="729" y="0"/>
                    <a:pt x="355" y="247"/>
                    <a:pt x="200" y="634"/>
                  </a:cubicBezTo>
                  <a:cubicBezTo>
                    <a:pt x="0" y="1134"/>
                    <a:pt x="267" y="1735"/>
                    <a:pt x="768" y="1935"/>
                  </a:cubicBezTo>
                  <a:cubicBezTo>
                    <a:pt x="876" y="1971"/>
                    <a:pt x="987" y="1988"/>
                    <a:pt x="1097" y="1988"/>
                  </a:cubicBezTo>
                  <a:cubicBezTo>
                    <a:pt x="1496" y="1988"/>
                    <a:pt x="1878" y="1760"/>
                    <a:pt x="2035" y="1368"/>
                  </a:cubicBezTo>
                  <a:cubicBezTo>
                    <a:pt x="2235" y="834"/>
                    <a:pt x="2002" y="267"/>
                    <a:pt x="1468" y="67"/>
                  </a:cubicBezTo>
                  <a:cubicBezTo>
                    <a:pt x="1354" y="22"/>
                    <a:pt x="1237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3074025" y="4483350"/>
              <a:ext cx="71750" cy="63175"/>
            </a:xfrm>
            <a:custGeom>
              <a:avLst/>
              <a:gdLst/>
              <a:ahLst/>
              <a:cxnLst/>
              <a:rect l="l" t="t" r="r" b="b"/>
              <a:pathLst>
                <a:path w="2870" h="2527" extrusionOk="0">
                  <a:moveTo>
                    <a:pt x="1462" y="1"/>
                  </a:moveTo>
                  <a:cubicBezTo>
                    <a:pt x="960" y="1"/>
                    <a:pt x="474" y="297"/>
                    <a:pt x="268" y="813"/>
                  </a:cubicBezTo>
                  <a:cubicBezTo>
                    <a:pt x="1" y="1447"/>
                    <a:pt x="334" y="2181"/>
                    <a:pt x="968" y="2448"/>
                  </a:cubicBezTo>
                  <a:cubicBezTo>
                    <a:pt x="1119" y="2501"/>
                    <a:pt x="1274" y="2526"/>
                    <a:pt x="1426" y="2526"/>
                  </a:cubicBezTo>
                  <a:cubicBezTo>
                    <a:pt x="1944" y="2526"/>
                    <a:pt x="2430" y="2230"/>
                    <a:pt x="2636" y="1714"/>
                  </a:cubicBezTo>
                  <a:cubicBezTo>
                    <a:pt x="2870" y="1080"/>
                    <a:pt x="2536" y="346"/>
                    <a:pt x="1902" y="79"/>
                  </a:cubicBezTo>
                  <a:cubicBezTo>
                    <a:pt x="1758" y="26"/>
                    <a:pt x="1610" y="1"/>
                    <a:pt x="1462" y="1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2984800" y="4495200"/>
              <a:ext cx="55900" cy="49350"/>
            </a:xfrm>
            <a:custGeom>
              <a:avLst/>
              <a:gdLst/>
              <a:ahLst/>
              <a:cxnLst/>
              <a:rect l="l" t="t" r="r" b="b"/>
              <a:pathLst>
                <a:path w="2236" h="1974" extrusionOk="0">
                  <a:moveTo>
                    <a:pt x="1099" y="1"/>
                  </a:moveTo>
                  <a:cubicBezTo>
                    <a:pt x="715" y="1"/>
                    <a:pt x="352" y="227"/>
                    <a:pt x="201" y="606"/>
                  </a:cubicBezTo>
                  <a:cubicBezTo>
                    <a:pt x="1" y="1140"/>
                    <a:pt x="234" y="1707"/>
                    <a:pt x="734" y="1907"/>
                  </a:cubicBezTo>
                  <a:cubicBezTo>
                    <a:pt x="856" y="1952"/>
                    <a:pt x="979" y="1974"/>
                    <a:pt x="1099" y="1974"/>
                  </a:cubicBezTo>
                  <a:cubicBezTo>
                    <a:pt x="1507" y="1974"/>
                    <a:pt x="1881" y="1727"/>
                    <a:pt x="2035" y="1340"/>
                  </a:cubicBezTo>
                  <a:cubicBezTo>
                    <a:pt x="2236" y="840"/>
                    <a:pt x="1969" y="239"/>
                    <a:pt x="1468" y="72"/>
                  </a:cubicBezTo>
                  <a:cubicBezTo>
                    <a:pt x="1347" y="24"/>
                    <a:pt x="1222" y="1"/>
                    <a:pt x="1099" y="1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3108225" y="3106000"/>
              <a:ext cx="155975" cy="216000"/>
            </a:xfrm>
            <a:custGeom>
              <a:avLst/>
              <a:gdLst/>
              <a:ahLst/>
              <a:cxnLst/>
              <a:rect l="l" t="t" r="r" b="b"/>
              <a:pathLst>
                <a:path w="6239" h="8640" extrusionOk="0">
                  <a:moveTo>
                    <a:pt x="5037" y="2469"/>
                  </a:moveTo>
                  <a:cubicBezTo>
                    <a:pt x="4370" y="3336"/>
                    <a:pt x="3670" y="4370"/>
                    <a:pt x="2936" y="5371"/>
                  </a:cubicBezTo>
                  <a:cubicBezTo>
                    <a:pt x="1768" y="7072"/>
                    <a:pt x="701" y="8573"/>
                    <a:pt x="334" y="8640"/>
                  </a:cubicBezTo>
                  <a:cubicBezTo>
                    <a:pt x="0" y="7606"/>
                    <a:pt x="1368" y="5204"/>
                    <a:pt x="2869" y="3203"/>
                  </a:cubicBezTo>
                  <a:cubicBezTo>
                    <a:pt x="4170" y="1435"/>
                    <a:pt x="5604" y="0"/>
                    <a:pt x="6105" y="34"/>
                  </a:cubicBezTo>
                  <a:cubicBezTo>
                    <a:pt x="6238" y="734"/>
                    <a:pt x="6105" y="1035"/>
                    <a:pt x="5037" y="24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3156600" y="2975075"/>
              <a:ext cx="93425" cy="98425"/>
            </a:xfrm>
            <a:custGeom>
              <a:avLst/>
              <a:gdLst/>
              <a:ahLst/>
              <a:cxnLst/>
              <a:rect l="l" t="t" r="r" b="b"/>
              <a:pathLst>
                <a:path w="3737" h="3937" extrusionOk="0">
                  <a:moveTo>
                    <a:pt x="0" y="3303"/>
                  </a:moveTo>
                  <a:lnTo>
                    <a:pt x="1601" y="0"/>
                  </a:lnTo>
                  <a:lnTo>
                    <a:pt x="3736" y="1301"/>
                  </a:lnTo>
                  <a:lnTo>
                    <a:pt x="1368" y="39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2" name="Google Shape;882;p35"/>
          <p:cNvSpPr/>
          <p:nvPr/>
        </p:nvSpPr>
        <p:spPr>
          <a:xfrm>
            <a:off x="831698" y="1766300"/>
            <a:ext cx="277975" cy="300491"/>
          </a:xfrm>
          <a:custGeom>
            <a:avLst/>
            <a:gdLst/>
            <a:ahLst/>
            <a:cxnLst/>
            <a:rect l="l" t="t" r="r" b="b"/>
            <a:pathLst>
              <a:path w="6395" h="6913" extrusionOk="0">
                <a:moveTo>
                  <a:pt x="235" y="1"/>
                </a:moveTo>
                <a:cubicBezTo>
                  <a:pt x="116" y="1"/>
                  <a:pt x="0" y="78"/>
                  <a:pt x="8" y="232"/>
                </a:cubicBezTo>
                <a:cubicBezTo>
                  <a:pt x="39" y="1201"/>
                  <a:pt x="70" y="2140"/>
                  <a:pt x="116" y="3094"/>
                </a:cubicBezTo>
                <a:cubicBezTo>
                  <a:pt x="131" y="3495"/>
                  <a:pt x="85" y="3987"/>
                  <a:pt x="316" y="4326"/>
                </a:cubicBezTo>
                <a:cubicBezTo>
                  <a:pt x="534" y="4638"/>
                  <a:pt x="833" y="4744"/>
                  <a:pt x="1152" y="4744"/>
                </a:cubicBezTo>
                <a:cubicBezTo>
                  <a:pt x="1510" y="4744"/>
                  <a:pt x="1892" y="4610"/>
                  <a:pt x="2209" y="4480"/>
                </a:cubicBezTo>
                <a:cubicBezTo>
                  <a:pt x="2450" y="4376"/>
                  <a:pt x="2638" y="4330"/>
                  <a:pt x="2786" y="4330"/>
                </a:cubicBezTo>
                <a:cubicBezTo>
                  <a:pt x="3648" y="4330"/>
                  <a:pt x="3135" y="5883"/>
                  <a:pt x="3687" y="6527"/>
                </a:cubicBezTo>
                <a:cubicBezTo>
                  <a:pt x="3928" y="6803"/>
                  <a:pt x="4202" y="6912"/>
                  <a:pt x="4482" y="6912"/>
                </a:cubicBezTo>
                <a:cubicBezTo>
                  <a:pt x="5058" y="6912"/>
                  <a:pt x="5658" y="6449"/>
                  <a:pt x="6041" y="6034"/>
                </a:cubicBezTo>
                <a:cubicBezTo>
                  <a:pt x="6395" y="5669"/>
                  <a:pt x="6036" y="5142"/>
                  <a:pt x="5655" y="5142"/>
                </a:cubicBezTo>
                <a:cubicBezTo>
                  <a:pt x="5538" y="5142"/>
                  <a:pt x="5419" y="5191"/>
                  <a:pt x="5318" y="5311"/>
                </a:cubicBezTo>
                <a:cubicBezTo>
                  <a:pt x="5183" y="5551"/>
                  <a:pt x="5001" y="5671"/>
                  <a:pt x="4766" y="5671"/>
                </a:cubicBezTo>
                <a:cubicBezTo>
                  <a:pt x="4625" y="5671"/>
                  <a:pt x="4466" y="5628"/>
                  <a:pt x="4287" y="5542"/>
                </a:cubicBezTo>
                <a:cubicBezTo>
                  <a:pt x="4271" y="5357"/>
                  <a:pt x="4271" y="5188"/>
                  <a:pt x="4271" y="5018"/>
                </a:cubicBezTo>
                <a:cubicBezTo>
                  <a:pt x="4287" y="4726"/>
                  <a:pt x="4241" y="4433"/>
                  <a:pt x="4164" y="4172"/>
                </a:cubicBezTo>
                <a:cubicBezTo>
                  <a:pt x="4025" y="3772"/>
                  <a:pt x="3687" y="3479"/>
                  <a:pt x="3271" y="3402"/>
                </a:cubicBezTo>
                <a:cubicBezTo>
                  <a:pt x="3209" y="3389"/>
                  <a:pt x="3148" y="3383"/>
                  <a:pt x="3088" y="3383"/>
                </a:cubicBezTo>
                <a:cubicBezTo>
                  <a:pt x="2478" y="3383"/>
                  <a:pt x="2014" y="4020"/>
                  <a:pt x="1461" y="4020"/>
                </a:cubicBezTo>
                <a:cubicBezTo>
                  <a:pt x="1443" y="4020"/>
                  <a:pt x="1426" y="4019"/>
                  <a:pt x="1409" y="4018"/>
                </a:cubicBezTo>
                <a:cubicBezTo>
                  <a:pt x="362" y="3926"/>
                  <a:pt x="562" y="1017"/>
                  <a:pt x="485" y="232"/>
                </a:cubicBezTo>
                <a:cubicBezTo>
                  <a:pt x="478" y="78"/>
                  <a:pt x="354" y="1"/>
                  <a:pt x="2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35"/>
          <p:cNvSpPr/>
          <p:nvPr/>
        </p:nvSpPr>
        <p:spPr>
          <a:xfrm>
            <a:off x="7755187" y="2066791"/>
            <a:ext cx="151919" cy="169654"/>
          </a:xfrm>
          <a:custGeom>
            <a:avLst/>
            <a:gdLst/>
            <a:ahLst/>
            <a:cxnLst/>
            <a:rect l="l" t="t" r="r" b="b"/>
            <a:pathLst>
              <a:path w="3495" h="3903" extrusionOk="0">
                <a:moveTo>
                  <a:pt x="1712" y="876"/>
                </a:moveTo>
                <a:cubicBezTo>
                  <a:pt x="1740" y="914"/>
                  <a:pt x="1771" y="951"/>
                  <a:pt x="1801" y="984"/>
                </a:cubicBezTo>
                <a:cubicBezTo>
                  <a:pt x="2048" y="1246"/>
                  <a:pt x="2294" y="1400"/>
                  <a:pt x="2355" y="1800"/>
                </a:cubicBezTo>
                <a:cubicBezTo>
                  <a:pt x="2421" y="2339"/>
                  <a:pt x="1937" y="2917"/>
                  <a:pt x="1459" y="2917"/>
                </a:cubicBezTo>
                <a:cubicBezTo>
                  <a:pt x="1301" y="2917"/>
                  <a:pt x="1143" y="2853"/>
                  <a:pt x="1006" y="2704"/>
                </a:cubicBezTo>
                <a:lnTo>
                  <a:pt x="1006" y="2704"/>
                </a:lnTo>
                <a:cubicBezTo>
                  <a:pt x="1116" y="2051"/>
                  <a:pt x="1360" y="1433"/>
                  <a:pt x="1712" y="876"/>
                </a:cubicBezTo>
                <a:close/>
                <a:moveTo>
                  <a:pt x="2025" y="1"/>
                </a:moveTo>
                <a:cubicBezTo>
                  <a:pt x="1859" y="1"/>
                  <a:pt x="1710" y="66"/>
                  <a:pt x="1616" y="235"/>
                </a:cubicBezTo>
                <a:lnTo>
                  <a:pt x="1616" y="235"/>
                </a:lnTo>
                <a:cubicBezTo>
                  <a:pt x="1568" y="212"/>
                  <a:pt x="1516" y="199"/>
                  <a:pt x="1465" y="199"/>
                </a:cubicBezTo>
                <a:cubicBezTo>
                  <a:pt x="1386" y="199"/>
                  <a:pt x="1308" y="231"/>
                  <a:pt x="1247" y="307"/>
                </a:cubicBezTo>
                <a:lnTo>
                  <a:pt x="1232" y="307"/>
                </a:lnTo>
                <a:cubicBezTo>
                  <a:pt x="770" y="877"/>
                  <a:pt x="416" y="1538"/>
                  <a:pt x="185" y="2246"/>
                </a:cubicBezTo>
                <a:cubicBezTo>
                  <a:pt x="1" y="2893"/>
                  <a:pt x="124" y="3339"/>
                  <a:pt x="739" y="3678"/>
                </a:cubicBezTo>
                <a:cubicBezTo>
                  <a:pt x="1010" y="3833"/>
                  <a:pt x="1290" y="3902"/>
                  <a:pt x="1563" y="3902"/>
                </a:cubicBezTo>
                <a:cubicBezTo>
                  <a:pt x="2481" y="3902"/>
                  <a:pt x="3311" y="3112"/>
                  <a:pt x="3417" y="2139"/>
                </a:cubicBezTo>
                <a:cubicBezTo>
                  <a:pt x="3494" y="1508"/>
                  <a:pt x="3279" y="861"/>
                  <a:pt x="2848" y="400"/>
                </a:cubicBezTo>
                <a:cubicBezTo>
                  <a:pt x="2663" y="206"/>
                  <a:pt x="2318" y="1"/>
                  <a:pt x="20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35"/>
          <p:cNvSpPr/>
          <p:nvPr/>
        </p:nvSpPr>
        <p:spPr>
          <a:xfrm>
            <a:off x="2257197" y="477595"/>
            <a:ext cx="135184" cy="208905"/>
          </a:xfrm>
          <a:custGeom>
            <a:avLst/>
            <a:gdLst/>
            <a:ahLst/>
            <a:cxnLst/>
            <a:rect l="l" t="t" r="r" b="b"/>
            <a:pathLst>
              <a:path w="3110" h="4806" extrusionOk="0">
                <a:moveTo>
                  <a:pt x="924" y="981"/>
                </a:moveTo>
                <a:cubicBezTo>
                  <a:pt x="1174" y="1390"/>
                  <a:pt x="1487" y="1769"/>
                  <a:pt x="1755" y="2166"/>
                </a:cubicBezTo>
                <a:cubicBezTo>
                  <a:pt x="2002" y="2520"/>
                  <a:pt x="2448" y="3012"/>
                  <a:pt x="2109" y="3505"/>
                </a:cubicBezTo>
                <a:cubicBezTo>
                  <a:pt x="1971" y="3705"/>
                  <a:pt x="1632" y="3813"/>
                  <a:pt x="1432" y="3890"/>
                </a:cubicBezTo>
                <a:cubicBezTo>
                  <a:pt x="1318" y="3933"/>
                  <a:pt x="1228" y="3953"/>
                  <a:pt x="1157" y="3953"/>
                </a:cubicBezTo>
                <a:cubicBezTo>
                  <a:pt x="776" y="3953"/>
                  <a:pt x="942" y="3392"/>
                  <a:pt x="955" y="2951"/>
                </a:cubicBezTo>
                <a:cubicBezTo>
                  <a:pt x="970" y="2294"/>
                  <a:pt x="927" y="1638"/>
                  <a:pt x="924" y="981"/>
                </a:cubicBezTo>
                <a:close/>
                <a:moveTo>
                  <a:pt x="1048" y="0"/>
                </a:moveTo>
                <a:cubicBezTo>
                  <a:pt x="797" y="0"/>
                  <a:pt x="583" y="295"/>
                  <a:pt x="709" y="581"/>
                </a:cubicBezTo>
                <a:cubicBezTo>
                  <a:pt x="743" y="654"/>
                  <a:pt x="779" y="727"/>
                  <a:pt x="819" y="799"/>
                </a:cubicBezTo>
                <a:lnTo>
                  <a:pt x="819" y="799"/>
                </a:lnTo>
                <a:cubicBezTo>
                  <a:pt x="803" y="794"/>
                  <a:pt x="787" y="792"/>
                  <a:pt x="772" y="792"/>
                </a:cubicBezTo>
                <a:cubicBezTo>
                  <a:pt x="715" y="792"/>
                  <a:pt x="661" y="821"/>
                  <a:pt x="647" y="888"/>
                </a:cubicBezTo>
                <a:lnTo>
                  <a:pt x="647" y="873"/>
                </a:lnTo>
                <a:cubicBezTo>
                  <a:pt x="509" y="1535"/>
                  <a:pt x="339" y="2197"/>
                  <a:pt x="232" y="2843"/>
                </a:cubicBezTo>
                <a:cubicBezTo>
                  <a:pt x="155" y="3274"/>
                  <a:pt x="1" y="3874"/>
                  <a:pt x="139" y="4290"/>
                </a:cubicBezTo>
                <a:cubicBezTo>
                  <a:pt x="272" y="4681"/>
                  <a:pt x="568" y="4805"/>
                  <a:pt x="899" y="4805"/>
                </a:cubicBezTo>
                <a:cubicBezTo>
                  <a:pt x="1220" y="4805"/>
                  <a:pt x="1575" y="4688"/>
                  <a:pt x="1848" y="4582"/>
                </a:cubicBezTo>
                <a:cubicBezTo>
                  <a:pt x="2509" y="4321"/>
                  <a:pt x="3110" y="3828"/>
                  <a:pt x="3079" y="3043"/>
                </a:cubicBezTo>
                <a:cubicBezTo>
                  <a:pt x="3048" y="2504"/>
                  <a:pt x="2694" y="2043"/>
                  <a:pt x="2402" y="1612"/>
                </a:cubicBezTo>
                <a:cubicBezTo>
                  <a:pt x="2063" y="1104"/>
                  <a:pt x="1740" y="550"/>
                  <a:pt x="1309" y="119"/>
                </a:cubicBezTo>
                <a:cubicBezTo>
                  <a:pt x="1226" y="36"/>
                  <a:pt x="1135" y="0"/>
                  <a:pt x="10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5" name="Google Shape;885;p35"/>
          <p:cNvGrpSpPr/>
          <p:nvPr/>
        </p:nvGrpSpPr>
        <p:grpSpPr>
          <a:xfrm>
            <a:off x="149297" y="3847171"/>
            <a:ext cx="1306866" cy="1227332"/>
            <a:chOff x="3921300" y="2963400"/>
            <a:chExt cx="2043150" cy="2014800"/>
          </a:xfrm>
        </p:grpSpPr>
        <p:sp>
          <p:nvSpPr>
            <p:cNvPr id="886" name="Google Shape;886;p35"/>
            <p:cNvSpPr/>
            <p:nvPr/>
          </p:nvSpPr>
          <p:spPr>
            <a:xfrm>
              <a:off x="4940375" y="3054300"/>
              <a:ext cx="67575" cy="40875"/>
            </a:xfrm>
            <a:custGeom>
              <a:avLst/>
              <a:gdLst/>
              <a:ahLst/>
              <a:cxnLst/>
              <a:rect l="l" t="t" r="r" b="b"/>
              <a:pathLst>
                <a:path w="2703" h="1635" extrusionOk="0">
                  <a:moveTo>
                    <a:pt x="1901" y="1101"/>
                  </a:moveTo>
                  <a:cubicBezTo>
                    <a:pt x="1568" y="901"/>
                    <a:pt x="1268" y="934"/>
                    <a:pt x="934" y="701"/>
                  </a:cubicBezTo>
                  <a:cubicBezTo>
                    <a:pt x="334" y="301"/>
                    <a:pt x="100" y="0"/>
                    <a:pt x="0" y="34"/>
                  </a:cubicBezTo>
                  <a:cubicBezTo>
                    <a:pt x="0" y="401"/>
                    <a:pt x="400" y="768"/>
                    <a:pt x="1101" y="1235"/>
                  </a:cubicBezTo>
                  <a:cubicBezTo>
                    <a:pt x="1568" y="1535"/>
                    <a:pt x="2135" y="1635"/>
                    <a:pt x="2702" y="1535"/>
                  </a:cubicBezTo>
                  <a:cubicBezTo>
                    <a:pt x="2635" y="1301"/>
                    <a:pt x="2402" y="1435"/>
                    <a:pt x="1901" y="1101"/>
                  </a:cubicBezTo>
                  <a:close/>
                </a:path>
              </a:pathLst>
            </a:custGeom>
            <a:solidFill>
              <a:srgbClr val="4C0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519950" y="3027600"/>
              <a:ext cx="98425" cy="93425"/>
            </a:xfrm>
            <a:custGeom>
              <a:avLst/>
              <a:gdLst/>
              <a:ahLst/>
              <a:cxnLst/>
              <a:rect l="l" t="t" r="r" b="b"/>
              <a:pathLst>
                <a:path w="3937" h="3737" extrusionOk="0">
                  <a:moveTo>
                    <a:pt x="601" y="3737"/>
                  </a:moveTo>
                  <a:lnTo>
                    <a:pt x="3936" y="2169"/>
                  </a:lnTo>
                  <a:lnTo>
                    <a:pt x="2669" y="1"/>
                  </a:lnTo>
                  <a:lnTo>
                    <a:pt x="0" y="236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647650" y="3076800"/>
              <a:ext cx="1316800" cy="1253425"/>
            </a:xfrm>
            <a:custGeom>
              <a:avLst/>
              <a:gdLst/>
              <a:ahLst/>
              <a:cxnLst/>
              <a:rect l="l" t="t" r="r" b="b"/>
              <a:pathLst>
                <a:path w="52672" h="50137" extrusionOk="0">
                  <a:moveTo>
                    <a:pt x="35526" y="14478"/>
                  </a:moveTo>
                  <a:cubicBezTo>
                    <a:pt x="38428" y="14978"/>
                    <a:pt x="40897" y="15379"/>
                    <a:pt x="42965" y="15712"/>
                  </a:cubicBezTo>
                  <a:cubicBezTo>
                    <a:pt x="48702" y="16613"/>
                    <a:pt x="51571" y="17080"/>
                    <a:pt x="52138" y="18748"/>
                  </a:cubicBezTo>
                  <a:cubicBezTo>
                    <a:pt x="52672" y="20449"/>
                    <a:pt x="50637" y="22517"/>
                    <a:pt x="46501" y="26587"/>
                  </a:cubicBezTo>
                  <a:cubicBezTo>
                    <a:pt x="45033" y="28088"/>
                    <a:pt x="43265" y="29856"/>
                    <a:pt x="41230" y="31957"/>
                  </a:cubicBezTo>
                  <a:cubicBezTo>
                    <a:pt x="41630" y="34893"/>
                    <a:pt x="41997" y="37361"/>
                    <a:pt x="42331" y="39429"/>
                  </a:cubicBezTo>
                  <a:cubicBezTo>
                    <a:pt x="43265" y="45167"/>
                    <a:pt x="43699" y="48035"/>
                    <a:pt x="42264" y="49069"/>
                  </a:cubicBezTo>
                  <a:cubicBezTo>
                    <a:pt x="40830" y="50137"/>
                    <a:pt x="38261" y="48803"/>
                    <a:pt x="33091" y="46167"/>
                  </a:cubicBezTo>
                  <a:cubicBezTo>
                    <a:pt x="31256" y="45233"/>
                    <a:pt x="29055" y="44066"/>
                    <a:pt x="26353" y="42798"/>
                  </a:cubicBezTo>
                  <a:cubicBezTo>
                    <a:pt x="23651" y="44099"/>
                    <a:pt x="21449" y="45233"/>
                    <a:pt x="19581" y="46167"/>
                  </a:cubicBezTo>
                  <a:cubicBezTo>
                    <a:pt x="14411" y="48803"/>
                    <a:pt x="11843" y="50137"/>
                    <a:pt x="10408" y="49069"/>
                  </a:cubicBezTo>
                  <a:cubicBezTo>
                    <a:pt x="9007" y="48035"/>
                    <a:pt x="9441" y="45167"/>
                    <a:pt x="10341" y="39429"/>
                  </a:cubicBezTo>
                  <a:cubicBezTo>
                    <a:pt x="10675" y="37361"/>
                    <a:pt x="11075" y="34893"/>
                    <a:pt x="11476" y="31957"/>
                  </a:cubicBezTo>
                  <a:cubicBezTo>
                    <a:pt x="9441" y="29856"/>
                    <a:pt x="7673" y="28088"/>
                    <a:pt x="6172" y="26587"/>
                  </a:cubicBezTo>
                  <a:cubicBezTo>
                    <a:pt x="2069" y="22484"/>
                    <a:pt x="1" y="20449"/>
                    <a:pt x="568" y="18748"/>
                  </a:cubicBezTo>
                  <a:cubicBezTo>
                    <a:pt x="1102" y="17080"/>
                    <a:pt x="3970" y="16613"/>
                    <a:pt x="9708" y="15712"/>
                  </a:cubicBezTo>
                  <a:cubicBezTo>
                    <a:pt x="11809" y="15379"/>
                    <a:pt x="14278" y="14978"/>
                    <a:pt x="17146" y="14478"/>
                  </a:cubicBezTo>
                  <a:cubicBezTo>
                    <a:pt x="18547" y="11843"/>
                    <a:pt x="19681" y="9608"/>
                    <a:pt x="20649" y="7773"/>
                  </a:cubicBezTo>
                  <a:cubicBezTo>
                    <a:pt x="23284" y="2603"/>
                    <a:pt x="24585" y="1"/>
                    <a:pt x="26353" y="1"/>
                  </a:cubicBezTo>
                  <a:cubicBezTo>
                    <a:pt x="28121" y="1"/>
                    <a:pt x="29455" y="2603"/>
                    <a:pt x="32090" y="7773"/>
                  </a:cubicBezTo>
                  <a:cubicBezTo>
                    <a:pt x="32991" y="9641"/>
                    <a:pt x="34125" y="11876"/>
                    <a:pt x="35526" y="144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3921300" y="3803175"/>
              <a:ext cx="775575" cy="1175025"/>
            </a:xfrm>
            <a:custGeom>
              <a:avLst/>
              <a:gdLst/>
              <a:ahLst/>
              <a:cxnLst/>
              <a:rect l="l" t="t" r="r" b="b"/>
              <a:pathLst>
                <a:path w="31023" h="47001" extrusionOk="0">
                  <a:moveTo>
                    <a:pt x="29121" y="601"/>
                  </a:moveTo>
                  <a:cubicBezTo>
                    <a:pt x="30089" y="0"/>
                    <a:pt x="31023" y="1401"/>
                    <a:pt x="30122" y="2068"/>
                  </a:cubicBezTo>
                  <a:cubicBezTo>
                    <a:pt x="23784" y="6338"/>
                    <a:pt x="17913" y="13043"/>
                    <a:pt x="13110" y="20515"/>
                  </a:cubicBezTo>
                  <a:cubicBezTo>
                    <a:pt x="7840" y="28687"/>
                    <a:pt x="3870" y="37827"/>
                    <a:pt x="2002" y="45833"/>
                  </a:cubicBezTo>
                  <a:cubicBezTo>
                    <a:pt x="1735" y="47000"/>
                    <a:pt x="1" y="46567"/>
                    <a:pt x="268" y="45433"/>
                  </a:cubicBezTo>
                  <a:cubicBezTo>
                    <a:pt x="2169" y="37227"/>
                    <a:pt x="6238" y="27887"/>
                    <a:pt x="11609" y="19547"/>
                  </a:cubicBezTo>
                  <a:cubicBezTo>
                    <a:pt x="16546" y="11875"/>
                    <a:pt x="22583" y="5037"/>
                    <a:pt x="29121" y="6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4194825" y="3980800"/>
              <a:ext cx="572950" cy="607950"/>
            </a:xfrm>
            <a:custGeom>
              <a:avLst/>
              <a:gdLst/>
              <a:ahLst/>
              <a:cxnLst/>
              <a:rect l="l" t="t" r="r" b="b"/>
              <a:pathLst>
                <a:path w="22918" h="24318" extrusionOk="0">
                  <a:moveTo>
                    <a:pt x="21683" y="2402"/>
                  </a:moveTo>
                  <a:cubicBezTo>
                    <a:pt x="13043" y="6271"/>
                    <a:pt x="5972" y="14010"/>
                    <a:pt x="1302" y="22049"/>
                  </a:cubicBezTo>
                  <a:lnTo>
                    <a:pt x="1" y="24318"/>
                  </a:lnTo>
                  <a:cubicBezTo>
                    <a:pt x="3003" y="14410"/>
                    <a:pt x="11676" y="4904"/>
                    <a:pt x="20982" y="400"/>
                  </a:cubicBezTo>
                  <a:cubicBezTo>
                    <a:pt x="22250" y="0"/>
                    <a:pt x="22917" y="1902"/>
                    <a:pt x="21683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4164800" y="3764800"/>
              <a:ext cx="432000" cy="508725"/>
            </a:xfrm>
            <a:custGeom>
              <a:avLst/>
              <a:gdLst/>
              <a:ahLst/>
              <a:cxnLst/>
              <a:rect l="l" t="t" r="r" b="b"/>
              <a:pathLst>
                <a:path w="17280" h="20349" extrusionOk="0">
                  <a:moveTo>
                    <a:pt x="16246" y="301"/>
                  </a:moveTo>
                  <a:cubicBezTo>
                    <a:pt x="16780" y="1"/>
                    <a:pt x="17280" y="668"/>
                    <a:pt x="16880" y="1135"/>
                  </a:cubicBezTo>
                  <a:cubicBezTo>
                    <a:pt x="13878" y="3436"/>
                    <a:pt x="11109" y="6105"/>
                    <a:pt x="8674" y="9040"/>
                  </a:cubicBezTo>
                  <a:cubicBezTo>
                    <a:pt x="5905" y="12410"/>
                    <a:pt x="3403" y="16012"/>
                    <a:pt x="1202" y="19815"/>
                  </a:cubicBezTo>
                  <a:cubicBezTo>
                    <a:pt x="835" y="20349"/>
                    <a:pt x="1" y="19882"/>
                    <a:pt x="301" y="19281"/>
                  </a:cubicBezTo>
                  <a:cubicBezTo>
                    <a:pt x="2503" y="15412"/>
                    <a:pt x="5038" y="11776"/>
                    <a:pt x="7873" y="8373"/>
                  </a:cubicBezTo>
                  <a:cubicBezTo>
                    <a:pt x="10342" y="5371"/>
                    <a:pt x="13144" y="2669"/>
                    <a:pt x="16246" y="3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4697700" y="3121000"/>
              <a:ext cx="1215875" cy="1156700"/>
            </a:xfrm>
            <a:custGeom>
              <a:avLst/>
              <a:gdLst/>
              <a:ahLst/>
              <a:cxnLst/>
              <a:rect l="l" t="t" r="r" b="b"/>
              <a:pathLst>
                <a:path w="48635" h="46268" extrusionOk="0">
                  <a:moveTo>
                    <a:pt x="39462" y="44599"/>
                  </a:moveTo>
                  <a:cubicBezTo>
                    <a:pt x="39528" y="43065"/>
                    <a:pt x="38961" y="40196"/>
                    <a:pt x="38594" y="37928"/>
                  </a:cubicBezTo>
                  <a:cubicBezTo>
                    <a:pt x="38227" y="35693"/>
                    <a:pt x="37827" y="33125"/>
                    <a:pt x="37394" y="30022"/>
                  </a:cubicBezTo>
                  <a:cubicBezTo>
                    <a:pt x="37360" y="29756"/>
                    <a:pt x="37427" y="29455"/>
                    <a:pt x="37627" y="29255"/>
                  </a:cubicBezTo>
                  <a:cubicBezTo>
                    <a:pt x="39795" y="26987"/>
                    <a:pt x="41697" y="25086"/>
                    <a:pt x="43264" y="23551"/>
                  </a:cubicBezTo>
                  <a:cubicBezTo>
                    <a:pt x="46867" y="19948"/>
                    <a:pt x="48635" y="18181"/>
                    <a:pt x="48435" y="17513"/>
                  </a:cubicBezTo>
                  <a:cubicBezTo>
                    <a:pt x="48235" y="16846"/>
                    <a:pt x="45733" y="16446"/>
                    <a:pt x="40696" y="15679"/>
                  </a:cubicBezTo>
                  <a:cubicBezTo>
                    <a:pt x="38528" y="15345"/>
                    <a:pt x="35926" y="14912"/>
                    <a:pt x="32857" y="14378"/>
                  </a:cubicBezTo>
                  <a:cubicBezTo>
                    <a:pt x="32557" y="14344"/>
                    <a:pt x="32290" y="14144"/>
                    <a:pt x="32156" y="13911"/>
                  </a:cubicBezTo>
                  <a:cubicBezTo>
                    <a:pt x="30689" y="11142"/>
                    <a:pt x="29488" y="8774"/>
                    <a:pt x="28454" y="6772"/>
                  </a:cubicBezTo>
                  <a:cubicBezTo>
                    <a:pt x="26186" y="2269"/>
                    <a:pt x="25018" y="1"/>
                    <a:pt x="24318" y="1"/>
                  </a:cubicBezTo>
                  <a:cubicBezTo>
                    <a:pt x="23650" y="1"/>
                    <a:pt x="22483" y="2269"/>
                    <a:pt x="20181" y="6772"/>
                  </a:cubicBezTo>
                  <a:cubicBezTo>
                    <a:pt x="19181" y="8774"/>
                    <a:pt x="17980" y="11142"/>
                    <a:pt x="16512" y="13911"/>
                  </a:cubicBezTo>
                  <a:lnTo>
                    <a:pt x="16512" y="13911"/>
                  </a:lnTo>
                  <a:cubicBezTo>
                    <a:pt x="16379" y="14144"/>
                    <a:pt x="16145" y="14311"/>
                    <a:pt x="15878" y="14344"/>
                  </a:cubicBezTo>
                  <a:cubicBezTo>
                    <a:pt x="12776" y="14912"/>
                    <a:pt x="10141" y="15345"/>
                    <a:pt x="7939" y="15679"/>
                  </a:cubicBezTo>
                  <a:cubicBezTo>
                    <a:pt x="6038" y="15979"/>
                    <a:pt x="2735" y="16446"/>
                    <a:pt x="1134" y="16913"/>
                  </a:cubicBezTo>
                  <a:cubicBezTo>
                    <a:pt x="1068" y="16946"/>
                    <a:pt x="1001" y="16980"/>
                    <a:pt x="968" y="16980"/>
                  </a:cubicBezTo>
                  <a:cubicBezTo>
                    <a:pt x="534" y="17146"/>
                    <a:pt x="267" y="17313"/>
                    <a:pt x="234" y="17513"/>
                  </a:cubicBezTo>
                  <a:cubicBezTo>
                    <a:pt x="0" y="18147"/>
                    <a:pt x="1801" y="19948"/>
                    <a:pt x="5404" y="23551"/>
                  </a:cubicBezTo>
                  <a:cubicBezTo>
                    <a:pt x="6972" y="25119"/>
                    <a:pt x="8840" y="26987"/>
                    <a:pt x="11008" y="29255"/>
                  </a:cubicBezTo>
                  <a:cubicBezTo>
                    <a:pt x="11208" y="29455"/>
                    <a:pt x="11308" y="29722"/>
                    <a:pt x="11275" y="29989"/>
                  </a:cubicBezTo>
                  <a:cubicBezTo>
                    <a:pt x="10841" y="33091"/>
                    <a:pt x="10441" y="35726"/>
                    <a:pt x="10074" y="37928"/>
                  </a:cubicBezTo>
                  <a:cubicBezTo>
                    <a:pt x="9273" y="42932"/>
                    <a:pt x="8873" y="45433"/>
                    <a:pt x="9440" y="45834"/>
                  </a:cubicBezTo>
                  <a:cubicBezTo>
                    <a:pt x="9974" y="46267"/>
                    <a:pt x="12242" y="45100"/>
                    <a:pt x="16779" y="42798"/>
                  </a:cubicBezTo>
                  <a:cubicBezTo>
                    <a:pt x="18747" y="41764"/>
                    <a:pt x="21149" y="40530"/>
                    <a:pt x="23917" y="39196"/>
                  </a:cubicBezTo>
                  <a:lnTo>
                    <a:pt x="23917" y="39196"/>
                  </a:lnTo>
                  <a:cubicBezTo>
                    <a:pt x="24184" y="39096"/>
                    <a:pt x="24451" y="39096"/>
                    <a:pt x="24718" y="39196"/>
                  </a:cubicBezTo>
                  <a:cubicBezTo>
                    <a:pt x="27486" y="40530"/>
                    <a:pt x="29888" y="41764"/>
                    <a:pt x="31890" y="42798"/>
                  </a:cubicBezTo>
                  <a:cubicBezTo>
                    <a:pt x="36393" y="45100"/>
                    <a:pt x="38661" y="46267"/>
                    <a:pt x="39228" y="45834"/>
                  </a:cubicBezTo>
                  <a:cubicBezTo>
                    <a:pt x="39428" y="45700"/>
                    <a:pt x="39495" y="45300"/>
                    <a:pt x="39462" y="445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139675" y="3560500"/>
              <a:ext cx="136800" cy="85900"/>
            </a:xfrm>
            <a:custGeom>
              <a:avLst/>
              <a:gdLst/>
              <a:ahLst/>
              <a:cxnLst/>
              <a:rect l="l" t="t" r="r" b="b"/>
              <a:pathLst>
                <a:path w="5472" h="3436" extrusionOk="0">
                  <a:moveTo>
                    <a:pt x="1035" y="2735"/>
                  </a:moveTo>
                  <a:cubicBezTo>
                    <a:pt x="1035" y="3436"/>
                    <a:pt x="0" y="3436"/>
                    <a:pt x="0" y="2735"/>
                  </a:cubicBezTo>
                  <a:cubicBezTo>
                    <a:pt x="0" y="1201"/>
                    <a:pt x="1235" y="0"/>
                    <a:pt x="2736" y="0"/>
                  </a:cubicBezTo>
                  <a:cubicBezTo>
                    <a:pt x="4237" y="0"/>
                    <a:pt x="5471" y="1201"/>
                    <a:pt x="5471" y="2735"/>
                  </a:cubicBezTo>
                  <a:cubicBezTo>
                    <a:pt x="5471" y="3436"/>
                    <a:pt x="4437" y="3436"/>
                    <a:pt x="4437" y="2735"/>
                  </a:cubicBezTo>
                  <a:cubicBezTo>
                    <a:pt x="4537" y="367"/>
                    <a:pt x="934" y="367"/>
                    <a:pt x="1035" y="27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5084625" y="3688075"/>
              <a:ext cx="115950" cy="29225"/>
            </a:xfrm>
            <a:custGeom>
              <a:avLst/>
              <a:gdLst/>
              <a:ahLst/>
              <a:cxnLst/>
              <a:rect l="l" t="t" r="r" b="b"/>
              <a:pathLst>
                <a:path w="4638" h="1169" extrusionOk="0">
                  <a:moveTo>
                    <a:pt x="2303" y="1"/>
                  </a:moveTo>
                  <a:cubicBezTo>
                    <a:pt x="1035" y="1"/>
                    <a:pt x="1" y="268"/>
                    <a:pt x="1" y="568"/>
                  </a:cubicBezTo>
                  <a:cubicBezTo>
                    <a:pt x="1" y="901"/>
                    <a:pt x="1035" y="1168"/>
                    <a:pt x="2303" y="1168"/>
                  </a:cubicBezTo>
                  <a:cubicBezTo>
                    <a:pt x="3603" y="1168"/>
                    <a:pt x="4638" y="901"/>
                    <a:pt x="4638" y="568"/>
                  </a:cubicBezTo>
                  <a:cubicBezTo>
                    <a:pt x="4638" y="268"/>
                    <a:pt x="3603" y="1"/>
                    <a:pt x="2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5429050" y="3688075"/>
              <a:ext cx="115950" cy="29225"/>
            </a:xfrm>
            <a:custGeom>
              <a:avLst/>
              <a:gdLst/>
              <a:ahLst/>
              <a:cxnLst/>
              <a:rect l="l" t="t" r="r" b="b"/>
              <a:pathLst>
                <a:path w="4638" h="1169" extrusionOk="0">
                  <a:moveTo>
                    <a:pt x="2335" y="1"/>
                  </a:moveTo>
                  <a:cubicBezTo>
                    <a:pt x="1034" y="1"/>
                    <a:pt x="0" y="268"/>
                    <a:pt x="0" y="568"/>
                  </a:cubicBezTo>
                  <a:cubicBezTo>
                    <a:pt x="0" y="901"/>
                    <a:pt x="1034" y="1168"/>
                    <a:pt x="2335" y="1168"/>
                  </a:cubicBezTo>
                  <a:cubicBezTo>
                    <a:pt x="3603" y="1168"/>
                    <a:pt x="4637" y="901"/>
                    <a:pt x="4637" y="568"/>
                  </a:cubicBezTo>
                  <a:cubicBezTo>
                    <a:pt x="4637" y="268"/>
                    <a:pt x="3603" y="1"/>
                    <a:pt x="2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5365675" y="3560500"/>
              <a:ext cx="136775" cy="85900"/>
            </a:xfrm>
            <a:custGeom>
              <a:avLst/>
              <a:gdLst/>
              <a:ahLst/>
              <a:cxnLst/>
              <a:rect l="l" t="t" r="r" b="b"/>
              <a:pathLst>
                <a:path w="5471" h="3436" extrusionOk="0">
                  <a:moveTo>
                    <a:pt x="1034" y="2735"/>
                  </a:moveTo>
                  <a:cubicBezTo>
                    <a:pt x="1034" y="3436"/>
                    <a:pt x="0" y="3436"/>
                    <a:pt x="0" y="2735"/>
                  </a:cubicBezTo>
                  <a:cubicBezTo>
                    <a:pt x="0" y="1201"/>
                    <a:pt x="1234" y="0"/>
                    <a:pt x="2736" y="0"/>
                  </a:cubicBezTo>
                  <a:cubicBezTo>
                    <a:pt x="4237" y="0"/>
                    <a:pt x="5471" y="1201"/>
                    <a:pt x="5471" y="2735"/>
                  </a:cubicBezTo>
                  <a:cubicBezTo>
                    <a:pt x="5471" y="3436"/>
                    <a:pt x="4437" y="3436"/>
                    <a:pt x="4437" y="2735"/>
                  </a:cubicBezTo>
                  <a:cubicBezTo>
                    <a:pt x="4537" y="367"/>
                    <a:pt x="934" y="367"/>
                    <a:pt x="1034" y="27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5241425" y="3681400"/>
              <a:ext cx="141775" cy="86775"/>
            </a:xfrm>
            <a:custGeom>
              <a:avLst/>
              <a:gdLst/>
              <a:ahLst/>
              <a:cxnLst/>
              <a:rect l="l" t="t" r="r" b="b"/>
              <a:pathLst>
                <a:path w="5671" h="3471" extrusionOk="0">
                  <a:moveTo>
                    <a:pt x="1635" y="535"/>
                  </a:moveTo>
                  <a:cubicBezTo>
                    <a:pt x="1368" y="335"/>
                    <a:pt x="1067" y="201"/>
                    <a:pt x="767" y="134"/>
                  </a:cubicBezTo>
                  <a:cubicBezTo>
                    <a:pt x="0" y="1"/>
                    <a:pt x="33" y="1102"/>
                    <a:pt x="300" y="1569"/>
                  </a:cubicBezTo>
                  <a:cubicBezTo>
                    <a:pt x="1468" y="3470"/>
                    <a:pt x="4203" y="3470"/>
                    <a:pt x="5371" y="1569"/>
                  </a:cubicBezTo>
                  <a:cubicBezTo>
                    <a:pt x="5637" y="1102"/>
                    <a:pt x="5671" y="1"/>
                    <a:pt x="4904" y="134"/>
                  </a:cubicBezTo>
                  <a:cubicBezTo>
                    <a:pt x="4603" y="201"/>
                    <a:pt x="4303" y="335"/>
                    <a:pt x="4036" y="535"/>
                  </a:cubicBezTo>
                  <a:cubicBezTo>
                    <a:pt x="3269" y="935"/>
                    <a:pt x="2368" y="935"/>
                    <a:pt x="1635" y="5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4865300" y="2963400"/>
              <a:ext cx="211850" cy="251875"/>
            </a:xfrm>
            <a:custGeom>
              <a:avLst/>
              <a:gdLst/>
              <a:ahLst/>
              <a:cxnLst/>
              <a:rect l="l" t="t" r="r" b="b"/>
              <a:pathLst>
                <a:path w="8474" h="10075" extrusionOk="0">
                  <a:moveTo>
                    <a:pt x="5705" y="5037"/>
                  </a:moveTo>
                  <a:cubicBezTo>
                    <a:pt x="5038" y="4837"/>
                    <a:pt x="4071" y="4404"/>
                    <a:pt x="3970" y="3836"/>
                  </a:cubicBezTo>
                  <a:cubicBezTo>
                    <a:pt x="3837" y="3103"/>
                    <a:pt x="4704" y="2169"/>
                    <a:pt x="5338" y="1802"/>
                  </a:cubicBezTo>
                  <a:cubicBezTo>
                    <a:pt x="5572" y="1635"/>
                    <a:pt x="3137" y="201"/>
                    <a:pt x="2836" y="0"/>
                  </a:cubicBezTo>
                  <a:cubicBezTo>
                    <a:pt x="1" y="3470"/>
                    <a:pt x="368" y="5037"/>
                    <a:pt x="4104" y="6472"/>
                  </a:cubicBezTo>
                  <a:cubicBezTo>
                    <a:pt x="5772" y="7105"/>
                    <a:pt x="2936" y="9007"/>
                    <a:pt x="3370" y="9140"/>
                  </a:cubicBezTo>
                  <a:lnTo>
                    <a:pt x="6205" y="10074"/>
                  </a:lnTo>
                  <a:cubicBezTo>
                    <a:pt x="7039" y="8306"/>
                    <a:pt x="8474" y="5971"/>
                    <a:pt x="5705" y="50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5036275" y="3257775"/>
              <a:ext cx="55900" cy="49325"/>
            </a:xfrm>
            <a:custGeom>
              <a:avLst/>
              <a:gdLst/>
              <a:ahLst/>
              <a:cxnLst/>
              <a:rect l="l" t="t" r="r" b="b"/>
              <a:pathLst>
                <a:path w="2236" h="1973" extrusionOk="0">
                  <a:moveTo>
                    <a:pt x="1137" y="0"/>
                  </a:moveTo>
                  <a:cubicBezTo>
                    <a:pt x="729" y="0"/>
                    <a:pt x="355" y="248"/>
                    <a:pt x="200" y="634"/>
                  </a:cubicBezTo>
                  <a:cubicBezTo>
                    <a:pt x="0" y="1135"/>
                    <a:pt x="267" y="1702"/>
                    <a:pt x="767" y="1902"/>
                  </a:cubicBezTo>
                  <a:cubicBezTo>
                    <a:pt x="887" y="1950"/>
                    <a:pt x="1011" y="1973"/>
                    <a:pt x="1133" y="1973"/>
                  </a:cubicBezTo>
                  <a:cubicBezTo>
                    <a:pt x="1518" y="1973"/>
                    <a:pt x="1883" y="1741"/>
                    <a:pt x="2035" y="1335"/>
                  </a:cubicBezTo>
                  <a:cubicBezTo>
                    <a:pt x="2235" y="834"/>
                    <a:pt x="2002" y="267"/>
                    <a:pt x="1501" y="67"/>
                  </a:cubicBezTo>
                  <a:cubicBezTo>
                    <a:pt x="1380" y="22"/>
                    <a:pt x="1257" y="0"/>
                    <a:pt x="1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4895325" y="4412775"/>
              <a:ext cx="253550" cy="211000"/>
            </a:xfrm>
            <a:custGeom>
              <a:avLst/>
              <a:gdLst/>
              <a:ahLst/>
              <a:cxnLst/>
              <a:rect l="l" t="t" r="r" b="b"/>
              <a:pathLst>
                <a:path w="10142" h="8440" extrusionOk="0">
                  <a:moveTo>
                    <a:pt x="5038" y="5704"/>
                  </a:moveTo>
                  <a:cubicBezTo>
                    <a:pt x="5271" y="5037"/>
                    <a:pt x="5705" y="4103"/>
                    <a:pt x="6272" y="4003"/>
                  </a:cubicBezTo>
                  <a:cubicBezTo>
                    <a:pt x="7006" y="3870"/>
                    <a:pt x="7940" y="4737"/>
                    <a:pt x="8307" y="5371"/>
                  </a:cubicBezTo>
                  <a:cubicBezTo>
                    <a:pt x="8440" y="5604"/>
                    <a:pt x="9941" y="3236"/>
                    <a:pt x="10141" y="2902"/>
                  </a:cubicBezTo>
                  <a:cubicBezTo>
                    <a:pt x="6706" y="0"/>
                    <a:pt x="5138" y="400"/>
                    <a:pt x="3637" y="4103"/>
                  </a:cubicBezTo>
                  <a:cubicBezTo>
                    <a:pt x="3003" y="5771"/>
                    <a:pt x="1135" y="2902"/>
                    <a:pt x="968" y="3336"/>
                  </a:cubicBezTo>
                  <a:lnTo>
                    <a:pt x="1" y="6138"/>
                  </a:lnTo>
                  <a:cubicBezTo>
                    <a:pt x="1769" y="7005"/>
                    <a:pt x="4070" y="8440"/>
                    <a:pt x="5038" y="570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4799425" y="4584450"/>
              <a:ext cx="55900" cy="49450"/>
            </a:xfrm>
            <a:custGeom>
              <a:avLst/>
              <a:gdLst/>
              <a:ahLst/>
              <a:cxnLst/>
              <a:rect l="l" t="t" r="r" b="b"/>
              <a:pathLst>
                <a:path w="2236" h="1978" extrusionOk="0">
                  <a:moveTo>
                    <a:pt x="1100" y="0"/>
                  </a:moveTo>
                  <a:cubicBezTo>
                    <a:pt x="715" y="0"/>
                    <a:pt x="353" y="226"/>
                    <a:pt x="201" y="605"/>
                  </a:cubicBezTo>
                  <a:cubicBezTo>
                    <a:pt x="1" y="1139"/>
                    <a:pt x="234" y="1706"/>
                    <a:pt x="735" y="1906"/>
                  </a:cubicBezTo>
                  <a:cubicBezTo>
                    <a:pt x="856" y="1955"/>
                    <a:pt x="983" y="1978"/>
                    <a:pt x="1108" y="1978"/>
                  </a:cubicBezTo>
                  <a:cubicBezTo>
                    <a:pt x="1502" y="1978"/>
                    <a:pt x="1884" y="1752"/>
                    <a:pt x="2036" y="1372"/>
                  </a:cubicBezTo>
                  <a:cubicBezTo>
                    <a:pt x="2236" y="872"/>
                    <a:pt x="2002" y="272"/>
                    <a:pt x="1468" y="72"/>
                  </a:cubicBezTo>
                  <a:cubicBezTo>
                    <a:pt x="1347" y="23"/>
                    <a:pt x="1222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5884375" y="3867375"/>
              <a:ext cx="71750" cy="104275"/>
            </a:xfrm>
            <a:custGeom>
              <a:avLst/>
              <a:gdLst/>
              <a:ahLst/>
              <a:cxnLst/>
              <a:rect l="l" t="t" r="r" b="b"/>
              <a:pathLst>
                <a:path w="2870" h="4171" extrusionOk="0">
                  <a:moveTo>
                    <a:pt x="1368" y="4170"/>
                  </a:moveTo>
                  <a:lnTo>
                    <a:pt x="2869" y="801"/>
                  </a:lnTo>
                  <a:lnTo>
                    <a:pt x="501" y="1"/>
                  </a:lnTo>
                  <a:lnTo>
                    <a:pt x="0" y="35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5823500" y="4048875"/>
              <a:ext cx="71750" cy="63150"/>
            </a:xfrm>
            <a:custGeom>
              <a:avLst/>
              <a:gdLst/>
              <a:ahLst/>
              <a:cxnLst/>
              <a:rect l="l" t="t" r="r" b="b"/>
              <a:pathLst>
                <a:path w="2870" h="2526" extrusionOk="0">
                  <a:moveTo>
                    <a:pt x="1428" y="1"/>
                  </a:moveTo>
                  <a:cubicBezTo>
                    <a:pt x="926" y="1"/>
                    <a:pt x="440" y="297"/>
                    <a:pt x="234" y="813"/>
                  </a:cubicBezTo>
                  <a:cubicBezTo>
                    <a:pt x="0" y="1447"/>
                    <a:pt x="301" y="2181"/>
                    <a:pt x="968" y="2448"/>
                  </a:cubicBezTo>
                  <a:cubicBezTo>
                    <a:pt x="1111" y="2500"/>
                    <a:pt x="1260" y="2526"/>
                    <a:pt x="1408" y="2526"/>
                  </a:cubicBezTo>
                  <a:cubicBezTo>
                    <a:pt x="1910" y="2526"/>
                    <a:pt x="2396" y="2230"/>
                    <a:pt x="2602" y="1714"/>
                  </a:cubicBezTo>
                  <a:cubicBezTo>
                    <a:pt x="2869" y="1080"/>
                    <a:pt x="2536" y="346"/>
                    <a:pt x="1868" y="79"/>
                  </a:cubicBezTo>
                  <a:cubicBezTo>
                    <a:pt x="1725" y="26"/>
                    <a:pt x="1576" y="1"/>
                    <a:pt x="1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5624175" y="3273425"/>
              <a:ext cx="43400" cy="38375"/>
            </a:xfrm>
            <a:custGeom>
              <a:avLst/>
              <a:gdLst/>
              <a:ahLst/>
              <a:cxnLst/>
              <a:rect l="l" t="t" r="r" b="b"/>
              <a:pathLst>
                <a:path w="1736" h="1535" extrusionOk="0">
                  <a:moveTo>
                    <a:pt x="880" y="0"/>
                  </a:moveTo>
                  <a:cubicBezTo>
                    <a:pt x="564" y="0"/>
                    <a:pt x="266" y="186"/>
                    <a:pt x="134" y="475"/>
                  </a:cubicBezTo>
                  <a:cubicBezTo>
                    <a:pt x="1" y="876"/>
                    <a:pt x="201" y="1343"/>
                    <a:pt x="568" y="1476"/>
                  </a:cubicBezTo>
                  <a:cubicBezTo>
                    <a:pt x="664" y="1516"/>
                    <a:pt x="764" y="1535"/>
                    <a:pt x="863" y="1535"/>
                  </a:cubicBezTo>
                  <a:cubicBezTo>
                    <a:pt x="1174" y="1535"/>
                    <a:pt x="1467" y="1346"/>
                    <a:pt x="1569" y="1042"/>
                  </a:cubicBezTo>
                  <a:cubicBezTo>
                    <a:pt x="1736" y="642"/>
                    <a:pt x="1535" y="208"/>
                    <a:pt x="1135" y="42"/>
                  </a:cubicBezTo>
                  <a:cubicBezTo>
                    <a:pt x="1051" y="13"/>
                    <a:pt x="965" y="0"/>
                    <a:pt x="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4697700" y="3533800"/>
              <a:ext cx="987400" cy="744725"/>
            </a:xfrm>
            <a:custGeom>
              <a:avLst/>
              <a:gdLst/>
              <a:ahLst/>
              <a:cxnLst/>
              <a:rect l="l" t="t" r="r" b="b"/>
              <a:pathLst>
                <a:path w="39496" h="29789" extrusionOk="0">
                  <a:moveTo>
                    <a:pt x="12709" y="9874"/>
                  </a:moveTo>
                  <a:cubicBezTo>
                    <a:pt x="10508" y="7606"/>
                    <a:pt x="8640" y="5705"/>
                    <a:pt x="7072" y="4137"/>
                  </a:cubicBezTo>
                  <a:cubicBezTo>
                    <a:pt x="5271" y="2336"/>
                    <a:pt x="3903" y="1001"/>
                    <a:pt x="3036" y="1"/>
                  </a:cubicBezTo>
                  <a:cubicBezTo>
                    <a:pt x="2302" y="134"/>
                    <a:pt x="1635" y="301"/>
                    <a:pt x="1134" y="434"/>
                  </a:cubicBezTo>
                  <a:cubicBezTo>
                    <a:pt x="1068" y="468"/>
                    <a:pt x="1001" y="501"/>
                    <a:pt x="968" y="501"/>
                  </a:cubicBezTo>
                  <a:cubicBezTo>
                    <a:pt x="567" y="668"/>
                    <a:pt x="300" y="835"/>
                    <a:pt x="234" y="1035"/>
                  </a:cubicBezTo>
                  <a:cubicBezTo>
                    <a:pt x="0" y="1702"/>
                    <a:pt x="1801" y="3470"/>
                    <a:pt x="5404" y="7072"/>
                  </a:cubicBezTo>
                  <a:cubicBezTo>
                    <a:pt x="6972" y="8640"/>
                    <a:pt x="8840" y="10508"/>
                    <a:pt x="11041" y="12777"/>
                  </a:cubicBezTo>
                  <a:cubicBezTo>
                    <a:pt x="11208" y="12977"/>
                    <a:pt x="11308" y="13244"/>
                    <a:pt x="11275" y="13510"/>
                  </a:cubicBezTo>
                  <a:cubicBezTo>
                    <a:pt x="10841" y="16613"/>
                    <a:pt x="10441" y="19248"/>
                    <a:pt x="10074" y="21449"/>
                  </a:cubicBezTo>
                  <a:cubicBezTo>
                    <a:pt x="9273" y="26453"/>
                    <a:pt x="8873" y="28955"/>
                    <a:pt x="9440" y="29355"/>
                  </a:cubicBezTo>
                  <a:cubicBezTo>
                    <a:pt x="9974" y="29789"/>
                    <a:pt x="12242" y="28621"/>
                    <a:pt x="16779" y="26320"/>
                  </a:cubicBezTo>
                  <a:cubicBezTo>
                    <a:pt x="18780" y="25285"/>
                    <a:pt x="21149" y="24051"/>
                    <a:pt x="23951" y="22717"/>
                  </a:cubicBezTo>
                  <a:lnTo>
                    <a:pt x="23951" y="22717"/>
                  </a:lnTo>
                  <a:cubicBezTo>
                    <a:pt x="24184" y="22617"/>
                    <a:pt x="24451" y="22617"/>
                    <a:pt x="24718" y="22717"/>
                  </a:cubicBezTo>
                  <a:cubicBezTo>
                    <a:pt x="27486" y="24051"/>
                    <a:pt x="29888" y="25285"/>
                    <a:pt x="31890" y="26320"/>
                  </a:cubicBezTo>
                  <a:cubicBezTo>
                    <a:pt x="36393" y="28621"/>
                    <a:pt x="38661" y="29789"/>
                    <a:pt x="39228" y="29355"/>
                  </a:cubicBezTo>
                  <a:cubicBezTo>
                    <a:pt x="39428" y="29222"/>
                    <a:pt x="39495" y="28821"/>
                    <a:pt x="39462" y="28121"/>
                  </a:cubicBezTo>
                  <a:lnTo>
                    <a:pt x="39428" y="28121"/>
                  </a:lnTo>
                  <a:cubicBezTo>
                    <a:pt x="39462" y="27487"/>
                    <a:pt x="39428" y="26853"/>
                    <a:pt x="39328" y="26219"/>
                  </a:cubicBezTo>
                  <a:cubicBezTo>
                    <a:pt x="38127" y="25752"/>
                    <a:pt x="36259" y="24785"/>
                    <a:pt x="33557" y="23417"/>
                  </a:cubicBezTo>
                  <a:cubicBezTo>
                    <a:pt x="31556" y="22383"/>
                    <a:pt x="29154" y="21149"/>
                    <a:pt x="26386" y="19815"/>
                  </a:cubicBezTo>
                  <a:cubicBezTo>
                    <a:pt x="26119" y="19715"/>
                    <a:pt x="25852" y="19715"/>
                    <a:pt x="25618" y="19815"/>
                  </a:cubicBezTo>
                  <a:lnTo>
                    <a:pt x="25618" y="19815"/>
                  </a:lnTo>
                  <a:cubicBezTo>
                    <a:pt x="22816" y="21149"/>
                    <a:pt x="20415" y="22383"/>
                    <a:pt x="18447" y="23417"/>
                  </a:cubicBezTo>
                  <a:cubicBezTo>
                    <a:pt x="13910" y="25719"/>
                    <a:pt x="11642" y="26853"/>
                    <a:pt x="11108" y="26453"/>
                  </a:cubicBezTo>
                  <a:cubicBezTo>
                    <a:pt x="10541" y="26053"/>
                    <a:pt x="10941" y="23551"/>
                    <a:pt x="11742" y="18547"/>
                  </a:cubicBezTo>
                  <a:cubicBezTo>
                    <a:pt x="12075" y="16346"/>
                    <a:pt x="12509" y="13711"/>
                    <a:pt x="12943" y="10608"/>
                  </a:cubicBezTo>
                  <a:cubicBezTo>
                    <a:pt x="12976" y="10341"/>
                    <a:pt x="12876" y="10075"/>
                    <a:pt x="12709" y="98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4118100" y="4250975"/>
              <a:ext cx="703875" cy="617150"/>
            </a:xfrm>
            <a:custGeom>
              <a:avLst/>
              <a:gdLst/>
              <a:ahLst/>
              <a:cxnLst/>
              <a:rect l="l" t="t" r="r" b="b"/>
              <a:pathLst>
                <a:path w="28155" h="24686" extrusionOk="0">
                  <a:moveTo>
                    <a:pt x="26487" y="368"/>
                  </a:moveTo>
                  <a:cubicBezTo>
                    <a:pt x="27621" y="1"/>
                    <a:pt x="28154" y="1702"/>
                    <a:pt x="27020" y="2036"/>
                  </a:cubicBezTo>
                  <a:cubicBezTo>
                    <a:pt x="22450" y="3503"/>
                    <a:pt x="17680" y="6539"/>
                    <a:pt x="13411" y="10208"/>
                  </a:cubicBezTo>
                  <a:cubicBezTo>
                    <a:pt x="8741" y="14278"/>
                    <a:pt x="4671" y="19115"/>
                    <a:pt x="2136" y="23651"/>
                  </a:cubicBezTo>
                  <a:cubicBezTo>
                    <a:pt x="1535" y="24685"/>
                    <a:pt x="1" y="23818"/>
                    <a:pt x="568" y="22784"/>
                  </a:cubicBezTo>
                  <a:cubicBezTo>
                    <a:pt x="3237" y="18081"/>
                    <a:pt x="7440" y="13044"/>
                    <a:pt x="12243" y="8874"/>
                  </a:cubicBezTo>
                  <a:cubicBezTo>
                    <a:pt x="16680" y="5038"/>
                    <a:pt x="21650" y="1902"/>
                    <a:pt x="26487" y="3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7" name="Google Shape;907;p35"/>
          <p:cNvGrpSpPr/>
          <p:nvPr/>
        </p:nvGrpSpPr>
        <p:grpSpPr>
          <a:xfrm flipH="1">
            <a:off x="167647" y="3923887"/>
            <a:ext cx="256900" cy="240700"/>
            <a:chOff x="1257688" y="1484250"/>
            <a:chExt cx="256900" cy="240700"/>
          </a:xfrm>
        </p:grpSpPr>
        <p:sp>
          <p:nvSpPr>
            <p:cNvPr id="908" name="Google Shape;908;p35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0" name="Google Shape;910;p35"/>
          <p:cNvGrpSpPr/>
          <p:nvPr/>
        </p:nvGrpSpPr>
        <p:grpSpPr>
          <a:xfrm flipH="1">
            <a:off x="1450838" y="4730070"/>
            <a:ext cx="256900" cy="240700"/>
            <a:chOff x="1257688" y="1484250"/>
            <a:chExt cx="256900" cy="240700"/>
          </a:xfrm>
        </p:grpSpPr>
        <p:sp>
          <p:nvSpPr>
            <p:cNvPr id="911" name="Google Shape;911;p35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5"/>
          <p:cNvGrpSpPr/>
          <p:nvPr/>
        </p:nvGrpSpPr>
        <p:grpSpPr>
          <a:xfrm rot="-1782945" flipH="1">
            <a:off x="1309038" y="3619837"/>
            <a:ext cx="256901" cy="240701"/>
            <a:chOff x="1257688" y="1484250"/>
            <a:chExt cx="256900" cy="240700"/>
          </a:xfrm>
        </p:grpSpPr>
        <p:sp>
          <p:nvSpPr>
            <p:cNvPr id="914" name="Google Shape;914;p35"/>
            <p:cNvSpPr/>
            <p:nvPr/>
          </p:nvSpPr>
          <p:spPr>
            <a:xfrm>
              <a:off x="1340313" y="1484250"/>
              <a:ext cx="100375" cy="240700"/>
            </a:xfrm>
            <a:custGeom>
              <a:avLst/>
              <a:gdLst/>
              <a:ahLst/>
              <a:cxnLst/>
              <a:rect l="l" t="t" r="r" b="b"/>
              <a:pathLst>
                <a:path w="4015" h="9628" extrusionOk="0">
                  <a:moveTo>
                    <a:pt x="991" y="0"/>
                  </a:moveTo>
                  <a:cubicBezTo>
                    <a:pt x="505" y="0"/>
                    <a:pt x="1" y="340"/>
                    <a:pt x="60" y="886"/>
                  </a:cubicBezTo>
                  <a:cubicBezTo>
                    <a:pt x="265" y="2597"/>
                    <a:pt x="402" y="4335"/>
                    <a:pt x="511" y="6045"/>
                  </a:cubicBezTo>
                  <a:cubicBezTo>
                    <a:pt x="607" y="7564"/>
                    <a:pt x="429" y="8646"/>
                    <a:pt x="1852" y="9535"/>
                  </a:cubicBezTo>
                  <a:cubicBezTo>
                    <a:pt x="1955" y="9597"/>
                    <a:pt x="2071" y="9627"/>
                    <a:pt x="2188" y="9627"/>
                  </a:cubicBezTo>
                  <a:cubicBezTo>
                    <a:pt x="2304" y="9627"/>
                    <a:pt x="2420" y="9597"/>
                    <a:pt x="2523" y="9535"/>
                  </a:cubicBezTo>
                  <a:cubicBezTo>
                    <a:pt x="4015" y="8522"/>
                    <a:pt x="3714" y="7250"/>
                    <a:pt x="3467" y="5649"/>
                  </a:cubicBezTo>
                  <a:cubicBezTo>
                    <a:pt x="3166" y="3760"/>
                    <a:pt x="2578" y="2132"/>
                    <a:pt x="1743" y="435"/>
                  </a:cubicBezTo>
                  <a:cubicBezTo>
                    <a:pt x="1595" y="134"/>
                    <a:pt x="1297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1257688" y="1571275"/>
              <a:ext cx="256900" cy="60400"/>
            </a:xfrm>
            <a:custGeom>
              <a:avLst/>
              <a:gdLst/>
              <a:ahLst/>
              <a:cxnLst/>
              <a:rect l="l" t="t" r="r" b="b"/>
              <a:pathLst>
                <a:path w="10276" h="2416" extrusionOk="0">
                  <a:moveTo>
                    <a:pt x="8456" y="1"/>
                  </a:moveTo>
                  <a:cubicBezTo>
                    <a:pt x="7385" y="1"/>
                    <a:pt x="6295" y="253"/>
                    <a:pt x="5240" y="389"/>
                  </a:cubicBezTo>
                  <a:cubicBezTo>
                    <a:pt x="3693" y="594"/>
                    <a:pt x="2188" y="909"/>
                    <a:pt x="669" y="1196"/>
                  </a:cubicBezTo>
                  <a:cubicBezTo>
                    <a:pt x="0" y="1316"/>
                    <a:pt x="129" y="2416"/>
                    <a:pt x="798" y="2416"/>
                  </a:cubicBezTo>
                  <a:cubicBezTo>
                    <a:pt x="814" y="2416"/>
                    <a:pt x="830" y="2415"/>
                    <a:pt x="847" y="2414"/>
                  </a:cubicBezTo>
                  <a:cubicBezTo>
                    <a:pt x="2544" y="2304"/>
                    <a:pt x="4227" y="2181"/>
                    <a:pt x="5910" y="1962"/>
                  </a:cubicBezTo>
                  <a:cubicBezTo>
                    <a:pt x="7279" y="1798"/>
                    <a:pt x="8688" y="1784"/>
                    <a:pt x="9892" y="1100"/>
                  </a:cubicBezTo>
                  <a:cubicBezTo>
                    <a:pt x="10275" y="868"/>
                    <a:pt x="10207" y="279"/>
                    <a:pt x="9769" y="156"/>
                  </a:cubicBezTo>
                  <a:cubicBezTo>
                    <a:pt x="9337" y="44"/>
                    <a:pt x="8898" y="1"/>
                    <a:pt x="8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955136" y="970250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002102" y="2151051"/>
            <a:ext cx="4619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</a:t>
            </a:r>
            <a:endParaRPr lang="en-US" sz="72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003198" y="651571"/>
            <a:ext cx="776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ª</a:t>
            </a:r>
            <a:endParaRPr lang="en-US" sz="7200" b="1" cap="none" spc="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782331" y="1316380"/>
            <a:ext cx="776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¬</a:t>
            </a:r>
            <a:endParaRPr lang="en-US" sz="7200" b="1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389577" y="2628983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868936" y="434147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103626" y="148630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649559" y="3485672"/>
            <a:ext cx="7761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«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578612" y="3144111"/>
            <a:ext cx="7024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x</a:t>
            </a:r>
            <a:endParaRPr lang="en-US" sz="7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29184" y="2297126"/>
            <a:ext cx="4058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i</a:t>
            </a:r>
            <a:endParaRPr lang="en-US" sz="7200" b="1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720368" y="3936385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794647" y="22270"/>
            <a:ext cx="7938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©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51240" y="1881625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907106" y="1636280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111420" y="3400438"/>
            <a:ext cx="739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u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159022" y="2913654"/>
            <a:ext cx="7938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7200" b="1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70347" y="62061"/>
            <a:ext cx="1355319" cy="1277996"/>
            <a:chOff x="4970347" y="62061"/>
            <a:chExt cx="1355319" cy="1277996"/>
          </a:xfrm>
        </p:grpSpPr>
        <p:sp>
          <p:nvSpPr>
            <p:cNvPr id="5" name="Oval 4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1981772" y="3305989"/>
            <a:ext cx="1355319" cy="1277996"/>
            <a:chOff x="4970347" y="62061"/>
            <a:chExt cx="1355319" cy="1277996"/>
          </a:xfrm>
        </p:grpSpPr>
        <p:sp>
          <p:nvSpPr>
            <p:cNvPr id="100" name="Oval 99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1828500" y="856880"/>
            <a:ext cx="1355319" cy="1277996"/>
            <a:chOff x="4970347" y="62061"/>
            <a:chExt cx="1355319" cy="1277996"/>
          </a:xfrm>
        </p:grpSpPr>
        <p:sp>
          <p:nvSpPr>
            <p:cNvPr id="103" name="Oval 102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/>
        </p:nvGrpSpPr>
        <p:grpSpPr>
          <a:xfrm>
            <a:off x="6723711" y="320909"/>
            <a:ext cx="1355319" cy="1277996"/>
            <a:chOff x="4970347" y="62061"/>
            <a:chExt cx="1355319" cy="1277996"/>
          </a:xfrm>
        </p:grpSpPr>
        <p:sp>
          <p:nvSpPr>
            <p:cNvPr id="106" name="Oval 105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7775600" y="1548114"/>
            <a:ext cx="1355319" cy="1277996"/>
            <a:chOff x="4970347" y="62061"/>
            <a:chExt cx="1355319" cy="1277996"/>
          </a:xfrm>
        </p:grpSpPr>
        <p:sp>
          <p:nvSpPr>
            <p:cNvPr id="109" name="Oval 108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11" name="Group 110"/>
          <p:cNvGrpSpPr/>
          <p:nvPr/>
        </p:nvGrpSpPr>
        <p:grpSpPr>
          <a:xfrm>
            <a:off x="6261619" y="2540684"/>
            <a:ext cx="1355319" cy="1277996"/>
            <a:chOff x="4970347" y="62061"/>
            <a:chExt cx="1355319" cy="1277996"/>
          </a:xfrm>
        </p:grpSpPr>
        <p:sp>
          <p:nvSpPr>
            <p:cNvPr id="112" name="Oval 111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14" name="Group 113"/>
          <p:cNvGrpSpPr/>
          <p:nvPr/>
        </p:nvGrpSpPr>
        <p:grpSpPr>
          <a:xfrm>
            <a:off x="5574945" y="3813991"/>
            <a:ext cx="1355319" cy="1277996"/>
            <a:chOff x="4970347" y="62061"/>
            <a:chExt cx="1355319" cy="1277996"/>
          </a:xfrm>
        </p:grpSpPr>
        <p:sp>
          <p:nvSpPr>
            <p:cNvPr id="115" name="Oval 114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4124951" y="1793681"/>
            <a:ext cx="1355319" cy="1277996"/>
            <a:chOff x="4970347" y="62061"/>
            <a:chExt cx="1355319" cy="1277996"/>
          </a:xfrm>
        </p:grpSpPr>
        <p:sp>
          <p:nvSpPr>
            <p:cNvPr id="118" name="Oval 117"/>
            <p:cNvSpPr/>
            <p:nvPr/>
          </p:nvSpPr>
          <p:spPr>
            <a:xfrm>
              <a:off x="4970347" y="313686"/>
              <a:ext cx="1019847" cy="102637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952018">
              <a:off x="5758236" y="62061"/>
              <a:ext cx="567430" cy="567430"/>
            </a:xfrm>
            <a:prstGeom prst="rect">
              <a:avLst/>
            </a:prstGeom>
          </p:spPr>
        </p:pic>
      </p:grp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7881" y="1461500"/>
            <a:ext cx="609600" cy="609600"/>
          </a:xfrm>
          <a:prstGeom prst="rect">
            <a:avLst/>
          </a:prstGeom>
        </p:spPr>
      </p:pic>
      <p:pic>
        <p:nvPicPr>
          <p:cNvPr id="3" name="8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03165" y="2324183"/>
            <a:ext cx="609600" cy="609600"/>
          </a:xfrm>
          <a:prstGeom prst="rect">
            <a:avLst/>
          </a:prstGeom>
        </p:spPr>
      </p:pic>
      <p:pic>
        <p:nvPicPr>
          <p:cNvPr id="8" name="8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0324" y="3192655"/>
            <a:ext cx="609600" cy="609600"/>
          </a:xfrm>
          <a:prstGeom prst="rect">
            <a:avLst/>
          </a:prstGeom>
        </p:spPr>
      </p:pic>
      <p:pic>
        <p:nvPicPr>
          <p:cNvPr id="9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14928" y="4508397"/>
            <a:ext cx="1129072" cy="635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66000">
        <p14:pan dir="u"/>
      </p:transition>
    </mc:Choice>
    <mc:Fallback>
      <p:transition spd="slow" advClick="0" advTm="6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9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22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9292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292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3292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292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292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292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292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292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292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7853"/>
          <a:stretch/>
        </p:blipFill>
        <p:spPr>
          <a:xfrm>
            <a:off x="3133492" y="204905"/>
            <a:ext cx="2642489" cy="33330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775725" y="3574435"/>
            <a:ext cx="58448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k</a:t>
            </a:r>
            <a:r>
              <a:rPr lang="en-US" sz="6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ü</a:t>
            </a:r>
            <a:r>
              <a:rPr lang="en-US" sz="6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su</a:t>
            </a:r>
            <a:r>
              <a:rPr lang="en-US" sz="6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x©y</a:t>
            </a:r>
            <a:r>
              <a:rPr lang="en-US" sz="6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 d­ung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24507" y="3869473"/>
            <a:ext cx="111513" cy="892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89962" y="4438185"/>
            <a:ext cx="58123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53852" y="3858640"/>
            <a:ext cx="111513" cy="892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2474" y="204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37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16000">
        <p15:prstTrans prst="origami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781D96D7-B33E-42DA-A0B4-60E909473BD0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LQCC uu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Find your Illustration Style Workshop by Slidesgo">
  <a:themeElements>
    <a:clrScheme name="Simple Light">
      <a:dk1>
        <a:srgbClr val="430E2A"/>
      </a:dk1>
      <a:lt1>
        <a:srgbClr val="B5E2ED"/>
      </a:lt1>
      <a:dk2>
        <a:srgbClr val="7F55A3"/>
      </a:dk2>
      <a:lt2>
        <a:srgbClr val="ED8DBA"/>
      </a:lt2>
      <a:accent1>
        <a:srgbClr val="FEE267"/>
      </a:accent1>
      <a:accent2>
        <a:srgbClr val="8BCFB8"/>
      </a:accent2>
      <a:accent3>
        <a:srgbClr val="9983BD"/>
      </a:accent3>
      <a:accent4>
        <a:srgbClr val="8FB5E0"/>
      </a:accent4>
      <a:accent5>
        <a:srgbClr val="FBC7B6"/>
      </a:accent5>
      <a:accent6>
        <a:srgbClr val="C7B3D7"/>
      </a:accent6>
      <a:hlink>
        <a:srgbClr val="7F55A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99</Words>
  <Application>Microsoft Office PowerPoint</Application>
  <PresentationFormat>On-screen Show (16:9)</PresentationFormat>
  <Paragraphs>72</Paragraphs>
  <Slides>17</Slides>
  <Notes>14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Nunito</vt:lpstr>
      <vt:lpstr>Arial</vt:lpstr>
      <vt:lpstr>.VnAvant</vt:lpstr>
      <vt:lpstr>Itim</vt:lpstr>
      <vt:lpstr>Find your Illustration Style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LQCC uu</dc:title>
  <dc:creator>Admin</dc:creator>
  <cp:lastModifiedBy>huy_ctn</cp:lastModifiedBy>
  <cp:revision>38</cp:revision>
  <dcterms:modified xsi:type="dcterms:W3CDTF">2021-11-05T08:53:35Z</dcterms:modified>
</cp:coreProperties>
</file>