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0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8" autoAdjust="0"/>
    <p:restoredTop sz="94660"/>
  </p:normalViewPr>
  <p:slideViewPr>
    <p:cSldViewPr>
      <p:cViewPr varScale="1">
        <p:scale>
          <a:sx n="70" d="100"/>
          <a:sy n="70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DB50-C179-4442-8269-9768D3FA9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1797-49FE-4FE1-9143-C3EDF4D15CF2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Em%20Tap%20Lai%20O%20To%20-%20beat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audio" Target="../media/audio4.wav"/><Relationship Id="rId4" Type="http://schemas.openxmlformats.org/officeDocument/2006/relationships/slide" Target="slide17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audio" Target="../media/audio5.wav"/><Relationship Id="rId4" Type="http://schemas.openxmlformats.org/officeDocument/2006/relationships/slide" Target="slide21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17.jpeg"/><Relationship Id="rId5" Type="http://schemas.openxmlformats.org/officeDocument/2006/relationships/audio" Target="../media/audio5.wav"/><Relationship Id="rId10" Type="http://schemas.openxmlformats.org/officeDocument/2006/relationships/image" Target="../media/image16.jpeg"/><Relationship Id="rId4" Type="http://schemas.openxmlformats.org/officeDocument/2006/relationships/slide" Target="slide24.xml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audio" Target="../media/audio4.wav"/><Relationship Id="rId10" Type="http://schemas.openxmlformats.org/officeDocument/2006/relationships/image" Target="../media/image26.jpeg"/><Relationship Id="rId4" Type="http://schemas.openxmlformats.org/officeDocument/2006/relationships/slide" Target="slide26.xml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4.wav"/><Relationship Id="rId7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5.wav"/><Relationship Id="rId7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1652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UBND QUẬN LONG BIÊN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BẮC BIÊN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8382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868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6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 đến 10 – Nhận biết các nhóm có 10 đối tượng –       Nhận biết chữ số 10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Em Tap Lai O To -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457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26620"/>
            <a:ext cx="685800" cy="514350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349409"/>
            <a:ext cx="685800" cy="51435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1016525"/>
            <a:ext cx="685800" cy="514350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1616113"/>
            <a:ext cx="685800" cy="514350"/>
          </a:xfrm>
          <a:prstGeom prst="rect">
            <a:avLst/>
          </a:prstGeom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2235725"/>
            <a:ext cx="685800" cy="514350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2845325"/>
            <a:ext cx="685800" cy="514350"/>
          </a:xfrm>
          <a:prstGeom prst="rect">
            <a:avLst/>
          </a:prstGeom>
        </p:spPr>
      </p:pic>
      <p:pic>
        <p:nvPicPr>
          <p:cNvPr id="16" name="Picture 1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3454925"/>
            <a:ext cx="685800" cy="514350"/>
          </a:xfrm>
          <a:prstGeom prst="rect">
            <a:avLst/>
          </a:prstGeom>
        </p:spPr>
      </p:pic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4064525"/>
            <a:ext cx="685800" cy="514350"/>
          </a:xfrm>
          <a:prstGeom prst="rect">
            <a:avLst/>
          </a:prstGeom>
        </p:spPr>
      </p:pic>
      <p:pic>
        <p:nvPicPr>
          <p:cNvPr id="18" name="Picture 1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4597925"/>
            <a:ext cx="685800" cy="514350"/>
          </a:xfrm>
          <a:prstGeom prst="rect">
            <a:avLst/>
          </a:prstGeom>
        </p:spPr>
      </p:pic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5207525"/>
            <a:ext cx="685800" cy="514350"/>
          </a:xfrm>
          <a:prstGeom prst="rect">
            <a:avLst/>
          </a:prstGeom>
        </p:spPr>
      </p:pic>
      <p:pic>
        <p:nvPicPr>
          <p:cNvPr id="20" name="Picture 1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936220"/>
            <a:ext cx="685800" cy="514350"/>
          </a:xfrm>
          <a:prstGeom prst="rect">
            <a:avLst/>
          </a:prstGeom>
        </p:spPr>
      </p:pic>
      <p:pic>
        <p:nvPicPr>
          <p:cNvPr id="21" name="Picture 20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1545820"/>
            <a:ext cx="685800" cy="514350"/>
          </a:xfrm>
          <a:prstGeom prst="rect">
            <a:avLst/>
          </a:prstGeom>
        </p:spPr>
      </p:pic>
      <p:pic>
        <p:nvPicPr>
          <p:cNvPr id="22" name="Picture 2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2155420"/>
            <a:ext cx="685800" cy="514350"/>
          </a:xfrm>
          <a:prstGeom prst="rect">
            <a:avLst/>
          </a:prstGeom>
        </p:spPr>
      </p:pic>
      <p:pic>
        <p:nvPicPr>
          <p:cNvPr id="23" name="Picture 22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2765020"/>
            <a:ext cx="685800" cy="514350"/>
          </a:xfrm>
          <a:prstGeom prst="rect">
            <a:avLst/>
          </a:prstGeom>
        </p:spPr>
      </p:pic>
      <p:pic>
        <p:nvPicPr>
          <p:cNvPr id="24" name="Picture 23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374620"/>
            <a:ext cx="685800" cy="514350"/>
          </a:xfrm>
          <a:prstGeom prst="rect">
            <a:avLst/>
          </a:prstGeom>
        </p:spPr>
      </p:pic>
      <p:pic>
        <p:nvPicPr>
          <p:cNvPr id="25" name="Picture 24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984220"/>
            <a:ext cx="685800" cy="514350"/>
          </a:xfrm>
          <a:prstGeom prst="rect">
            <a:avLst/>
          </a:prstGeom>
        </p:spPr>
      </p:pic>
      <p:pic>
        <p:nvPicPr>
          <p:cNvPr id="26" name="Picture 25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4593820"/>
            <a:ext cx="685800" cy="514350"/>
          </a:xfrm>
          <a:prstGeom prst="rect">
            <a:avLst/>
          </a:prstGeom>
        </p:spPr>
      </p:pic>
      <p:pic>
        <p:nvPicPr>
          <p:cNvPr id="27" name="Picture 26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5203420"/>
            <a:ext cx="685800" cy="514350"/>
          </a:xfrm>
          <a:prstGeom prst="rect">
            <a:avLst/>
          </a:prstGeom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19475" y="5817125"/>
            <a:ext cx="685800" cy="514350"/>
          </a:xfrm>
          <a:prstGeom prst="rect">
            <a:avLst/>
          </a:prstGeom>
        </p:spPr>
      </p:pic>
      <p:pic>
        <p:nvPicPr>
          <p:cNvPr id="30" name="Picture 2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5813020"/>
            <a:ext cx="6858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0" y="457200"/>
            <a:ext cx="5943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00400" y="30162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0" b="1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90600" y="3613150"/>
            <a:ext cx="1828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0" b="1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438400" y="28194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28194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781800" y="3581400"/>
            <a:ext cx="1828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0" b="1" dirty="0">
                <a:solidFill>
                  <a:srgbClr val="FF0000"/>
                </a:solidFill>
                <a:latin typeface=".VnArial" pitchFamily="34" charset="0"/>
              </a:rPr>
              <a:t>0</a:t>
            </a:r>
          </a:p>
        </p:txBody>
      </p:sp>
      <p:pic>
        <p:nvPicPr>
          <p:cNvPr id="18" name="chim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him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him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46536"/>
            <a:ext cx="685800" cy="514350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69325"/>
            <a:ext cx="685800" cy="51435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736441"/>
            <a:ext cx="685800" cy="514350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1336029"/>
            <a:ext cx="685800" cy="514350"/>
          </a:xfrm>
          <a:prstGeom prst="rect">
            <a:avLst/>
          </a:prstGeom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1955641"/>
            <a:ext cx="685800" cy="514350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2565241"/>
            <a:ext cx="685800" cy="514350"/>
          </a:xfrm>
          <a:prstGeom prst="rect">
            <a:avLst/>
          </a:prstGeom>
        </p:spPr>
      </p:pic>
      <p:pic>
        <p:nvPicPr>
          <p:cNvPr id="16" name="Picture 1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3174841"/>
            <a:ext cx="685800" cy="514350"/>
          </a:xfrm>
          <a:prstGeom prst="rect">
            <a:avLst/>
          </a:prstGeom>
        </p:spPr>
      </p:pic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3784441"/>
            <a:ext cx="685800" cy="514350"/>
          </a:xfrm>
          <a:prstGeom prst="rect">
            <a:avLst/>
          </a:prstGeom>
        </p:spPr>
      </p:pic>
      <p:pic>
        <p:nvPicPr>
          <p:cNvPr id="18" name="Picture 1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4317841"/>
            <a:ext cx="685800" cy="514350"/>
          </a:xfrm>
          <a:prstGeom prst="rect">
            <a:avLst/>
          </a:prstGeom>
        </p:spPr>
      </p:pic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4927441"/>
            <a:ext cx="685800" cy="514350"/>
          </a:xfrm>
          <a:prstGeom prst="rect">
            <a:avLst/>
          </a:prstGeom>
        </p:spPr>
      </p:pic>
      <p:pic>
        <p:nvPicPr>
          <p:cNvPr id="20" name="Picture 1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656136"/>
            <a:ext cx="685800" cy="514350"/>
          </a:xfrm>
          <a:prstGeom prst="rect">
            <a:avLst/>
          </a:prstGeom>
        </p:spPr>
      </p:pic>
      <p:pic>
        <p:nvPicPr>
          <p:cNvPr id="21" name="Picture 20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1265736"/>
            <a:ext cx="685800" cy="514350"/>
          </a:xfrm>
          <a:prstGeom prst="rect">
            <a:avLst/>
          </a:prstGeom>
        </p:spPr>
      </p:pic>
      <p:pic>
        <p:nvPicPr>
          <p:cNvPr id="22" name="Picture 2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1875336"/>
            <a:ext cx="685800" cy="514350"/>
          </a:xfrm>
          <a:prstGeom prst="rect">
            <a:avLst/>
          </a:prstGeom>
        </p:spPr>
      </p:pic>
      <p:pic>
        <p:nvPicPr>
          <p:cNvPr id="23" name="Picture 22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2484936"/>
            <a:ext cx="685800" cy="514350"/>
          </a:xfrm>
          <a:prstGeom prst="rect">
            <a:avLst/>
          </a:prstGeom>
        </p:spPr>
      </p:pic>
      <p:pic>
        <p:nvPicPr>
          <p:cNvPr id="24" name="Picture 23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094536"/>
            <a:ext cx="685800" cy="514350"/>
          </a:xfrm>
          <a:prstGeom prst="rect">
            <a:avLst/>
          </a:prstGeom>
        </p:spPr>
      </p:pic>
      <p:pic>
        <p:nvPicPr>
          <p:cNvPr id="25" name="Picture 24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704136"/>
            <a:ext cx="685800" cy="514350"/>
          </a:xfrm>
          <a:prstGeom prst="rect">
            <a:avLst/>
          </a:prstGeom>
        </p:spPr>
      </p:pic>
      <p:pic>
        <p:nvPicPr>
          <p:cNvPr id="26" name="Picture 25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4313736"/>
            <a:ext cx="685800" cy="514350"/>
          </a:xfrm>
          <a:prstGeom prst="rect">
            <a:avLst/>
          </a:prstGeom>
        </p:spPr>
      </p:pic>
      <p:pic>
        <p:nvPicPr>
          <p:cNvPr id="27" name="Picture 26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4923336"/>
            <a:ext cx="685800" cy="514350"/>
          </a:xfrm>
          <a:prstGeom prst="rect">
            <a:avLst/>
          </a:prstGeom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05200" y="5537041"/>
            <a:ext cx="685800" cy="514350"/>
          </a:xfrm>
          <a:prstGeom prst="rect">
            <a:avLst/>
          </a:prstGeom>
        </p:spPr>
      </p:pic>
      <p:pic>
        <p:nvPicPr>
          <p:cNvPr id="30" name="Picture 2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5532936"/>
            <a:ext cx="685800" cy="5143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419600" y="6150114"/>
            <a:ext cx="1039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5800" y="6150114"/>
            <a:ext cx="1039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6150114"/>
            <a:ext cx="1039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6150114"/>
            <a:ext cx="990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6150114"/>
            <a:ext cx="76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ung-tro-choi-nhom-cho-tre_2910294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1295400"/>
            <a:ext cx="399981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</a:t>
            </a: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</a:t>
            </a: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Ò</a:t>
            </a: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9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C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Ơ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6859" y="304800"/>
            <a:ext cx="663034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PHẦN 1</a:t>
            </a:r>
          </a:p>
          <a:p>
            <a:pPr algn="ctr"/>
            <a:endParaRPr lang="en-US" sz="8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  <a:p>
            <a:pPr algn="ctr"/>
            <a:r>
              <a:rPr lang="en-US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AI TINH MẮT</a:t>
            </a:r>
            <a:endParaRPr lang="en-U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0" y="76200"/>
            <a:ext cx="4648200" cy="4495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hlinkClick r:id="rId6" action="ppaction://hlinksldjump">
              <a:snd r:embed="rId7" name="sairoi.wav"/>
            </a:hlinkClick>
          </p:cNvPr>
          <p:cNvSpPr/>
          <p:nvPr/>
        </p:nvSpPr>
        <p:spPr>
          <a:xfrm>
            <a:off x="4343400" y="2209800"/>
            <a:ext cx="4724400" cy="457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472" y="609600"/>
            <a:ext cx="1008311" cy="685800"/>
          </a:xfrm>
          <a:prstGeom prst="rect">
            <a:avLst/>
          </a:prstGeom>
        </p:spPr>
      </p:pic>
      <p:pic>
        <p:nvPicPr>
          <p:cNvPr id="5" name="Picture 4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6127" y="609600"/>
            <a:ext cx="1008311" cy="685800"/>
          </a:xfrm>
          <a:prstGeom prst="rect">
            <a:avLst/>
          </a:prstGeom>
        </p:spPr>
      </p:pic>
      <p:pic>
        <p:nvPicPr>
          <p:cNvPr id="6" name="Picture 5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72" y="1447800"/>
            <a:ext cx="1008311" cy="685800"/>
          </a:xfrm>
          <a:prstGeom prst="rect">
            <a:avLst/>
          </a:prstGeom>
        </p:spPr>
      </p:pic>
      <p:pic>
        <p:nvPicPr>
          <p:cNvPr id="7" name="Picture 6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872" y="1447800"/>
            <a:ext cx="1008311" cy="685800"/>
          </a:xfrm>
          <a:prstGeom prst="rect">
            <a:avLst/>
          </a:prstGeom>
        </p:spPr>
      </p:pic>
      <p:pic>
        <p:nvPicPr>
          <p:cNvPr id="8" name="Picture 7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272" y="1447800"/>
            <a:ext cx="1008311" cy="685800"/>
          </a:xfrm>
          <a:prstGeom prst="rect">
            <a:avLst/>
          </a:prstGeom>
        </p:spPr>
      </p:pic>
      <p:pic>
        <p:nvPicPr>
          <p:cNvPr id="9" name="Picture 8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72" y="2286000"/>
            <a:ext cx="1008311" cy="685800"/>
          </a:xfrm>
          <a:prstGeom prst="rect">
            <a:avLst/>
          </a:prstGeom>
        </p:spPr>
      </p:pic>
      <p:pic>
        <p:nvPicPr>
          <p:cNvPr id="10" name="Picture 9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872" y="2286000"/>
            <a:ext cx="1008311" cy="685800"/>
          </a:xfrm>
          <a:prstGeom prst="rect">
            <a:avLst/>
          </a:prstGeom>
        </p:spPr>
      </p:pic>
      <p:pic>
        <p:nvPicPr>
          <p:cNvPr id="11" name="Picture 10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727" y="2286000"/>
            <a:ext cx="1008311" cy="685800"/>
          </a:xfrm>
          <a:prstGeom prst="rect">
            <a:avLst/>
          </a:prstGeom>
        </p:spPr>
      </p:pic>
      <p:pic>
        <p:nvPicPr>
          <p:cNvPr id="12" name="Picture 11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872" y="3124200"/>
            <a:ext cx="1008311" cy="685800"/>
          </a:xfrm>
          <a:prstGeom prst="rect">
            <a:avLst/>
          </a:prstGeom>
        </p:spPr>
      </p:pic>
      <p:pic>
        <p:nvPicPr>
          <p:cNvPr id="13" name="Picture 12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272" y="3124200"/>
            <a:ext cx="1008311" cy="685800"/>
          </a:xfrm>
          <a:prstGeom prst="rect">
            <a:avLst/>
          </a:prstGeom>
        </p:spPr>
      </p:pic>
      <p:pic>
        <p:nvPicPr>
          <p:cNvPr id="14" name="Picture 13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770" y="2850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3770" y="2850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833" y="3993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633" y="3993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8633" y="3993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Picture 18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170" y="50602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2833" y="50602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key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1752"/>
            <a:ext cx="5105400" cy="5718048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381000" y="5943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f111005hanhdongkhoc.gif">
            <a:hlinkClick r:id="" action="ppaction://noaction">
              <a:snd r:embed="rId2" name="sairo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715000" cy="6410325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8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rt 6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0" y="76200"/>
            <a:ext cx="4267200" cy="3657600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2438400" y="3124200"/>
            <a:ext cx="4191000" cy="3733800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hlinkClick r:id="rId6" action="ppaction://hlinksldjump"/>
          </p:cNvPr>
          <p:cNvSpPr/>
          <p:nvPr/>
        </p:nvSpPr>
        <p:spPr>
          <a:xfrm>
            <a:off x="4953000" y="0"/>
            <a:ext cx="4114800" cy="3657600"/>
          </a:xfrm>
          <a:prstGeom prst="hear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29" y="457201"/>
            <a:ext cx="1220771" cy="914399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353653"/>
            <a:ext cx="1143000" cy="856146"/>
          </a:xfrm>
          <a:prstGeom prst="rect">
            <a:avLst/>
          </a:prstGeom>
        </p:spPr>
      </p:pic>
      <p:pic>
        <p:nvPicPr>
          <p:cNvPr id="15" name="Picture 14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048853"/>
            <a:ext cx="1143000" cy="856146"/>
          </a:xfrm>
          <a:prstGeom prst="rect">
            <a:avLst/>
          </a:prstGeom>
        </p:spPr>
      </p:pic>
      <p:pic>
        <p:nvPicPr>
          <p:cNvPr id="16" name="Picture 15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81000"/>
            <a:ext cx="1143000" cy="856146"/>
          </a:xfrm>
          <a:prstGeom prst="rect">
            <a:avLst/>
          </a:prstGeom>
        </p:spPr>
      </p:pic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1219200"/>
            <a:ext cx="1143000" cy="856146"/>
          </a:xfrm>
          <a:prstGeom prst="rect">
            <a:avLst/>
          </a:prstGeom>
        </p:spPr>
      </p:pic>
      <p:pic>
        <p:nvPicPr>
          <p:cNvPr id="18" name="Picture 17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963253"/>
            <a:ext cx="1143000" cy="856146"/>
          </a:xfrm>
          <a:prstGeom prst="rect">
            <a:avLst/>
          </a:prstGeom>
        </p:spPr>
      </p:pic>
      <p:pic>
        <p:nvPicPr>
          <p:cNvPr id="19" name="Picture 18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559269"/>
            <a:ext cx="717259" cy="481662"/>
          </a:xfrm>
          <a:prstGeom prst="rect">
            <a:avLst/>
          </a:prstGeom>
        </p:spPr>
      </p:pic>
      <p:pic>
        <p:nvPicPr>
          <p:cNvPr id="21" name="Picture 20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541" y="1245069"/>
            <a:ext cx="717259" cy="481662"/>
          </a:xfrm>
          <a:prstGeom prst="rect">
            <a:avLst/>
          </a:prstGeom>
        </p:spPr>
      </p:pic>
      <p:pic>
        <p:nvPicPr>
          <p:cNvPr id="22" name="Picture 21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559269"/>
            <a:ext cx="717259" cy="481662"/>
          </a:xfrm>
          <a:prstGeom prst="rect">
            <a:avLst/>
          </a:prstGeom>
        </p:spPr>
      </p:pic>
      <p:pic>
        <p:nvPicPr>
          <p:cNvPr id="23" name="Picture 22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6141" y="2007069"/>
            <a:ext cx="717259" cy="481662"/>
          </a:xfrm>
          <a:prstGeom prst="rect">
            <a:avLst/>
          </a:prstGeom>
        </p:spPr>
      </p:pic>
      <p:pic>
        <p:nvPicPr>
          <p:cNvPr id="24" name="Picture 23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141" y="2007069"/>
            <a:ext cx="717259" cy="481662"/>
          </a:xfrm>
          <a:prstGeom prst="rect">
            <a:avLst/>
          </a:prstGeom>
        </p:spPr>
      </p:pic>
      <p:pic>
        <p:nvPicPr>
          <p:cNvPr id="25" name="Picture 24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6141" y="635469"/>
            <a:ext cx="717259" cy="481662"/>
          </a:xfrm>
          <a:prstGeom prst="rect">
            <a:avLst/>
          </a:prstGeom>
        </p:spPr>
      </p:pic>
      <p:pic>
        <p:nvPicPr>
          <p:cNvPr id="26" name="Picture 25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635469"/>
            <a:ext cx="717259" cy="481662"/>
          </a:xfrm>
          <a:prstGeom prst="rect">
            <a:avLst/>
          </a:prstGeom>
        </p:spPr>
      </p:pic>
      <p:pic>
        <p:nvPicPr>
          <p:cNvPr id="27" name="Picture 26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741" y="1321269"/>
            <a:ext cx="717259" cy="481662"/>
          </a:xfrm>
          <a:prstGeom prst="rect">
            <a:avLst/>
          </a:prstGeom>
        </p:spPr>
      </p:pic>
      <p:pic>
        <p:nvPicPr>
          <p:cNvPr id="28" name="Picture 27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141" y="2007069"/>
            <a:ext cx="717259" cy="481662"/>
          </a:xfrm>
          <a:prstGeom prst="rect">
            <a:avLst/>
          </a:prstGeom>
        </p:spPr>
      </p:pic>
      <p:pic>
        <p:nvPicPr>
          <p:cNvPr id="29" name="Picture 28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141" y="2769069"/>
            <a:ext cx="717259" cy="481662"/>
          </a:xfrm>
          <a:prstGeom prst="rect">
            <a:avLst/>
          </a:prstGeom>
        </p:spPr>
      </p:pic>
      <p:pic>
        <p:nvPicPr>
          <p:cNvPr id="30" name="Picture 29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6512" y="3424237"/>
            <a:ext cx="699853" cy="690563"/>
          </a:xfrm>
          <a:prstGeom prst="rect">
            <a:avLst/>
          </a:prstGeom>
        </p:spPr>
      </p:pic>
      <p:pic>
        <p:nvPicPr>
          <p:cNvPr id="31" name="Picture 30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7912" y="4114800"/>
            <a:ext cx="699853" cy="690563"/>
          </a:xfrm>
          <a:prstGeom prst="rect">
            <a:avLst/>
          </a:prstGeom>
        </p:spPr>
      </p:pic>
      <p:pic>
        <p:nvPicPr>
          <p:cNvPr id="32" name="Picture 31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312" y="4114800"/>
            <a:ext cx="699853" cy="690563"/>
          </a:xfrm>
          <a:prstGeom prst="rect">
            <a:avLst/>
          </a:prstGeom>
        </p:spPr>
      </p:pic>
      <p:pic>
        <p:nvPicPr>
          <p:cNvPr id="33" name="Picture 32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312" y="3429000"/>
            <a:ext cx="699853" cy="690563"/>
          </a:xfrm>
          <a:prstGeom prst="rect">
            <a:avLst/>
          </a:prstGeom>
        </p:spPr>
      </p:pic>
      <p:pic>
        <p:nvPicPr>
          <p:cNvPr id="34" name="Picture 33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2512" y="4114800"/>
            <a:ext cx="699853" cy="690563"/>
          </a:xfrm>
          <a:prstGeom prst="rect">
            <a:avLst/>
          </a:prstGeom>
        </p:spPr>
      </p:pic>
      <p:pic>
        <p:nvPicPr>
          <p:cNvPr id="35" name="Picture 34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7512" y="4872037"/>
            <a:ext cx="699853" cy="690563"/>
          </a:xfrm>
          <a:prstGeom prst="rect">
            <a:avLst/>
          </a:prstGeom>
        </p:spPr>
      </p:pic>
      <p:pic>
        <p:nvPicPr>
          <p:cNvPr id="36" name="Picture 35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9112" y="4876800"/>
            <a:ext cx="699853" cy="690563"/>
          </a:xfrm>
          <a:prstGeom prst="rect">
            <a:avLst/>
          </a:prstGeom>
        </p:spPr>
      </p:pic>
      <p:pic>
        <p:nvPicPr>
          <p:cNvPr id="37" name="Picture 36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312" y="5634037"/>
            <a:ext cx="699853" cy="6905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143000"/>
            <a:ext cx="745909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skerville Old Face" pitchFamily="18" charset="0"/>
              </a:rPr>
              <a:t>TRÒ CHƠI</a:t>
            </a:r>
          </a:p>
          <a:p>
            <a:pPr algn="ctr"/>
            <a:endParaRPr lang="en-US" sz="6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skerville Old Face" pitchFamily="18" charset="0"/>
            </a:endParaRPr>
          </a:p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skerville Old Face" pitchFamily="18" charset="0"/>
              </a:rPr>
              <a:t>AI TÍNH NHANH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key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"/>
            <a:ext cx="5791200" cy="6486144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381000" y="5943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f111005hanhdongkhoc.gif">
            <a:hlinkClick r:id="" action="ppaction://noaction">
              <a:snd r:embed="rId2" name="sairo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715000" cy="6410325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8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0" y="76200"/>
            <a:ext cx="4495800" cy="31242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76200" y="3505200"/>
            <a:ext cx="4495800" cy="32766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hlinkClick r:id="rId6" action="ppaction://hlinksldjump">
              <a:snd r:embed="rId7" name="applause.wav"/>
            </a:hlinkClick>
          </p:cNvPr>
          <p:cNvSpPr/>
          <p:nvPr/>
        </p:nvSpPr>
        <p:spPr>
          <a:xfrm>
            <a:off x="4724400" y="-76200"/>
            <a:ext cx="4267200" cy="31242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4876800" y="3200400"/>
            <a:ext cx="4114800" cy="33528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615" y="685800"/>
            <a:ext cx="835025" cy="609600"/>
          </a:xfrm>
          <a:prstGeom prst="rect">
            <a:avLst/>
          </a:prstGeom>
        </p:spPr>
      </p:pic>
      <p:pic>
        <p:nvPicPr>
          <p:cNvPr id="8" name="Picture 7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415" y="685800"/>
            <a:ext cx="835025" cy="609600"/>
          </a:xfrm>
          <a:prstGeom prst="rect">
            <a:avLst/>
          </a:prstGeom>
        </p:spPr>
      </p:pic>
      <p:pic>
        <p:nvPicPr>
          <p:cNvPr id="9" name="Picture 8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415" y="1371600"/>
            <a:ext cx="835025" cy="609600"/>
          </a:xfrm>
          <a:prstGeom prst="rect">
            <a:avLst/>
          </a:prstGeom>
        </p:spPr>
      </p:pic>
      <p:pic>
        <p:nvPicPr>
          <p:cNvPr id="10" name="Picture 9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760" y="1295400"/>
            <a:ext cx="835025" cy="609600"/>
          </a:xfrm>
          <a:prstGeom prst="rect">
            <a:avLst/>
          </a:prstGeom>
        </p:spPr>
      </p:pic>
      <p:pic>
        <p:nvPicPr>
          <p:cNvPr id="11" name="Picture 10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760" y="2057400"/>
            <a:ext cx="835025" cy="609600"/>
          </a:xfrm>
          <a:prstGeom prst="rect">
            <a:avLst/>
          </a:prstGeom>
        </p:spPr>
      </p:pic>
      <p:pic>
        <p:nvPicPr>
          <p:cNvPr id="12" name="Picture 11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160" y="1981200"/>
            <a:ext cx="835025" cy="609600"/>
          </a:xfrm>
          <a:prstGeom prst="rect">
            <a:avLst/>
          </a:prstGeom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668441"/>
            <a:ext cx="685800" cy="513688"/>
          </a:xfrm>
          <a:prstGeom prst="rect">
            <a:avLst/>
          </a:prstGeom>
        </p:spPr>
      </p:pic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537812"/>
            <a:ext cx="685800" cy="513688"/>
          </a:xfrm>
          <a:prstGeom prst="rect">
            <a:avLst/>
          </a:prstGeom>
        </p:spPr>
      </p:pic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516041"/>
            <a:ext cx="685800" cy="513688"/>
          </a:xfrm>
          <a:prstGeom prst="rect">
            <a:avLst/>
          </a:prstGeom>
        </p:spPr>
      </p:pic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0" y="516041"/>
            <a:ext cx="685800" cy="513688"/>
          </a:xfrm>
          <a:prstGeom prst="rect">
            <a:avLst/>
          </a:prstGeom>
        </p:spPr>
      </p:pic>
      <p:pic>
        <p:nvPicPr>
          <p:cNvPr id="17" name="Picture 16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1452212"/>
            <a:ext cx="685800" cy="513688"/>
          </a:xfrm>
          <a:prstGeom prst="rect">
            <a:avLst/>
          </a:prstGeom>
        </p:spPr>
      </p:pic>
      <p:pic>
        <p:nvPicPr>
          <p:cNvPr id="18" name="Picture 17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1376012"/>
            <a:ext cx="685800" cy="513688"/>
          </a:xfrm>
          <a:prstGeom prst="rect">
            <a:avLst/>
          </a:prstGeom>
        </p:spPr>
      </p:pic>
      <p:pic>
        <p:nvPicPr>
          <p:cNvPr id="19" name="Picture 18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1354241"/>
            <a:ext cx="685800" cy="513688"/>
          </a:xfrm>
          <a:prstGeom prst="rect">
            <a:avLst/>
          </a:prstGeom>
        </p:spPr>
      </p:pic>
      <p:pic>
        <p:nvPicPr>
          <p:cNvPr id="20" name="Picture 19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1354241"/>
            <a:ext cx="685800" cy="513688"/>
          </a:xfrm>
          <a:prstGeom prst="rect">
            <a:avLst/>
          </a:prstGeom>
        </p:spPr>
      </p:pic>
      <p:pic>
        <p:nvPicPr>
          <p:cNvPr id="22" name="Picture 21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2116241"/>
            <a:ext cx="685800" cy="513688"/>
          </a:xfrm>
          <a:prstGeom prst="rect">
            <a:avLst/>
          </a:prstGeom>
        </p:spPr>
      </p:pic>
      <p:pic>
        <p:nvPicPr>
          <p:cNvPr id="23" name="Picture 22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246870"/>
            <a:ext cx="685800" cy="513688"/>
          </a:xfrm>
          <a:prstGeom prst="rect">
            <a:avLst/>
          </a:prstGeom>
        </p:spPr>
      </p:pic>
      <p:pic>
        <p:nvPicPr>
          <p:cNvPr id="24" name="Picture 23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4070096"/>
            <a:ext cx="914400" cy="621926"/>
          </a:xfrm>
          <a:prstGeom prst="rect">
            <a:avLst/>
          </a:prstGeom>
        </p:spPr>
      </p:pic>
      <p:pic>
        <p:nvPicPr>
          <p:cNvPr id="25" name="Picture 24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3917696"/>
            <a:ext cx="914400" cy="621926"/>
          </a:xfrm>
          <a:prstGeom prst="rect">
            <a:avLst/>
          </a:prstGeom>
        </p:spPr>
      </p:pic>
      <p:pic>
        <p:nvPicPr>
          <p:cNvPr id="26" name="Picture 25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3765296"/>
            <a:ext cx="914400" cy="621926"/>
          </a:xfrm>
          <a:prstGeom prst="rect">
            <a:avLst/>
          </a:prstGeom>
        </p:spPr>
      </p:pic>
      <p:pic>
        <p:nvPicPr>
          <p:cNvPr id="27" name="Picture 26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755896"/>
            <a:ext cx="914400" cy="621926"/>
          </a:xfrm>
          <a:prstGeom prst="rect">
            <a:avLst/>
          </a:prstGeom>
        </p:spPr>
      </p:pic>
      <p:pic>
        <p:nvPicPr>
          <p:cNvPr id="28" name="Picture 27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42578"/>
            <a:ext cx="914400" cy="621926"/>
          </a:xfrm>
          <a:prstGeom prst="rect">
            <a:avLst/>
          </a:prstGeom>
        </p:spPr>
      </p:pic>
      <p:pic>
        <p:nvPicPr>
          <p:cNvPr id="29" name="Picture 28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4756778"/>
            <a:ext cx="914400" cy="621926"/>
          </a:xfrm>
          <a:prstGeom prst="rect">
            <a:avLst/>
          </a:prstGeom>
        </p:spPr>
      </p:pic>
      <p:pic>
        <p:nvPicPr>
          <p:cNvPr id="30" name="Picture 29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5594978"/>
            <a:ext cx="914400" cy="621926"/>
          </a:xfrm>
          <a:prstGeom prst="rect">
            <a:avLst/>
          </a:prstGeom>
        </p:spPr>
      </p:pic>
      <p:pic>
        <p:nvPicPr>
          <p:cNvPr id="31" name="Picture 30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4527296"/>
            <a:ext cx="914400" cy="621926"/>
          </a:xfrm>
          <a:prstGeom prst="rect">
            <a:avLst/>
          </a:prstGeom>
        </p:spPr>
      </p:pic>
      <p:pic>
        <p:nvPicPr>
          <p:cNvPr id="32" name="Picture 31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5366378"/>
            <a:ext cx="914400" cy="621926"/>
          </a:xfrm>
          <a:prstGeom prst="rect">
            <a:avLst/>
          </a:prstGeom>
        </p:spPr>
      </p:pic>
      <p:pic>
        <p:nvPicPr>
          <p:cNvPr id="34" name="Picture 33" descr="tải xuống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3800" y="3581400"/>
            <a:ext cx="891416" cy="1344432"/>
          </a:xfrm>
          <a:prstGeom prst="rect">
            <a:avLst/>
          </a:prstGeom>
        </p:spPr>
      </p:pic>
      <p:pic>
        <p:nvPicPr>
          <p:cNvPr id="35" name="Picture 34" descr="tải xuống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581400"/>
            <a:ext cx="891416" cy="1344432"/>
          </a:xfrm>
          <a:prstGeom prst="rect">
            <a:avLst/>
          </a:prstGeom>
        </p:spPr>
      </p:pic>
      <p:pic>
        <p:nvPicPr>
          <p:cNvPr id="36" name="Picture 35" descr="tải xuống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4495800"/>
            <a:ext cx="891416" cy="1344432"/>
          </a:xfrm>
          <a:prstGeom prst="rect">
            <a:avLst/>
          </a:prstGeom>
        </p:spPr>
      </p:pic>
      <p:pic>
        <p:nvPicPr>
          <p:cNvPr id="37" name="Picture 36" descr="tải xuống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4648200"/>
            <a:ext cx="891416" cy="134443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key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"/>
            <a:ext cx="5791200" cy="6486144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381000" y="5943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f111005hanhdongkhoc.gif">
            <a:hlinkClick r:id="" action="ppaction://noaction">
              <a:snd r:embed="rId2" name="sairo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715000" cy="6410325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8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52400" y="152400"/>
            <a:ext cx="4114800" cy="304800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1" y="314253"/>
            <a:ext cx="990599" cy="833754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1" y="314253"/>
            <a:ext cx="990599" cy="833754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14253"/>
            <a:ext cx="990599" cy="833754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152453"/>
            <a:ext cx="990599" cy="833754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1367705"/>
            <a:ext cx="990599" cy="833754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1" y="1228653"/>
            <a:ext cx="990599" cy="833754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1" y="1228653"/>
            <a:ext cx="990599" cy="833754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" y="2129705"/>
            <a:ext cx="990599" cy="833754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1" y="2143053"/>
            <a:ext cx="990599" cy="833754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1" y="2143053"/>
            <a:ext cx="990599" cy="833754"/>
          </a:xfrm>
          <a:prstGeom prst="rect">
            <a:avLst/>
          </a:prstGeom>
        </p:spPr>
      </p:pic>
      <p:sp>
        <p:nvSpPr>
          <p:cNvPr id="14" name="Plaque 13">
            <a:hlinkClick r:id="rId7" action="ppaction://hlinksldjump">
              <a:snd r:embed="rId8" name="sairoi.wav"/>
            </a:hlinkClick>
          </p:cNvPr>
          <p:cNvSpPr/>
          <p:nvPr/>
        </p:nvSpPr>
        <p:spPr>
          <a:xfrm>
            <a:off x="4876800" y="152400"/>
            <a:ext cx="4038600" cy="297180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686165"/>
            <a:ext cx="990600" cy="554440"/>
          </a:xfrm>
          <a:prstGeom prst="rect">
            <a:avLst/>
          </a:prstGeom>
        </p:spPr>
      </p:pic>
      <p:pic>
        <p:nvPicPr>
          <p:cNvPr id="16" name="Picture 15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457565"/>
            <a:ext cx="990600" cy="554440"/>
          </a:xfrm>
          <a:prstGeom prst="rect">
            <a:avLst/>
          </a:prstGeom>
        </p:spPr>
      </p:pic>
      <p:pic>
        <p:nvPicPr>
          <p:cNvPr id="17" name="Picture 16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1502594"/>
            <a:ext cx="990600" cy="554440"/>
          </a:xfrm>
          <a:prstGeom prst="rect">
            <a:avLst/>
          </a:prstGeom>
        </p:spPr>
      </p:pic>
      <p:pic>
        <p:nvPicPr>
          <p:cNvPr id="18" name="Picture 17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2264594"/>
            <a:ext cx="990600" cy="554440"/>
          </a:xfrm>
          <a:prstGeom prst="rect">
            <a:avLst/>
          </a:prstGeom>
        </p:spPr>
      </p:pic>
      <p:pic>
        <p:nvPicPr>
          <p:cNvPr id="19" name="Picture 18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1371965"/>
            <a:ext cx="990600" cy="554440"/>
          </a:xfrm>
          <a:prstGeom prst="rect">
            <a:avLst/>
          </a:prstGeom>
        </p:spPr>
      </p:pic>
      <p:pic>
        <p:nvPicPr>
          <p:cNvPr id="20" name="Picture 19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1981565"/>
            <a:ext cx="990600" cy="554440"/>
          </a:xfrm>
          <a:prstGeom prst="rect">
            <a:avLst/>
          </a:prstGeom>
        </p:spPr>
      </p:pic>
      <p:pic>
        <p:nvPicPr>
          <p:cNvPr id="21" name="Picture 20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8600" y="1143365"/>
            <a:ext cx="990600" cy="554440"/>
          </a:xfrm>
          <a:prstGeom prst="rect">
            <a:avLst/>
          </a:prstGeom>
        </p:spPr>
      </p:pic>
      <p:sp>
        <p:nvSpPr>
          <p:cNvPr id="22" name="Plaque 21">
            <a:hlinkClick r:id="rId7" action="ppaction://hlinksldjump">
              <a:snd r:embed="rId8" name="sairoi.wav"/>
            </a:hlinkClick>
          </p:cNvPr>
          <p:cNvSpPr/>
          <p:nvPr/>
        </p:nvSpPr>
        <p:spPr>
          <a:xfrm>
            <a:off x="228600" y="3505200"/>
            <a:ext cx="4114800" cy="320040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aque 22">
            <a:hlinkClick r:id="rId7" action="ppaction://hlinksldjump">
              <a:snd r:embed="rId8" name="sairoi.wav"/>
            </a:hlinkClick>
          </p:cNvPr>
          <p:cNvSpPr/>
          <p:nvPr/>
        </p:nvSpPr>
        <p:spPr>
          <a:xfrm>
            <a:off x="4953000" y="3429000"/>
            <a:ext cx="4038600" cy="320040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2286365"/>
            <a:ext cx="990600" cy="554440"/>
          </a:xfrm>
          <a:prstGeom prst="rect">
            <a:avLst/>
          </a:prstGeom>
        </p:spPr>
      </p:pic>
      <p:pic>
        <p:nvPicPr>
          <p:cNvPr id="25" name="Picture 24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2145" y="3581400"/>
            <a:ext cx="1219200" cy="914400"/>
          </a:xfrm>
          <a:prstGeom prst="rect">
            <a:avLst/>
          </a:prstGeom>
        </p:spPr>
      </p:pic>
      <p:pic>
        <p:nvPicPr>
          <p:cNvPr id="26" name="Picture 25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29454" y="3657600"/>
            <a:ext cx="1219200" cy="914400"/>
          </a:xfrm>
          <a:prstGeom prst="rect">
            <a:avLst/>
          </a:prstGeom>
        </p:spPr>
      </p:pic>
      <p:pic>
        <p:nvPicPr>
          <p:cNvPr id="27" name="Picture 26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654" y="4419600"/>
            <a:ext cx="1219200" cy="914400"/>
          </a:xfrm>
          <a:prstGeom prst="rect">
            <a:avLst/>
          </a:prstGeom>
        </p:spPr>
      </p:pic>
      <p:pic>
        <p:nvPicPr>
          <p:cNvPr id="28" name="Picture 27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4145" y="4495800"/>
            <a:ext cx="1219200" cy="914400"/>
          </a:xfrm>
          <a:prstGeom prst="rect">
            <a:avLst/>
          </a:prstGeom>
        </p:spPr>
      </p:pic>
      <p:pic>
        <p:nvPicPr>
          <p:cNvPr id="29" name="Picture 28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654" y="5257800"/>
            <a:ext cx="1219200" cy="914400"/>
          </a:xfrm>
          <a:prstGeom prst="rect">
            <a:avLst/>
          </a:prstGeom>
        </p:spPr>
      </p:pic>
      <p:pic>
        <p:nvPicPr>
          <p:cNvPr id="30" name="Picture 29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43854" y="3505200"/>
            <a:ext cx="1219200" cy="914400"/>
          </a:xfrm>
          <a:prstGeom prst="rect">
            <a:avLst/>
          </a:prstGeom>
        </p:spPr>
      </p:pic>
      <p:pic>
        <p:nvPicPr>
          <p:cNvPr id="31" name="Picture 30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1745" y="5410200"/>
            <a:ext cx="1219200" cy="914400"/>
          </a:xfrm>
          <a:prstGeom prst="rect">
            <a:avLst/>
          </a:prstGeom>
        </p:spPr>
      </p:pic>
      <p:pic>
        <p:nvPicPr>
          <p:cNvPr id="32" name="Picture 31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45745" y="4419600"/>
            <a:ext cx="1219200" cy="914400"/>
          </a:xfrm>
          <a:prstGeom prst="rect">
            <a:avLst/>
          </a:prstGeom>
        </p:spPr>
      </p:pic>
      <p:pic>
        <p:nvPicPr>
          <p:cNvPr id="33" name="Picture 32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64745" y="5562600"/>
            <a:ext cx="1219200" cy="914400"/>
          </a:xfrm>
          <a:prstGeom prst="rect">
            <a:avLst/>
          </a:prstGeom>
        </p:spPr>
      </p:pic>
      <p:pic>
        <p:nvPicPr>
          <p:cNvPr id="34" name="Picture 33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0391" y="3505200"/>
            <a:ext cx="736942" cy="773958"/>
          </a:xfrm>
          <a:prstGeom prst="rect">
            <a:avLst/>
          </a:prstGeom>
        </p:spPr>
      </p:pic>
      <p:pic>
        <p:nvPicPr>
          <p:cNvPr id="35" name="Picture 34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3191" y="4407642"/>
            <a:ext cx="736942" cy="773958"/>
          </a:xfrm>
          <a:prstGeom prst="rect">
            <a:avLst/>
          </a:prstGeom>
        </p:spPr>
      </p:pic>
      <p:pic>
        <p:nvPicPr>
          <p:cNvPr id="36" name="Picture 35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5591" y="5257800"/>
            <a:ext cx="736942" cy="773958"/>
          </a:xfrm>
          <a:prstGeom prst="rect">
            <a:avLst/>
          </a:prstGeom>
        </p:spPr>
      </p:pic>
      <p:pic>
        <p:nvPicPr>
          <p:cNvPr id="37" name="Picture 36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266" y="3505200"/>
            <a:ext cx="736942" cy="773958"/>
          </a:xfrm>
          <a:prstGeom prst="rect">
            <a:avLst/>
          </a:prstGeom>
        </p:spPr>
      </p:pic>
      <p:pic>
        <p:nvPicPr>
          <p:cNvPr id="38" name="Picture 37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0191" y="4331442"/>
            <a:ext cx="736942" cy="773958"/>
          </a:xfrm>
          <a:prstGeom prst="rect">
            <a:avLst/>
          </a:prstGeom>
        </p:spPr>
      </p:pic>
      <p:pic>
        <p:nvPicPr>
          <p:cNvPr id="39" name="Picture 38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0666" y="5181600"/>
            <a:ext cx="736942" cy="773958"/>
          </a:xfrm>
          <a:prstGeom prst="rect">
            <a:avLst/>
          </a:prstGeom>
        </p:spPr>
      </p:pic>
      <p:pic>
        <p:nvPicPr>
          <p:cNvPr id="40" name="Picture 39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5266" y="4495800"/>
            <a:ext cx="736942" cy="773958"/>
          </a:xfrm>
          <a:prstGeom prst="rect">
            <a:avLst/>
          </a:prstGeom>
        </p:spPr>
      </p:pic>
      <p:pic>
        <p:nvPicPr>
          <p:cNvPr id="41" name="Picture 40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1466" y="5626842"/>
            <a:ext cx="736942" cy="77395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2" grpId="0" animBg="1"/>
      <p:bldP spid="23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key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5791200" cy="6486144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381000" y="57150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f111005hanhdongkhoc.gif">
            <a:hlinkClick r:id="" action="ppaction://noaction">
              <a:snd r:embed="rId2" name="sairo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715000" cy="6410325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8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034" y="914400"/>
            <a:ext cx="728436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PHẦN 2</a:t>
            </a:r>
          </a:p>
          <a:p>
            <a:pPr algn="ctr"/>
            <a:endParaRPr lang="en-US" sz="80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  <a:p>
            <a:pPr algn="ctr"/>
            <a:r>
              <a:rPr lang="en-US" sz="8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CHỌN SỐ ĐÚNG</a:t>
            </a:r>
            <a:endParaRPr lang="en-US" sz="80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09600" y="381000"/>
            <a:ext cx="7696200" cy="4038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475" y="941277"/>
            <a:ext cx="1000125" cy="1089245"/>
          </a:xfrm>
          <a:prstGeom prst="rect">
            <a:avLst/>
          </a:prstGeom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275" y="941277"/>
            <a:ext cx="1000125" cy="1089245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075" y="941277"/>
            <a:ext cx="1000125" cy="1089245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941277"/>
            <a:ext cx="1000125" cy="1089245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75" y="941277"/>
            <a:ext cx="1000125" cy="1089245"/>
          </a:xfrm>
          <a:prstGeom prst="rect">
            <a:avLst/>
          </a:prstGeom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475" y="2160477"/>
            <a:ext cx="1000125" cy="1089245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275" y="2160477"/>
            <a:ext cx="1000125" cy="1089245"/>
          </a:xfrm>
          <a:prstGeom prst="rect">
            <a:avLst/>
          </a:prstGeom>
        </p:spPr>
      </p:pic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075" y="2160477"/>
            <a:ext cx="1000125" cy="1089245"/>
          </a:xfrm>
          <a:prstGeom prst="rect">
            <a:avLst/>
          </a:prstGeom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5875" y="2160477"/>
            <a:ext cx="1000125" cy="1089245"/>
          </a:xfrm>
          <a:prstGeom prst="rect">
            <a:avLst/>
          </a:prstGeom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75" y="2160477"/>
            <a:ext cx="1000125" cy="108924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7200" y="4876800"/>
            <a:ext cx="1905000" cy="17526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en-US" sz="9600" dirty="0"/>
          </a:p>
        </p:txBody>
      </p:sp>
      <p:sp>
        <p:nvSpPr>
          <p:cNvPr id="14" name="Oval 13"/>
          <p:cNvSpPr/>
          <p:nvPr/>
        </p:nvSpPr>
        <p:spPr>
          <a:xfrm>
            <a:off x="3124200" y="4800600"/>
            <a:ext cx="1905000" cy="17526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en-US" sz="9600" dirty="0"/>
          </a:p>
        </p:txBody>
      </p:sp>
      <p:sp>
        <p:nvSpPr>
          <p:cNvPr id="15" name="Oval 14"/>
          <p:cNvSpPr/>
          <p:nvPr/>
        </p:nvSpPr>
        <p:spPr>
          <a:xfrm>
            <a:off x="5486400" y="4800600"/>
            <a:ext cx="1905000" cy="17526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10</a:t>
            </a:r>
            <a:endParaRPr lang="en-US" sz="8800" dirty="0"/>
          </a:p>
        </p:txBody>
      </p:sp>
      <p:pic>
        <p:nvPicPr>
          <p:cNvPr id="16" name="Picture 15" descr="tải xuống (2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1" y="4724400"/>
            <a:ext cx="2743200" cy="1905000"/>
          </a:xfrm>
          <a:prstGeom prst="rect">
            <a:avLst/>
          </a:prstGeom>
        </p:spPr>
      </p:pic>
      <p:pic>
        <p:nvPicPr>
          <p:cNvPr id="17" name="Picture 16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4724400"/>
            <a:ext cx="2543273" cy="1981200"/>
          </a:xfrm>
          <a:prstGeom prst="rect">
            <a:avLst/>
          </a:prstGeom>
        </p:spPr>
      </p:pic>
      <p:pic>
        <p:nvPicPr>
          <p:cNvPr id="18" name="Picture 17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4724400"/>
            <a:ext cx="2543273" cy="1981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83771"/>
            <a:ext cx="1676400" cy="1518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tải xuống (1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612171"/>
            <a:ext cx="1676400" cy="1518858"/>
          </a:xfrm>
        </p:spPr>
      </p:pic>
      <p:pic>
        <p:nvPicPr>
          <p:cNvPr id="15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35971"/>
            <a:ext cx="1676400" cy="1518858"/>
          </a:xfrm>
          <a:prstGeom prst="rect">
            <a:avLst/>
          </a:prstGeom>
        </p:spPr>
      </p:pic>
      <p:pic>
        <p:nvPicPr>
          <p:cNvPr id="16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35971"/>
            <a:ext cx="1676400" cy="1518858"/>
          </a:xfrm>
          <a:prstGeom prst="rect">
            <a:avLst/>
          </a:prstGeom>
        </p:spPr>
      </p:pic>
      <p:pic>
        <p:nvPicPr>
          <p:cNvPr id="18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" y="2059971"/>
            <a:ext cx="1676400" cy="1518858"/>
          </a:xfrm>
          <a:prstGeom prst="rect">
            <a:avLst/>
          </a:prstGeom>
        </p:spPr>
      </p:pic>
      <p:pic>
        <p:nvPicPr>
          <p:cNvPr id="19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136171"/>
            <a:ext cx="1676400" cy="1518858"/>
          </a:xfrm>
          <a:prstGeom prst="rect">
            <a:avLst/>
          </a:prstGeom>
        </p:spPr>
      </p:pic>
      <p:pic>
        <p:nvPicPr>
          <p:cNvPr id="20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5971"/>
            <a:ext cx="1676400" cy="1518858"/>
          </a:xfrm>
          <a:prstGeom prst="rect">
            <a:avLst/>
          </a:prstGeom>
        </p:spPr>
      </p:pic>
      <p:sp>
        <p:nvSpPr>
          <p:cNvPr id="23" name="Flowchart: Connector 22"/>
          <p:cNvSpPr/>
          <p:nvPr/>
        </p:nvSpPr>
        <p:spPr>
          <a:xfrm>
            <a:off x="1600200" y="5257800"/>
            <a:ext cx="1371600" cy="1371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en-US" sz="9600" dirty="0"/>
          </a:p>
        </p:txBody>
      </p:sp>
      <p:sp>
        <p:nvSpPr>
          <p:cNvPr id="24" name="Flowchart: Connector 23"/>
          <p:cNvSpPr/>
          <p:nvPr/>
        </p:nvSpPr>
        <p:spPr>
          <a:xfrm>
            <a:off x="3657600" y="5181600"/>
            <a:ext cx="1295400" cy="12954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5791200" y="5029200"/>
            <a:ext cx="1295400" cy="1371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5</a:t>
            </a:r>
          </a:p>
        </p:txBody>
      </p:sp>
      <p:pic>
        <p:nvPicPr>
          <p:cNvPr id="26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507771"/>
            <a:ext cx="1676400" cy="1518858"/>
          </a:xfrm>
          <a:prstGeom prst="rect">
            <a:avLst/>
          </a:prstGeom>
        </p:spPr>
      </p:pic>
      <p:pic>
        <p:nvPicPr>
          <p:cNvPr id="27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507771"/>
            <a:ext cx="1676400" cy="1518858"/>
          </a:xfrm>
          <a:prstGeom prst="rect">
            <a:avLst/>
          </a:prstGeom>
        </p:spPr>
      </p:pic>
      <p:sp>
        <p:nvSpPr>
          <p:cNvPr id="29" name="Flowchart: Preparation 28"/>
          <p:cNvSpPr/>
          <p:nvPr/>
        </p:nvSpPr>
        <p:spPr>
          <a:xfrm>
            <a:off x="7239000" y="2895600"/>
            <a:ext cx="1447800" cy="12954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609600" y="228600"/>
            <a:ext cx="7696200" cy="388620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713" y="685800"/>
            <a:ext cx="1396374" cy="1143000"/>
          </a:xfrm>
          <a:prstGeom prst="rect">
            <a:avLst/>
          </a:prstGeom>
        </p:spPr>
      </p:pic>
      <p:pic>
        <p:nvPicPr>
          <p:cNvPr id="4" name="Picture 3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113" y="685800"/>
            <a:ext cx="1396374" cy="1143000"/>
          </a:xfrm>
          <a:prstGeom prst="rect">
            <a:avLst/>
          </a:prstGeom>
        </p:spPr>
      </p:pic>
      <p:pic>
        <p:nvPicPr>
          <p:cNvPr id="5" name="Picture 4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513" y="685800"/>
            <a:ext cx="1396374" cy="1143000"/>
          </a:xfrm>
          <a:prstGeom prst="rect">
            <a:avLst/>
          </a:prstGeom>
        </p:spPr>
      </p:pic>
      <p:pic>
        <p:nvPicPr>
          <p:cNvPr id="6" name="Picture 5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713" y="1905000"/>
            <a:ext cx="1396374" cy="1143000"/>
          </a:xfrm>
          <a:prstGeom prst="rect">
            <a:avLst/>
          </a:prstGeom>
        </p:spPr>
      </p:pic>
      <p:pic>
        <p:nvPicPr>
          <p:cNvPr id="7" name="Picture 6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113" y="1905000"/>
            <a:ext cx="1396374" cy="1143000"/>
          </a:xfrm>
          <a:prstGeom prst="rect">
            <a:avLst/>
          </a:prstGeom>
        </p:spPr>
      </p:pic>
      <p:pic>
        <p:nvPicPr>
          <p:cNvPr id="8" name="Picture 7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513" y="1905000"/>
            <a:ext cx="1396374" cy="1143000"/>
          </a:xfrm>
          <a:prstGeom prst="rect">
            <a:avLst/>
          </a:prstGeom>
        </p:spPr>
      </p:pic>
      <p:pic>
        <p:nvPicPr>
          <p:cNvPr id="9" name="Picture 8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913" y="1905000"/>
            <a:ext cx="1396374" cy="1143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0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7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718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9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10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13" name="Picture 12" descr="tải xuống (2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95800"/>
            <a:ext cx="2619375" cy="1828800"/>
          </a:xfrm>
          <a:prstGeom prst="rect">
            <a:avLst/>
          </a:prstGeom>
        </p:spPr>
      </p:pic>
      <p:pic>
        <p:nvPicPr>
          <p:cNvPr id="14" name="Picture 13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4476750"/>
            <a:ext cx="2466975" cy="1924050"/>
          </a:xfrm>
          <a:prstGeom prst="rect">
            <a:avLst/>
          </a:prstGeom>
        </p:spPr>
      </p:pic>
      <p:pic>
        <p:nvPicPr>
          <p:cNvPr id="15" name="Picture 14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0" y="4476750"/>
            <a:ext cx="2466975" cy="1924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914400" y="0"/>
            <a:ext cx="7696200" cy="4114800"/>
          </a:xfrm>
          <a:prstGeom prst="flowChartPunchedTap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57200" y="48006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7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10200" y="47244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9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71800" y="48006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10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5" name="Picture 4" descr="tải xuống (2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800600"/>
            <a:ext cx="2619375" cy="1905000"/>
          </a:xfrm>
          <a:prstGeom prst="rect">
            <a:avLst/>
          </a:prstGeom>
        </p:spPr>
      </p:pic>
      <p:pic>
        <p:nvPicPr>
          <p:cNvPr id="6" name="Picture 5" descr="images (2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781550"/>
            <a:ext cx="2466975" cy="1924050"/>
          </a:xfrm>
          <a:prstGeom prst="rect">
            <a:avLst/>
          </a:prstGeom>
        </p:spPr>
      </p:pic>
      <p:pic>
        <p:nvPicPr>
          <p:cNvPr id="7" name="Picture 6" descr="images (2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4705350"/>
            <a:ext cx="2466975" cy="1924050"/>
          </a:xfrm>
          <a:prstGeom prst="rect">
            <a:avLst/>
          </a:prstGeom>
        </p:spPr>
      </p:pic>
      <p:pic>
        <p:nvPicPr>
          <p:cNvPr id="9" name="Picture 8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971688"/>
            <a:ext cx="1219200" cy="1104624"/>
          </a:xfrm>
          <a:prstGeom prst="rect">
            <a:avLst/>
          </a:prstGeom>
        </p:spPr>
      </p:pic>
      <p:pic>
        <p:nvPicPr>
          <p:cNvPr id="11" name="Picture 10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971688"/>
            <a:ext cx="1219200" cy="1104624"/>
          </a:xfrm>
          <a:prstGeom prst="rect">
            <a:avLst/>
          </a:prstGeom>
        </p:spPr>
      </p:pic>
      <p:pic>
        <p:nvPicPr>
          <p:cNvPr id="12" name="Picture 11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895488"/>
            <a:ext cx="1219200" cy="1104624"/>
          </a:xfrm>
          <a:prstGeom prst="rect">
            <a:avLst/>
          </a:prstGeom>
        </p:spPr>
      </p:pic>
      <p:pic>
        <p:nvPicPr>
          <p:cNvPr id="13" name="Picture 12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666888"/>
            <a:ext cx="1219200" cy="1104624"/>
          </a:xfrm>
          <a:prstGeom prst="rect">
            <a:avLst/>
          </a:prstGeom>
        </p:spPr>
      </p:pic>
      <p:pic>
        <p:nvPicPr>
          <p:cNvPr id="14" name="Picture 13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666888"/>
            <a:ext cx="1219200" cy="1104624"/>
          </a:xfrm>
          <a:prstGeom prst="rect">
            <a:avLst/>
          </a:prstGeom>
        </p:spPr>
      </p:pic>
      <p:pic>
        <p:nvPicPr>
          <p:cNvPr id="15" name="Picture 14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2038488"/>
            <a:ext cx="1219200" cy="1104624"/>
          </a:xfrm>
          <a:prstGeom prst="rect">
            <a:avLst/>
          </a:prstGeom>
        </p:spPr>
      </p:pic>
      <p:pic>
        <p:nvPicPr>
          <p:cNvPr id="16" name="Picture 15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2419488"/>
            <a:ext cx="1219200" cy="1104624"/>
          </a:xfrm>
          <a:prstGeom prst="rect">
            <a:avLst/>
          </a:prstGeom>
        </p:spPr>
      </p:pic>
      <p:pic>
        <p:nvPicPr>
          <p:cNvPr id="17" name="Picture 16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2419488"/>
            <a:ext cx="1219200" cy="1104624"/>
          </a:xfrm>
          <a:prstGeom prst="rect">
            <a:avLst/>
          </a:prstGeom>
        </p:spPr>
      </p:pic>
      <p:pic>
        <p:nvPicPr>
          <p:cNvPr id="18" name="Picture 17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2190888"/>
            <a:ext cx="1219200" cy="1104624"/>
          </a:xfrm>
          <a:prstGeom prst="rect">
            <a:avLst/>
          </a:prstGeom>
        </p:spPr>
      </p:pic>
      <p:pic>
        <p:nvPicPr>
          <p:cNvPr id="19" name="Picture 18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2038488"/>
            <a:ext cx="1219200" cy="11046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533400"/>
            <a:ext cx="9144000" cy="2819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010900"/>
            <a:ext cx="1295400" cy="970299"/>
          </a:xfrm>
          <a:prstGeom prst="rect">
            <a:avLst/>
          </a:prstGeom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925300"/>
            <a:ext cx="1295400" cy="970299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031200"/>
            <a:ext cx="1295400" cy="970299"/>
          </a:xfrm>
          <a:prstGeom prst="rect">
            <a:avLst/>
          </a:prstGeom>
        </p:spPr>
      </p:pic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925300"/>
            <a:ext cx="1295400" cy="970299"/>
          </a:xfrm>
          <a:prstGeom prst="rect">
            <a:avLst/>
          </a:prstGeom>
        </p:spPr>
      </p:pic>
      <p:pic>
        <p:nvPicPr>
          <p:cNvPr id="8" name="Picture 7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1925300"/>
            <a:ext cx="1295400" cy="970299"/>
          </a:xfrm>
          <a:prstGeom prst="rect">
            <a:avLst/>
          </a:prstGeom>
        </p:spPr>
      </p:pic>
      <p:pic>
        <p:nvPicPr>
          <p:cNvPr id="9" name="Picture 8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1010900"/>
            <a:ext cx="1295400" cy="970299"/>
          </a:xfrm>
          <a:prstGeom prst="rect">
            <a:avLst/>
          </a:prstGeom>
        </p:spPr>
      </p:pic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925300"/>
            <a:ext cx="1295400" cy="970299"/>
          </a:xfrm>
          <a:prstGeom prst="rect">
            <a:avLst/>
          </a:prstGeom>
        </p:spPr>
      </p:pic>
      <p:pic>
        <p:nvPicPr>
          <p:cNvPr id="11" name="Picture 10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010900"/>
            <a:ext cx="1295400" cy="970299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391900"/>
            <a:ext cx="1295400" cy="97029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096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7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10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528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9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16" name="Picture 15" descr="tải xuống (2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4495800"/>
            <a:ext cx="2619375" cy="1905000"/>
          </a:xfrm>
          <a:prstGeom prst="rect">
            <a:avLst/>
          </a:prstGeom>
        </p:spPr>
      </p:pic>
      <p:pic>
        <p:nvPicPr>
          <p:cNvPr id="17" name="Picture 16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419600"/>
            <a:ext cx="2466975" cy="1924050"/>
          </a:xfrm>
          <a:prstGeom prst="rect">
            <a:avLst/>
          </a:prstGeom>
        </p:spPr>
      </p:pic>
      <p:pic>
        <p:nvPicPr>
          <p:cNvPr id="18" name="Picture 17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025" y="4419600"/>
            <a:ext cx="2466975" cy="19240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3935" y="3331582"/>
            <a:ext cx="1678065" cy="1412371"/>
          </a:xfrm>
          <a:prstGeom prst="rect">
            <a:avLst/>
          </a:prstGeom>
        </p:spPr>
      </p:pic>
      <p:pic>
        <p:nvPicPr>
          <p:cNvPr id="20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3935" y="209047"/>
            <a:ext cx="1678065" cy="1412371"/>
          </a:xfrm>
          <a:prstGeom prst="rect">
            <a:avLst/>
          </a:prstGeom>
        </p:spPr>
      </p:pic>
      <p:pic>
        <p:nvPicPr>
          <p:cNvPr id="21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5135" y="209047"/>
            <a:ext cx="1678065" cy="1412371"/>
          </a:xfrm>
          <a:prstGeom prst="rect">
            <a:avLst/>
          </a:prstGeom>
        </p:spPr>
      </p:pic>
      <p:pic>
        <p:nvPicPr>
          <p:cNvPr id="22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135" y="209047"/>
            <a:ext cx="1678065" cy="1412371"/>
          </a:xfrm>
          <a:prstGeom prst="rect">
            <a:avLst/>
          </a:prstGeom>
        </p:spPr>
      </p:pic>
      <p:pic>
        <p:nvPicPr>
          <p:cNvPr id="24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135" y="3331582"/>
            <a:ext cx="1678065" cy="1412371"/>
          </a:xfrm>
          <a:prstGeom prst="rect">
            <a:avLst/>
          </a:prstGeom>
        </p:spPr>
      </p:pic>
      <p:pic>
        <p:nvPicPr>
          <p:cNvPr id="25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935" y="3331582"/>
            <a:ext cx="1678065" cy="1412371"/>
          </a:xfrm>
          <a:prstGeom prst="rect">
            <a:avLst/>
          </a:prstGeom>
        </p:spPr>
      </p:pic>
      <p:pic>
        <p:nvPicPr>
          <p:cNvPr id="26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0135" y="1809246"/>
            <a:ext cx="1678065" cy="1412371"/>
          </a:xfrm>
          <a:prstGeom prst="rect">
            <a:avLst/>
          </a:prstGeom>
        </p:spPr>
      </p:pic>
      <p:pic>
        <p:nvPicPr>
          <p:cNvPr id="27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5135" y="1733046"/>
            <a:ext cx="1678065" cy="1412371"/>
          </a:xfrm>
          <a:prstGeom prst="rect">
            <a:avLst/>
          </a:prstGeom>
        </p:spPr>
      </p:pic>
      <p:pic>
        <p:nvPicPr>
          <p:cNvPr id="28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135" y="1733046"/>
            <a:ext cx="1678065" cy="1412371"/>
          </a:xfrm>
          <a:prstGeom prst="rect">
            <a:avLst/>
          </a:prstGeom>
        </p:spPr>
      </p:pic>
      <p:sp>
        <p:nvSpPr>
          <p:cNvPr id="31" name="Flowchart: Sequential Access Storage 30"/>
          <p:cNvSpPr/>
          <p:nvPr/>
        </p:nvSpPr>
        <p:spPr>
          <a:xfrm>
            <a:off x="304800" y="838200"/>
            <a:ext cx="1828800" cy="2362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Flowchart: Decision 32"/>
          <p:cNvSpPr/>
          <p:nvPr/>
        </p:nvSpPr>
        <p:spPr>
          <a:xfrm>
            <a:off x="685800" y="51054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en-US" sz="9600" dirty="0"/>
          </a:p>
        </p:txBody>
      </p:sp>
      <p:sp>
        <p:nvSpPr>
          <p:cNvPr id="34" name="Flowchart: Decision 33"/>
          <p:cNvSpPr/>
          <p:nvPr/>
        </p:nvSpPr>
        <p:spPr>
          <a:xfrm>
            <a:off x="3581400" y="51054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35" name="Flowchart: Decision 34"/>
          <p:cNvSpPr/>
          <p:nvPr/>
        </p:nvSpPr>
        <p:spPr>
          <a:xfrm>
            <a:off x="6172200" y="49530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999" y="2176737"/>
            <a:ext cx="1866601" cy="139815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99" y="2176737"/>
            <a:ext cx="1866601" cy="139815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00" y="3430919"/>
            <a:ext cx="1866601" cy="139815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99" y="2176737"/>
            <a:ext cx="1866601" cy="139815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99" y="3430919"/>
            <a:ext cx="1866601" cy="139815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800" y="652737"/>
            <a:ext cx="1866601" cy="139815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999" y="652737"/>
            <a:ext cx="1866601" cy="1398150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99" y="652737"/>
            <a:ext cx="1866601" cy="139815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399" y="687719"/>
            <a:ext cx="1866601" cy="1398150"/>
          </a:xfrm>
          <a:prstGeom prst="rect">
            <a:avLst/>
          </a:prstGeom>
        </p:spPr>
      </p:pic>
      <p:sp>
        <p:nvSpPr>
          <p:cNvPr id="15" name="Flowchart: Extract 14"/>
          <p:cNvSpPr/>
          <p:nvPr/>
        </p:nvSpPr>
        <p:spPr>
          <a:xfrm>
            <a:off x="609600" y="1828800"/>
            <a:ext cx="1752600" cy="1752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9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609600" y="4953000"/>
            <a:ext cx="1905000" cy="1066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en-US" sz="9600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3429000" y="4953000"/>
            <a:ext cx="1905000" cy="1066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7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6629400" y="5029200"/>
            <a:ext cx="1905000" cy="1066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96" y="270720"/>
            <a:ext cx="1437904" cy="1176994"/>
          </a:xfrm>
          <a:prstGeom prst="rect">
            <a:avLst/>
          </a:prstGeom>
        </p:spPr>
      </p:pic>
      <p:pic>
        <p:nvPicPr>
          <p:cNvPr id="3" name="Picture 2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96" y="270720"/>
            <a:ext cx="1437904" cy="1176994"/>
          </a:xfrm>
          <a:prstGeom prst="rect">
            <a:avLst/>
          </a:prstGeom>
        </p:spPr>
      </p:pic>
      <p:pic>
        <p:nvPicPr>
          <p:cNvPr id="4" name="Picture 3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96" y="1870920"/>
            <a:ext cx="1437904" cy="1176994"/>
          </a:xfrm>
          <a:prstGeom prst="rect">
            <a:avLst/>
          </a:prstGeom>
        </p:spPr>
      </p:pic>
      <p:pic>
        <p:nvPicPr>
          <p:cNvPr id="5" name="Picture 4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6" y="1870920"/>
            <a:ext cx="1437904" cy="1176994"/>
          </a:xfrm>
          <a:prstGeom prst="rect">
            <a:avLst/>
          </a:prstGeom>
        </p:spPr>
      </p:pic>
      <p:pic>
        <p:nvPicPr>
          <p:cNvPr id="6" name="Picture 5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296" y="1870920"/>
            <a:ext cx="1437904" cy="1176994"/>
          </a:xfrm>
          <a:prstGeom prst="rect">
            <a:avLst/>
          </a:prstGeom>
        </p:spPr>
      </p:pic>
      <p:pic>
        <p:nvPicPr>
          <p:cNvPr id="7" name="Picture 6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096" y="270720"/>
            <a:ext cx="1437904" cy="1176994"/>
          </a:xfrm>
          <a:prstGeom prst="rect">
            <a:avLst/>
          </a:prstGeom>
        </p:spPr>
      </p:pic>
      <p:sp>
        <p:nvSpPr>
          <p:cNvPr id="10" name="Heart 9"/>
          <p:cNvSpPr/>
          <p:nvPr/>
        </p:nvSpPr>
        <p:spPr>
          <a:xfrm>
            <a:off x="228600" y="533400"/>
            <a:ext cx="1600200" cy="2133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en-US" sz="9600" dirty="0"/>
          </a:p>
        </p:txBody>
      </p:sp>
      <p:sp>
        <p:nvSpPr>
          <p:cNvPr id="12" name="Flowchart: Decision 11"/>
          <p:cNvSpPr/>
          <p:nvPr/>
        </p:nvSpPr>
        <p:spPr>
          <a:xfrm>
            <a:off x="6858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en-US" sz="9600" dirty="0"/>
          </a:p>
        </p:txBody>
      </p:sp>
      <p:sp>
        <p:nvSpPr>
          <p:cNvPr id="13" name="Flowchart: Decision 12"/>
          <p:cNvSpPr/>
          <p:nvPr/>
        </p:nvSpPr>
        <p:spPr>
          <a:xfrm>
            <a:off x="63246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en-US" sz="9600" dirty="0"/>
          </a:p>
        </p:txBody>
      </p:sp>
      <p:sp>
        <p:nvSpPr>
          <p:cNvPr id="14" name="Flowchart: Decision 13"/>
          <p:cNvSpPr/>
          <p:nvPr/>
        </p:nvSpPr>
        <p:spPr>
          <a:xfrm>
            <a:off x="35052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en-US" sz="9600" dirty="0"/>
          </a:p>
        </p:txBody>
      </p:sp>
      <p:pic>
        <p:nvPicPr>
          <p:cNvPr id="15" name="Picture 14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96" y="3536434"/>
            <a:ext cx="1437904" cy="1176994"/>
          </a:xfrm>
          <a:prstGeom prst="rect">
            <a:avLst/>
          </a:prstGeom>
        </p:spPr>
      </p:pic>
      <p:pic>
        <p:nvPicPr>
          <p:cNvPr id="16" name="Picture 15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6" y="3536434"/>
            <a:ext cx="1437904" cy="1176994"/>
          </a:xfrm>
          <a:prstGeom prst="rect">
            <a:avLst/>
          </a:prstGeom>
        </p:spPr>
      </p:pic>
      <p:pic>
        <p:nvPicPr>
          <p:cNvPr id="17" name="Picture 16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296" y="3536434"/>
            <a:ext cx="1437904" cy="117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908" y="592147"/>
            <a:ext cx="1696092" cy="949305"/>
          </a:xfrm>
          <a:prstGeom prst="rect">
            <a:avLst/>
          </a:prstGeom>
        </p:spPr>
      </p:pic>
      <p:pic>
        <p:nvPicPr>
          <p:cNvPr id="3" name="Picture 2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87547"/>
            <a:ext cx="1696092" cy="949305"/>
          </a:xfrm>
          <a:prstGeom prst="rect">
            <a:avLst/>
          </a:prstGeom>
        </p:spPr>
      </p:pic>
      <p:pic>
        <p:nvPicPr>
          <p:cNvPr id="4" name="Picture 3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259147"/>
            <a:ext cx="1696092" cy="949305"/>
          </a:xfrm>
          <a:prstGeom prst="rect">
            <a:avLst/>
          </a:prstGeom>
        </p:spPr>
      </p:pic>
      <p:pic>
        <p:nvPicPr>
          <p:cNvPr id="5" name="Picture 4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182947"/>
            <a:ext cx="1696092" cy="949305"/>
          </a:xfrm>
          <a:prstGeom prst="rect">
            <a:avLst/>
          </a:prstGeom>
        </p:spPr>
      </p:pic>
      <p:pic>
        <p:nvPicPr>
          <p:cNvPr id="6" name="Picture 5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87547"/>
            <a:ext cx="1696092" cy="949305"/>
          </a:xfrm>
          <a:prstGeom prst="rect">
            <a:avLst/>
          </a:prstGeom>
        </p:spPr>
      </p:pic>
      <p:pic>
        <p:nvPicPr>
          <p:cNvPr id="7" name="Picture 6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92147"/>
            <a:ext cx="1696092" cy="949305"/>
          </a:xfrm>
          <a:prstGeom prst="rect">
            <a:avLst/>
          </a:prstGeom>
        </p:spPr>
      </p:pic>
      <p:pic>
        <p:nvPicPr>
          <p:cNvPr id="8" name="Picture 7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182947"/>
            <a:ext cx="1696092" cy="949305"/>
          </a:xfrm>
          <a:prstGeom prst="rect">
            <a:avLst/>
          </a:prstGeom>
        </p:spPr>
      </p:pic>
      <p:pic>
        <p:nvPicPr>
          <p:cNvPr id="9" name="Picture 8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887547"/>
            <a:ext cx="1696092" cy="949305"/>
          </a:xfrm>
          <a:prstGeom prst="rect">
            <a:avLst/>
          </a:prstGeom>
        </p:spPr>
      </p:pic>
      <p:pic>
        <p:nvPicPr>
          <p:cNvPr id="10" name="Picture 9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15947"/>
            <a:ext cx="1696092" cy="949305"/>
          </a:xfrm>
          <a:prstGeom prst="rect">
            <a:avLst/>
          </a:prstGeom>
        </p:spPr>
      </p:pic>
      <p:sp>
        <p:nvSpPr>
          <p:cNvPr id="11" name="Teardrop 10"/>
          <p:cNvSpPr/>
          <p:nvPr/>
        </p:nvSpPr>
        <p:spPr>
          <a:xfrm>
            <a:off x="228600" y="990600"/>
            <a:ext cx="1676400" cy="2057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en-US" sz="9600" dirty="0"/>
          </a:p>
        </p:txBody>
      </p:sp>
      <p:sp>
        <p:nvSpPr>
          <p:cNvPr id="12" name="Flowchart: Decision 11"/>
          <p:cNvSpPr/>
          <p:nvPr/>
        </p:nvSpPr>
        <p:spPr>
          <a:xfrm>
            <a:off x="6858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en-US" sz="9600" dirty="0"/>
          </a:p>
        </p:txBody>
      </p:sp>
      <p:sp>
        <p:nvSpPr>
          <p:cNvPr id="13" name="Flowchart: Decision 12"/>
          <p:cNvSpPr/>
          <p:nvPr/>
        </p:nvSpPr>
        <p:spPr>
          <a:xfrm>
            <a:off x="63246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en-US" sz="9600" dirty="0"/>
          </a:p>
        </p:txBody>
      </p:sp>
      <p:sp>
        <p:nvSpPr>
          <p:cNvPr id="14" name="Flowchart: Decision 13"/>
          <p:cNvSpPr/>
          <p:nvPr/>
        </p:nvSpPr>
        <p:spPr>
          <a:xfrm>
            <a:off x="35052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133600"/>
            <a:ext cx="41218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 MỚI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5315" y="1103515"/>
            <a:ext cx="1206905" cy="676275"/>
          </a:xfrm>
          <a:prstGeom prst="rect">
            <a:avLst/>
          </a:prstGeom>
        </p:spPr>
      </p:pic>
      <p:pic>
        <p:nvPicPr>
          <p:cNvPr id="3" name="Picture 2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6685" y="1103515"/>
            <a:ext cx="1206905" cy="676275"/>
          </a:xfrm>
          <a:prstGeom prst="rect">
            <a:avLst/>
          </a:prstGeom>
        </p:spPr>
      </p:pic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58685" y="1179715"/>
            <a:ext cx="1206905" cy="676275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20685" y="1179715"/>
            <a:ext cx="1206905" cy="676275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82685" y="1179715"/>
            <a:ext cx="1206905" cy="676275"/>
          </a:xfrm>
          <a:prstGeom prst="rect">
            <a:avLst/>
          </a:prstGeom>
        </p:spPr>
      </p:pic>
      <p:pic>
        <p:nvPicPr>
          <p:cNvPr id="7" name="Picture 6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00437" y="1147762"/>
            <a:ext cx="1295400" cy="676275"/>
          </a:xfrm>
          <a:prstGeom prst="rect">
            <a:avLst/>
          </a:prstGeom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86237" y="1147762"/>
            <a:ext cx="1295400" cy="676275"/>
          </a:xfrm>
          <a:prstGeom prst="rect">
            <a:avLst/>
          </a:prstGeom>
        </p:spPr>
      </p:pic>
      <p:pic>
        <p:nvPicPr>
          <p:cNvPr id="9" name="Picture 8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72037" y="1147762"/>
            <a:ext cx="1295400" cy="676275"/>
          </a:xfrm>
          <a:prstGeom prst="rect">
            <a:avLst/>
          </a:prstGeom>
        </p:spPr>
      </p:pic>
      <p:pic>
        <p:nvPicPr>
          <p:cNvPr id="10" name="Picture 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34037" y="1223963"/>
            <a:ext cx="1143000" cy="676275"/>
          </a:xfrm>
          <a:prstGeom prst="rect">
            <a:avLst/>
          </a:prstGeom>
        </p:spPr>
      </p:pic>
      <p:pic>
        <p:nvPicPr>
          <p:cNvPr id="11" name="Picture 10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87885" y="1179715"/>
            <a:ext cx="1206905" cy="676275"/>
          </a:xfrm>
          <a:prstGeom prst="rect">
            <a:avLst/>
          </a:prstGeom>
        </p:spPr>
      </p:pic>
      <p:pic>
        <p:nvPicPr>
          <p:cNvPr id="12" name="Picture 1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73685" y="1179715"/>
            <a:ext cx="1206905" cy="6762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53400" y="1143000"/>
            <a:ext cx="99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10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91000" y="2362200"/>
            <a:ext cx="1295400" cy="685800"/>
          </a:xfrm>
          <a:prstGeom prst="rect">
            <a:avLst/>
          </a:prstGeom>
        </p:spPr>
      </p:pic>
      <p:pic>
        <p:nvPicPr>
          <p:cNvPr id="24" name="Picture 2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76800" y="2362200"/>
            <a:ext cx="1295400" cy="685800"/>
          </a:xfrm>
          <a:prstGeom prst="rect">
            <a:avLst/>
          </a:prstGeom>
        </p:spPr>
      </p:pic>
      <p:pic>
        <p:nvPicPr>
          <p:cNvPr id="25" name="Picture 2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62600" y="2362200"/>
            <a:ext cx="1295400" cy="685800"/>
          </a:xfrm>
          <a:prstGeom prst="rect">
            <a:avLst/>
          </a:prstGeom>
        </p:spPr>
      </p:pic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48400" y="2362200"/>
            <a:ext cx="1295400" cy="685800"/>
          </a:xfrm>
          <a:prstGeom prst="rect">
            <a:avLst/>
          </a:prstGeom>
        </p:spPr>
      </p:pic>
      <p:pic>
        <p:nvPicPr>
          <p:cNvPr id="27" name="Picture 2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34200" y="2362200"/>
            <a:ext cx="1295400" cy="685800"/>
          </a:xfrm>
          <a:prstGeom prst="rect">
            <a:avLst/>
          </a:prstGeom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2362200"/>
            <a:ext cx="1295400" cy="685800"/>
          </a:xfrm>
          <a:prstGeom prst="rect">
            <a:avLst/>
          </a:prstGeom>
        </p:spPr>
      </p:pic>
      <p:pic>
        <p:nvPicPr>
          <p:cNvPr id="29" name="Picture 2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43200" y="2362200"/>
            <a:ext cx="1295400" cy="685800"/>
          </a:xfrm>
          <a:prstGeom prst="rect">
            <a:avLst/>
          </a:prstGeom>
        </p:spPr>
      </p:pic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05000" y="2362200"/>
            <a:ext cx="1295400" cy="685800"/>
          </a:xfrm>
          <a:prstGeom prst="rect">
            <a:avLst/>
          </a:prstGeom>
        </p:spPr>
      </p:pic>
      <p:pic>
        <p:nvPicPr>
          <p:cNvPr id="31" name="Picture 3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81100" y="2400300"/>
            <a:ext cx="1219200" cy="685800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000" y="2362200"/>
            <a:ext cx="1295400" cy="685800"/>
          </a:xfrm>
          <a:prstGeom prst="rect">
            <a:avLst/>
          </a:prstGeom>
        </p:spPr>
      </p:pic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4800" y="2362200"/>
            <a:ext cx="1295400" cy="685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848600" y="2209800"/>
            <a:ext cx="76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9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9249E-7 L 0.00417 0.2171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Ủy ban nhân dân quận Long Biên&amp;#x0D;&amp;#x0A;Trường Mầm non Bồ Đề&amp;quot;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9&quot;&gt;&lt;property id=&quot;20148&quot; value=&quot;5&quot;/&gt;&lt;property id=&quot;20300&quot; value=&quot;Slide 14&quot;/&gt;&lt;property id=&quot;20307&quot; value=&quot;272&quot;/&gt;&lt;/object&gt;&lt;object type=&quot;3&quot; unique_id=&quot;10020&quot;&gt;&lt;property id=&quot;20148&quot; value=&quot;5&quot;/&gt;&lt;property id=&quot;20300&quot; value=&quot;Slide 15&quot;/&gt;&lt;property id=&quot;20307&quot; value=&quot;273&quot;/&gt;&lt;/object&gt;&lt;object type=&quot;3&quot; unique_id=&quot;10021&quot;&gt;&lt;property id=&quot;20148&quot; value=&quot;5&quot;/&gt;&lt;property id=&quot;20300&quot; value=&quot;Slide 16&quot;/&gt;&lt;property id=&quot;20307&quot; value=&quot;274&quot;/&gt;&lt;/object&gt;&lt;object type=&quot;3&quot; unique_id=&quot;10022&quot;&gt;&lt;property id=&quot;20148&quot; value=&quot;5&quot;/&gt;&lt;property id=&quot;20300&quot; value=&quot;Slide 17&quot;/&gt;&lt;property id=&quot;20307&quot; value=&quot;275&quot;/&gt;&lt;/object&gt;&lt;object type=&quot;3&quot; unique_id=&quot;10023&quot;&gt;&lt;property id=&quot;20148&quot; value=&quot;5&quot;/&gt;&lt;property id=&quot;20300&quot; value=&quot;Slide 18&quot;/&gt;&lt;property id=&quot;20307&quot; value=&quot;276&quot;/&gt;&lt;/object&gt;&lt;object type=&quot;3&quot; unique_id=&quot;10024&quot;&gt;&lt;property id=&quot;20148&quot; value=&quot;5&quot;/&gt;&lt;property id=&quot;20300&quot; value=&quot;Slide 19&quot;/&gt;&lt;property id=&quot;20307&quot; value=&quot;277&quot;/&gt;&lt;/object&gt;&lt;object type=&quot;3&quot; unique_id=&quot;10025&quot;&gt;&lt;property id=&quot;20148&quot; value=&quot;5&quot;/&gt;&lt;property id=&quot;20300&quot; value=&quot;Slide 20&quot;/&gt;&lt;property id=&quot;20307&quot; value=&quot;278&quot;/&gt;&lt;/object&gt;&lt;object type=&quot;3&quot; unique_id=&quot;10026&quot;&gt;&lt;property id=&quot;20148&quot; value=&quot;5&quot;/&gt;&lt;property id=&quot;20300&quot; value=&quot;Slide 21&quot;/&gt;&lt;property id=&quot;20307&quot; value=&quot;279&quot;/&gt;&lt;/object&gt;&lt;object type=&quot;3&quot; unique_id=&quot;10027&quot;&gt;&lt;property id=&quot;20148&quot; value=&quot;5&quot;/&gt;&lt;property id=&quot;20300&quot; value=&quot;Slide 22&quot;/&gt;&lt;property id=&quot;20307&quot; value=&quot;280&quot;/&gt;&lt;/object&gt;&lt;object type=&quot;3&quot; unique_id=&quot;10028&quot;&gt;&lt;property id=&quot;20148&quot; value=&quot;5&quot;/&gt;&lt;property id=&quot;20300&quot; value=&quot;Slide 23&quot;/&gt;&lt;property id=&quot;20307&quot; value=&quot;281&quot;/&gt;&lt;/object&gt;&lt;object type=&quot;3&quot; unique_id=&quot;10029&quot;&gt;&lt;property id=&quot;20148&quot; value=&quot;5&quot;/&gt;&lt;property id=&quot;20300&quot; value=&quot;Slide 24&quot;/&gt;&lt;property id=&quot;20307&quot; value=&quot;282&quot;/&gt;&lt;/object&gt;&lt;object type=&quot;3&quot; unique_id=&quot;10030&quot;&gt;&lt;property id=&quot;20148&quot; value=&quot;5&quot;/&gt;&lt;property id=&quot;20300&quot; value=&quot;Slide 25&quot;/&gt;&lt;property id=&quot;20307&quot; value=&quot;283&quot;/&gt;&lt;/object&gt;&lt;object type=&quot;3&quot; unique_id=&quot;10031&quot;&gt;&lt;property id=&quot;20148&quot; value=&quot;5&quot;/&gt;&lt;property id=&quot;20300&quot; value=&quot;Slide 26&quot;/&gt;&lt;property id=&quot;20307&quot; value=&quot;284&quot;/&gt;&lt;/object&gt;&lt;object type=&quot;3&quot; unique_id=&quot;10032&quot;&gt;&lt;property id=&quot;20148&quot; value=&quot;5&quot;/&gt;&lt;property id=&quot;20300&quot; value=&quot;Slide 27&quot;/&gt;&lt;property id=&quot;20307&quot; value=&quot;285&quot;/&gt;&lt;/object&gt;&lt;object type=&quot;3&quot; unique_id=&quot;10033&quot;&gt;&lt;property id=&quot;20148&quot; value=&quot;5&quot;/&gt;&lt;property id=&quot;20300&quot; value=&quot;Slide 28&quot;/&gt;&lt;property id=&quot;20307&quot; value=&quot;286&quot;/&gt;&lt;/object&gt;&lt;object type=&quot;3&quot; unique_id=&quot;10034&quot;&gt;&lt;property id=&quot;20148&quot; value=&quot;5&quot;/&gt;&lt;property id=&quot;20300&quot; value=&quot;Slide 29&quot;/&gt;&lt;property id=&quot;20307&quot; value=&quot;287&quot;/&gt;&lt;/object&gt;&lt;object type=&quot;3&quot; unique_id=&quot;10035&quot;&gt;&lt;property id=&quot;20148&quot; value=&quot;5&quot;/&gt;&lt;property id=&quot;20300&quot; value=&quot;Slide 30&quot;/&gt;&lt;property id=&quot;20307&quot; value=&quot;288&quot;/&gt;&lt;/object&gt;&lt;object type=&quot;3&quot; unique_id=&quot;10036&quot;&gt;&lt;property id=&quot;20148&quot; value=&quot;5&quot;/&gt;&lt;property id=&quot;20300&quot; value=&quot;Slide 31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153</Words>
  <Application>Microsoft Office PowerPoint</Application>
  <PresentationFormat>On-screen Show (4:3)</PresentationFormat>
  <Paragraphs>116</Paragraphs>
  <Slides>32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.VnArial</vt:lpstr>
      <vt:lpstr>.VnAvant</vt:lpstr>
      <vt:lpstr>Algerian</vt:lpstr>
      <vt:lpstr>Arial</vt:lpstr>
      <vt:lpstr>Baskerville Old Face</vt:lpstr>
      <vt:lpstr>Calibri</vt:lpstr>
      <vt:lpstr>Times New Roman</vt:lpstr>
      <vt:lpstr>Office Theme</vt:lpstr>
      <vt:lpstr>UBND QUẬN LONG BIÊN TRƯỜNG MẦM NON BẮC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Bồ Đề</dc:title>
  <dc:creator>Admin</dc:creator>
  <cp:lastModifiedBy>Admin</cp:lastModifiedBy>
  <cp:revision>12</cp:revision>
  <dcterms:created xsi:type="dcterms:W3CDTF">2017-02-27T05:27:34Z</dcterms:created>
  <dcterms:modified xsi:type="dcterms:W3CDTF">2022-05-16T01:00:21Z</dcterms:modified>
</cp:coreProperties>
</file>