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59" r:id="rId3"/>
    <p:sldId id="279" r:id="rId4"/>
    <p:sldId id="260" r:id="rId5"/>
    <p:sldId id="261" r:id="rId6"/>
    <p:sldId id="263" r:id="rId7"/>
    <p:sldId id="265" r:id="rId8"/>
    <p:sldId id="280" r:id="rId9"/>
    <p:sldId id="281" r:id="rId10"/>
    <p:sldId id="267" r:id="rId11"/>
    <p:sldId id="269" r:id="rId12"/>
    <p:sldId id="271" r:id="rId13"/>
    <p:sldId id="290" r:id="rId14"/>
    <p:sldId id="291" r:id="rId15"/>
    <p:sldId id="288" r:id="rId16"/>
    <p:sldId id="289" r:id="rId17"/>
    <p:sldId id="273" r:id="rId18"/>
    <p:sldId id="275" r:id="rId19"/>
    <p:sldId id="277" r:id="rId20"/>
    <p:sldId id="285" r:id="rId21"/>
    <p:sldId id="286" r:id="rId22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3300"/>
    <a:srgbClr val="003300"/>
    <a:srgbClr val="FF00FF"/>
    <a:srgbClr val="FF0066"/>
    <a:srgbClr val="000066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353F58-8EB0-4814-9AEF-5A516D5CE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AD142-25F2-4A8E-BA65-6BC9369B81E2}" type="slidenum">
              <a:rPr lang="en-US"/>
              <a:pPr/>
              <a:t>19</a:t>
            </a:fld>
            <a:endParaRPr lang="en-US"/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3132AB-6387-4D09-94CB-64873499C0AE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EFF3-FAE6-49C2-A28D-E2DD49A87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EFE1B-DA32-4640-99AF-DC1E582D9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1754-00AA-4BBB-8C32-91E8AEB5D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9B76-12C8-4C27-B9C2-BAFC559DC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E445-71B9-4993-AACF-582B4FBC4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C2834-6500-4DB1-9197-9F8377B73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F516-5A25-4C34-A9CF-84EB0E209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AA6F-C2E2-4AF5-9C3C-2F3EA60C4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07940-6289-458D-AC9A-66EE7B468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A077-CD66-47F0-94B4-3275E2771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36E6-F7C3-410F-B59B-2F698BF37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AD7DCB2-E392-4161-B8A0-4B9C0BDC4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wmf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EmYeuCayXanh-VA-4767901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gif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ieu\gi&#225;o%20&#225;n%20thi%20Huyen\ChiCoMotTrenDoi-TrucLy_36yv9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slide" Target="slide1.xml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ieu\tai lieu\2014 - 2015\thi GVGH\khung hinh\1212201120417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60617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857232"/>
            <a:ext cx="72972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2000" b="1" dirty="0" smtClean="0">
                <a:latin typeface="+mj-lt"/>
              </a:rPr>
              <a:t>	    UBND QUẬN LONG BIÊN</a:t>
            </a:r>
            <a:endParaRPr lang="vi-VN" sz="2000" b="1" dirty="0" smtClean="0">
              <a:latin typeface="+mj-lt"/>
            </a:endParaRPr>
          </a:p>
          <a:p>
            <a:pPr lvl="3"/>
            <a:r>
              <a:rPr lang="en-US" sz="2000" b="1" dirty="0" smtClean="0">
                <a:latin typeface="+mj-lt"/>
              </a:rPr>
              <a:t>	TRƯỜNG MẦM NON BẮC CẦU</a:t>
            </a:r>
            <a:endParaRPr lang="vi-VN" sz="2000" b="1" dirty="0" smtClean="0">
              <a:latin typeface="+mj-lt"/>
            </a:endParaRPr>
          </a:p>
          <a:p>
            <a:pPr algn="ctr"/>
            <a:endParaRPr lang="vi-VN" sz="2000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vi-V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latin typeface="+mj-lt"/>
            </a:endParaRPr>
          </a:p>
          <a:p>
            <a:pPr algn="ctr"/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n, m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endParaRPr lang="vi-V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4"/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vi-VN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tượng: 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MGL (5 – 6 tuổi)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6"/>
            <a:r>
              <a:rPr lang="vi-VN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 Thị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vi-VN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 smtClean="0">
              <a:latin typeface="+mj-lt"/>
            </a:endParaRPr>
          </a:p>
          <a:p>
            <a:pPr algn="ctr"/>
            <a:endParaRPr lang="vi-VN" dirty="0">
              <a:latin typeface="+mj-lt"/>
            </a:endParaRPr>
          </a:p>
        </p:txBody>
      </p:sp>
      <p:pic>
        <p:nvPicPr>
          <p:cNvPr id="4" name="Picture 2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734300" y="2071678"/>
            <a:ext cx="1409700" cy="1447800"/>
          </a:xfrm>
          <a:prstGeom prst="rect">
            <a:avLst/>
          </a:prstGeom>
          <a:noFill/>
        </p:spPr>
      </p:pic>
      <p:pic>
        <p:nvPicPr>
          <p:cNvPr id="5" name="Picture 2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85786" y="3286124"/>
            <a:ext cx="1409700" cy="1447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688351" y="2967335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vi-V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746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12000" b="1" dirty="0" smtClean="0">
                <a:solidFill>
                  <a:srgbClr val="000099"/>
                </a:solidFill>
                <a:latin typeface=".VnAvant" pitchFamily="34" charset="0"/>
              </a:rPr>
              <a:t>¶ </a:t>
            </a: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mÝt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62400" y="2209800"/>
            <a:ext cx="1219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FF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705600" y="2209800"/>
            <a:ext cx="137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676400" y="8382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7000" b="1" dirty="0" smtClean="0">
                <a:solidFill>
                  <a:srgbClr val="FF3300"/>
                </a:solidFill>
                <a:latin typeface=".VnAvant" pitchFamily="34" charset="0"/>
              </a:rPr>
              <a:t>m</a:t>
            </a:r>
            <a:endParaRPr lang="en-US" sz="37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naturepaint(2)18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677400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" y="1066800"/>
            <a:ext cx="25843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800" b="1" dirty="0" smtClean="0">
                <a:solidFill>
                  <a:srgbClr val="CC3300"/>
                </a:solidFill>
                <a:latin typeface=".VnAvant" pitchFamily="34" charset="0"/>
              </a:rPr>
              <a:t>M</a:t>
            </a:r>
            <a:endParaRPr lang="en-US" sz="20800" b="1" dirty="0">
              <a:solidFill>
                <a:srgbClr val="CC3300"/>
              </a:solidFill>
              <a:latin typeface=".VnAvant" pitchFamily="34" charset="0"/>
            </a:endParaRPr>
          </a:p>
        </p:txBody>
      </p:sp>
      <p:pic>
        <p:nvPicPr>
          <p:cNvPr id="4098" name="Picture 2" descr="C:\Users\Admin\Desktop\tải xuống.png"/>
          <p:cNvPicPr>
            <a:picLocks noChangeAspect="1" noChangeArrowheads="1"/>
          </p:cNvPicPr>
          <p:nvPr/>
        </p:nvPicPr>
        <p:blipFill>
          <a:blip r:embed="rId3"/>
          <a:srcRect l="51701"/>
          <a:stretch>
            <a:fillRect/>
          </a:stretch>
        </p:blipFill>
        <p:spPr bwMode="auto">
          <a:xfrm>
            <a:off x="3276600" y="1447800"/>
            <a:ext cx="2390553" cy="2895600"/>
          </a:xfrm>
          <a:prstGeom prst="rect">
            <a:avLst/>
          </a:prstGeom>
          <a:noFill/>
        </p:spPr>
      </p:pic>
      <p:pic>
        <p:nvPicPr>
          <p:cNvPr id="4099" name="Picture 3" descr="C:\Users\Admin\Desktop\tải xuống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524000"/>
            <a:ext cx="2593788" cy="2066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hinh nen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276600" y="5791200"/>
            <a:ext cx="3048000" cy="92333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5400" b="1" dirty="0" smtClean="0">
                <a:solidFill>
                  <a:srgbClr val="000099"/>
                </a:solidFill>
                <a:latin typeface=".VnAvant" pitchFamily="34" charset="0"/>
              </a:rPr>
              <a:t>¶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5400" b="1" dirty="0" smtClean="0">
                <a:solidFill>
                  <a:srgbClr val="000099"/>
                </a:solidFill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Picture 2" descr="C:\Users\Admin\Desktop\e99Pe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7016750" cy="564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746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12000" b="1" dirty="0" smtClean="0">
                <a:solidFill>
                  <a:srgbClr val="000099"/>
                </a:solidFill>
                <a:latin typeface=".VnAvant" pitchFamily="34" charset="0"/>
              </a:rPr>
              <a:t>¶ lª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19600" y="2209800"/>
            <a:ext cx="1219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FF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705600" y="2209800"/>
            <a:ext cx="137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676400" y="8382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7000" b="1" dirty="0" smtClean="0">
                <a:solidFill>
                  <a:srgbClr val="FF3300"/>
                </a:solidFill>
                <a:latin typeface=".VnAvant" pitchFamily="34" charset="0"/>
              </a:rPr>
              <a:t>l</a:t>
            </a:r>
            <a:endParaRPr lang="en-US" sz="37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naturepaint(2)18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677400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" y="1066800"/>
            <a:ext cx="135806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800" b="1" dirty="0" smtClean="0">
                <a:solidFill>
                  <a:srgbClr val="CC3300"/>
                </a:solidFill>
                <a:latin typeface=".VnAvant" pitchFamily="34" charset="0"/>
              </a:rPr>
              <a:t>L</a:t>
            </a:r>
            <a:endParaRPr lang="en-US" sz="20800" b="1" dirty="0">
              <a:solidFill>
                <a:srgbClr val="CC3300"/>
              </a:solidFill>
              <a:latin typeface=".VnAvant" pitchFamily="34" charset="0"/>
            </a:endParaRPr>
          </a:p>
        </p:txBody>
      </p:sp>
      <p:pic>
        <p:nvPicPr>
          <p:cNvPr id="6146" name="Picture 2" descr="C:\Users\Admin\Desktop\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2128838"/>
            <a:ext cx="1076325" cy="904875"/>
          </a:xfrm>
          <a:prstGeom prst="rect">
            <a:avLst/>
          </a:prstGeom>
          <a:noFill/>
        </p:spPr>
      </p:pic>
      <p:pic>
        <p:nvPicPr>
          <p:cNvPr id="6147" name="Picture 3" descr="C:\Users\Admin\Desktop\tải xuống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066800"/>
            <a:ext cx="1828800" cy="3021496"/>
          </a:xfrm>
          <a:prstGeom prst="rect">
            <a:avLst/>
          </a:prstGeom>
          <a:noFill/>
        </p:spPr>
      </p:pic>
      <p:pic>
        <p:nvPicPr>
          <p:cNvPr id="6148" name="Picture 4" descr="C:\Users\Admin\Desktop\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71600"/>
            <a:ext cx="3076023" cy="2586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828800" y="228600"/>
            <a:ext cx="54102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4290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sánh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n, m , l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0" name="Picture 18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9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657600" y="213360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9300" b="1" dirty="0" smtClean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en-US" sz="43100" b="1" dirty="0">
                <a:latin typeface=".VnAvant" pitchFamily="34" charset="0"/>
              </a:rPr>
              <a:t>c</a:t>
            </a:r>
            <a:r>
              <a:rPr lang="en-US" sz="493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3100" b="1" dirty="0" err="1">
                <a:latin typeface=".VnAvant" pitchFamily="34" charset="0"/>
              </a:rPr>
              <a:t>c</a:t>
            </a:r>
            <a:endParaRPr lang="en-US" sz="43100" b="1" dirty="0">
              <a:latin typeface=".VnAvant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838200" y="1295400"/>
            <a:ext cx="304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3600" b="1" dirty="0" smtClean="0">
                <a:solidFill>
                  <a:srgbClr val="0000FF"/>
                </a:solidFill>
                <a:latin typeface=".VnAvant" pitchFamily="34" charset="0"/>
              </a:rPr>
              <a:t>n </a:t>
            </a:r>
            <a:endParaRPr lang="en-US" sz="3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62600" y="1752600"/>
            <a:ext cx="1371600" cy="381000"/>
            <a:chOff x="5562600" y="1752600"/>
            <a:chExt cx="1371600" cy="381000"/>
          </a:xfrm>
        </p:grpSpPr>
        <p:pic>
          <p:nvPicPr>
            <p:cNvPr id="18445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1752600"/>
              <a:ext cx="7429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1752600"/>
              <a:ext cx="685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3733800" y="1676400"/>
            <a:ext cx="24430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dirty="0" smtClean="0">
                <a:solidFill>
                  <a:srgbClr val="0000FF"/>
                </a:solidFill>
                <a:latin typeface=".VnAvant" pitchFamily="34" charset="0"/>
              </a:rPr>
              <a:t>m</a:t>
            </a:r>
            <a:endParaRPr lang="en-US" sz="30000" dirty="0"/>
          </a:p>
        </p:txBody>
      </p:sp>
      <p:sp>
        <p:nvSpPr>
          <p:cNvPr id="14" name="Rectangle 13"/>
          <p:cNvSpPr/>
          <p:nvPr/>
        </p:nvSpPr>
        <p:spPr>
          <a:xfrm>
            <a:off x="7543800" y="1676400"/>
            <a:ext cx="110959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 smtClean="0">
                <a:solidFill>
                  <a:srgbClr val="0000FF"/>
                </a:solidFill>
                <a:latin typeface=".VnAvant" pitchFamily="34" charset="0"/>
              </a:rPr>
              <a:t>l</a:t>
            </a:r>
            <a:endParaRPr lang="en-US" sz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6" grpId="0" animBg="1"/>
      <p:bldP spid="10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645025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2619484">
            <a:off x="2036763" y="533400"/>
            <a:ext cx="4075112" cy="3557588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 b="1" dirty="0">
              <a:solidFill>
                <a:srgbClr val="3333FF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46325" y="1119187"/>
            <a:ext cx="350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n-US" sz="5400" b="1" spc="50" dirty="0" err="1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ánh</a:t>
            </a:r>
            <a:r>
              <a:rPr lang="en-US" sz="5400" b="1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quay</a:t>
            </a:r>
          </a:p>
        </p:txBody>
      </p:sp>
      <p:pic>
        <p:nvPicPr>
          <p:cNvPr id="15367" name="Picture 18" descr="U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8" descr="U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6" y="23812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9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1371600" y="228600"/>
            <a:ext cx="6858000" cy="6629400"/>
            <a:chOff x="912" y="144"/>
            <a:chExt cx="4272" cy="4032"/>
          </a:xfrm>
        </p:grpSpPr>
        <p:pic>
          <p:nvPicPr>
            <p:cNvPr id="1639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8" name="Group 25"/>
            <p:cNvGrpSpPr>
              <a:grpSpLocks/>
            </p:cNvGrpSpPr>
            <p:nvPr/>
          </p:nvGrpSpPr>
          <p:grpSpPr bwMode="auto">
            <a:xfrm>
              <a:off x="1139" y="535"/>
              <a:ext cx="3367" cy="3334"/>
              <a:chOff x="1139" y="535"/>
              <a:chExt cx="3367" cy="3334"/>
            </a:xfrm>
          </p:grpSpPr>
          <p:sp>
            <p:nvSpPr>
              <p:cNvPr id="16399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39" y="585"/>
                <a:ext cx="718" cy="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 smtClean="0">
                    <a:solidFill>
                      <a:srgbClr val="00CC00"/>
                    </a:solidFill>
                  </a:rPr>
                  <a:t>n</a:t>
                </a:r>
                <a:endParaRPr 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16400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8" y="1298"/>
                <a:ext cx="651" cy="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6600CC"/>
                    </a:solidFill>
                    <a:latin typeface=".VnAvant" pitchFamily="34" charset="0"/>
                  </a:rPr>
                  <a:t>o</a:t>
                </a:r>
              </a:p>
            </p:txBody>
          </p:sp>
          <p:sp>
            <p:nvSpPr>
              <p:cNvPr id="16401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2" y="2076"/>
                <a:ext cx="884" cy="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600" b="1" dirty="0" smtClean="0"/>
                  <a:t>l</a:t>
                </a:r>
                <a:endParaRPr lang="vi-VN" sz="9600" b="1" dirty="0"/>
              </a:p>
            </p:txBody>
          </p:sp>
          <p:sp>
            <p:nvSpPr>
              <p:cNvPr id="16402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66" y="2820"/>
                <a:ext cx="884" cy="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9600" b="1" dirty="0" smtClean="0">
                    <a:solidFill>
                      <a:srgbClr val="00CC00"/>
                    </a:solidFill>
                    <a:latin typeface=".VnAvant" pitchFamily="34" charset="0"/>
                  </a:rPr>
                  <a:t>m</a:t>
                </a:r>
                <a:endParaRPr 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16403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1" y="1207"/>
                <a:ext cx="717" cy="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800" b="1" dirty="0" smtClean="0">
                    <a:solidFill>
                      <a:srgbClr val="0066FF"/>
                    </a:solidFill>
                  </a:rPr>
                  <a:t>m</a:t>
                </a:r>
                <a:endParaRPr lang="en-US" sz="88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6404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6" y="2418"/>
                <a:ext cx="1007" cy="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600" b="1" dirty="0" smtClean="0">
                    <a:latin typeface=".VnAvant" pitchFamily="34" charset="0"/>
                  </a:rPr>
                  <a:t>n</a:t>
                </a:r>
                <a:endParaRPr lang="vi-VN" sz="9600" b="1" dirty="0">
                  <a:latin typeface=".VnAvant" pitchFamily="34" charset="0"/>
                </a:endParaRPr>
              </a:p>
            </p:txBody>
          </p:sp>
          <p:sp>
            <p:nvSpPr>
              <p:cNvPr id="16405" name="Text Box 10"/>
              <p:cNvSpPr txBox="1">
                <a:spLocks noChangeArrowheads="1"/>
              </p:cNvSpPr>
              <p:nvPr/>
            </p:nvSpPr>
            <p:spPr bwMode="auto">
              <a:xfrm rot="1955264">
                <a:off x="2944" y="535"/>
                <a:ext cx="711" cy="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600" b="1" dirty="0" smtClean="0"/>
                  <a:t>n</a:t>
                </a:r>
                <a:endParaRPr lang="vi-VN" sz="9600" b="1" dirty="0"/>
              </a:p>
            </p:txBody>
          </p:sp>
          <p:sp>
            <p:nvSpPr>
              <p:cNvPr id="16406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9" y="2923"/>
                <a:ext cx="769" cy="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 smtClean="0">
                    <a:solidFill>
                      <a:srgbClr val="FF3300"/>
                    </a:solidFill>
                  </a:rPr>
                  <a:t>l</a:t>
                </a:r>
                <a:endParaRPr lang="en-US" sz="9600" b="1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16387" name="AutoShape 12"/>
          <p:cNvSpPr>
            <a:spLocks noChangeArrowheads="1"/>
          </p:cNvSpPr>
          <p:nvPr/>
        </p:nvSpPr>
        <p:spPr bwMode="auto">
          <a:xfrm rot="-5400000">
            <a:off x="4400550" y="2476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6388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Avant"/>
              </a:rPr>
              <a:t>1</a:t>
            </a:r>
          </a:p>
        </p:txBody>
      </p:sp>
      <p:sp>
        <p:nvSpPr>
          <p:cNvPr id="16389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Avant"/>
              </a:rPr>
              <a:t>2</a:t>
            </a:r>
          </a:p>
        </p:txBody>
      </p:sp>
      <p:sp>
        <p:nvSpPr>
          <p:cNvPr id="1639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6393" name="Picture 19" descr="J01240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81000" y="44196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9" descr="J01240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922117">
            <a:off x="6738937" y="280988"/>
            <a:ext cx="28194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1" name="Picture 11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801967">
            <a:off x="533400" y="609600"/>
            <a:ext cx="8937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801967">
            <a:off x="7772400" y="5257800"/>
            <a:ext cx="8937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9685E-6 C 0.0092 0.0074 0.01771 0.02012 0.02708 0.02498 C 0.03402 0.02891 0.04791 0.03492 0.04791 0.03423 C 0.05746 0.03423 0.16024 0.03284 0.19583 0.02498 C 0.21649 0.02012 0.23125 -0.00925 0.25 -0.02382 C 0.2684 -0.03862 0.2783 -0.04047 0.3 -0.04394 C 0.31788 -0.05782 0.30816 -0.0525 0.32916 -0.05851 C 0.35434 -0.0777 0.32899 -0.0599 0.35416 -0.07308 C 0.36562 -0.07909 0.35538 -0.07585 0.36666 -0.08765 C 0.37274 -0.09366 0.37899 -0.09852 0.38541 -0.10245 C 0.41111 -0.11771 0.43663 -0.13436 0.4625 -0.14639 C 0.48211 -0.17761 0.51701 -0.18571 0.53958 -0.19033 C 0.56475 -0.20236 0.59114 -0.20166 0.61666 -0.2049 C 0.63975 -0.213 0.66215 -0.22017 0.68541 -0.2241 C 0.76527 -0.22155 0.78871 -0.22363 0.84791 -0.20953 C 0.86875 -0.1975 0.88663 -0.18964 0.90833 -0.18571 C 0.91718 -0.17831 0.93541 -0.17091 0.93541 -0.17021 C 0.94566 -0.15495 0.94896 -0.12581 0.95625 -0.10245 C 0.95555 -0.08441 0.95833 -0.04579 0.95 -0.02914 C 0.93177 0.00879 0.88507 0.02822 0.8625 0.0296 C 0.82014 0.03284 0.77777 0.03284 0.73541 0.03492 C 0.71666 0.04949 0.70173 0.04232 0.68125 0.03955 C 0.6592 0.04417 0.64236 0.05828 0.62083 0.06429 C 0.59548 0.08418 0.56614 0.08418 0.53958 0.09343 C 0.52465 0.10546 0.50955 0.10546 0.49375 0.10823 C 0.47639 0.1161 0.46146 0.1235 0.44375 0.12743 C 0.42934 0.15009 0.43593 0.14339 0.425 0.15218 C 0.42361 0.1568 0.42187 0.16143 0.42083 0.16675 C 0.41909 0.176 0.41666 0.19612 0.41666 0.19542 C 0.41771 0.2093 0.41684 0.22595 0.42083 0.2352 C 0.44531 0.29279 0.50225 0.27752 0.52708 0.27937 C 0.53698 0.28469 0.54566 0.29001 0.55416 0.30412 C 0.56371 0.33742 0.56093 0.32216 0.56458 0.34806 C 0.56215 0.41466 0.5625 0.38668 0.5625 0.43131 " pathEditMode="relative" rAng="0" ptsTypes="fffffffffffffffffffffffffffffffffA">
                                      <p:cBhvr>
                                        <p:cTn id="24" dur="2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0" y="10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378 -0.38483 C -0.71458 -0.37742 -0.70607 -0.36471 -0.6967 -0.35985 C -0.68975 -0.35592 -0.67586 -0.3499 -0.67586 -0.3506 C -0.66631 -0.3506 -0.56354 -0.35199 -0.52795 -0.35985 C -0.50729 -0.36471 -0.49253 -0.39408 -0.47378 -0.40865 C -0.45538 -0.42345 -0.44548 -0.4253 -0.42378 -0.42877 C -0.4059 -0.44264 -0.41562 -0.43732 -0.39461 -0.44334 C -0.36944 -0.46253 -0.39479 -0.44472 -0.36961 -0.45791 C -0.35815 -0.46392 -0.3684 -0.46068 -0.35711 -0.47248 C -0.35104 -0.47849 -0.34479 -0.48335 -0.33836 -0.48728 C -0.31267 -0.50254 -0.28715 -0.51919 -0.26128 -0.53122 C -0.24166 -0.56244 -0.20677 -0.57053 -0.1842 -0.57516 C -0.15902 -0.58718 -0.13263 -0.58649 -0.10711 -0.58973 C -0.08402 -0.59782 -0.06163 -0.60499 -0.03836 -0.60892 C 0.0415 -0.60638 0.06494 -0.60846 0.12414 -0.59435 C 0.14497 -0.58233 0.16285 -0.57446 0.18455 -0.57053 C 0.19341 -0.56313 0.21164 -0.55573 0.21164 -0.55504 C 0.22188 -0.53977 0.22518 -0.51063 0.23247 -0.48728 C 0.23178 -0.46924 0.23455 -0.43062 0.22622 -0.41396 C 0.20799 -0.37604 0.16129 -0.35661 0.13872 -0.35522 C 0.09636 -0.35199 0.054 -0.35199 0.01164 -0.3499 C -0.00711 -0.33533 -0.02204 -0.3425 -0.04253 -0.34528 C -0.06458 -0.34065 -0.08142 -0.32655 -0.10295 -0.32053 C -0.12829 -0.30064 -0.15763 -0.30064 -0.1842 -0.29139 C -0.19913 -0.27937 -0.21423 -0.27937 -0.23003 -0.27659 C -0.24739 -0.26873 -0.26232 -0.26133 -0.28003 -0.2574 C -0.29444 -0.23473 -0.28784 -0.24144 -0.29878 -0.23265 C -0.30017 -0.22803 -0.3019 -0.2234 -0.30295 -0.21808 C -0.30468 -0.20883 -0.30711 -0.18871 -0.30711 -0.1894 C -0.30607 -0.17553 -0.30694 -0.15888 -0.30295 -0.14963 C -0.27847 -0.09204 -0.22152 -0.1073 -0.1967 -0.10545 C -0.1868 -0.10014 -0.17812 -0.09482 -0.16961 -0.08071 C -0.16006 -0.04741 -0.16284 -0.06267 -0.1592 -0.03677 C -0.16163 0.02984 -0.16128 0.00185 -0.16128 0.04649 " pathEditMode="relative" rAng="0" ptsTypes="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hinh ne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95400" y="2286000"/>
            <a:ext cx="647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7" name="EmYeuCayXanh-VA-47679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990600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2057400"/>
            <a:ext cx="586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h¸t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;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xanh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43" descr="Ho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GA512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</a:blip>
          <a:srcRect b="5878"/>
          <a:stretch>
            <a:fillRect/>
          </a:stretch>
        </p:blipFill>
        <p:spPr>
          <a:xfrm rot="369966">
            <a:off x="-228600" y="4868863"/>
            <a:ext cx="1449388" cy="1989137"/>
          </a:xfrm>
          <a:noFill/>
          <a:ln/>
        </p:spPr>
      </p:pic>
      <p:pic>
        <p:nvPicPr>
          <p:cNvPr id="3079" name="Picture 7" descr="BAR_EL~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3080" name="Picture 8" descr="BAR_EL~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</p:spPr>
      </p:pic>
      <p:pic>
        <p:nvPicPr>
          <p:cNvPr id="3081" name="Picture 9" descr="BAR_EL~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3162300" y="3314700"/>
            <a:ext cx="6477000" cy="152400"/>
          </a:xfrm>
          <a:prstGeom prst="rect">
            <a:avLst/>
          </a:prstGeom>
          <a:noFill/>
        </p:spPr>
      </p:pic>
      <p:pic>
        <p:nvPicPr>
          <p:cNvPr id="3082" name="Picture 10" descr="BAR_EL~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829300" y="3314700"/>
            <a:ext cx="6477000" cy="152400"/>
          </a:xfrm>
          <a:prstGeom prst="rect">
            <a:avLst/>
          </a:prstGeom>
          <a:noFill/>
        </p:spPr>
      </p:pic>
      <p:pic>
        <p:nvPicPr>
          <p:cNvPr id="3084" name="Picture 12" descr="CGA5120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</a:blip>
          <a:srcRect b="5878"/>
          <a:stretch>
            <a:fillRect/>
          </a:stretch>
        </p:blipFill>
        <p:spPr bwMode="auto">
          <a:xfrm rot="369966">
            <a:off x="530225" y="4897438"/>
            <a:ext cx="915988" cy="1625600"/>
          </a:xfrm>
          <a:prstGeom prst="rect">
            <a:avLst/>
          </a:prstGeom>
          <a:noFill/>
        </p:spPr>
      </p:pic>
      <p:pic>
        <p:nvPicPr>
          <p:cNvPr id="3085" name="Picture 13" descr="A0210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228600" y="228600"/>
            <a:ext cx="838200" cy="1371600"/>
          </a:xfrm>
          <a:prstGeom prst="rect">
            <a:avLst/>
          </a:prstGeom>
          <a:noFill/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220980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07846"/>
            <a:ext cx="1752600" cy="155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403860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43" descr="Ho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828800"/>
            <a:ext cx="990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3" name="Rectangle 31"/>
          <p:cNvSpPr>
            <a:spLocks noChangeArrowheads="1"/>
          </p:cNvSpPr>
          <p:nvPr/>
        </p:nvSpPr>
        <p:spPr bwMode="auto">
          <a:xfrm flipV="1">
            <a:off x="762000" y="15240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33"/>
                </a:solidFill>
                <a:latin typeface=".VnTime" pitchFamily="34" charset="0"/>
              </a:rPr>
              <a:t/>
            </a:r>
            <a:br>
              <a:rPr lang="en-US" sz="4000" b="1">
                <a:solidFill>
                  <a:srgbClr val="660033"/>
                </a:solidFill>
                <a:latin typeface=".VnTime" pitchFamily="34" charset="0"/>
              </a:rPr>
            </a:br>
            <a:r>
              <a:rPr lang="en-US" sz="4000" b="1">
                <a:solidFill>
                  <a:srgbClr val="660033"/>
                </a:solidFill>
                <a:latin typeface=".VnTime" pitchFamily="34" charset="0"/>
              </a:rPr>
              <a:t/>
            </a:r>
            <a:br>
              <a:rPr lang="en-US" sz="4000" b="1">
                <a:solidFill>
                  <a:srgbClr val="660033"/>
                </a:solidFill>
                <a:latin typeface=".VnTime" pitchFamily="34" charset="0"/>
              </a:rPr>
            </a:br>
            <a:r>
              <a:rPr lang="en-US" sz="4000" b="1">
                <a:solidFill>
                  <a:srgbClr val="660033"/>
                </a:solidFill>
                <a:latin typeface=".VnTime" pitchFamily="34" charset="0"/>
              </a:rPr>
              <a:t/>
            </a:r>
            <a:br>
              <a:rPr lang="en-US" sz="4000" b="1">
                <a:solidFill>
                  <a:srgbClr val="660033"/>
                </a:solidFill>
                <a:latin typeface=".VnTime" pitchFamily="34" charset="0"/>
              </a:rPr>
            </a:br>
            <a:r>
              <a:rPr lang="en-US" sz="4000" b="1">
                <a:solidFill>
                  <a:srgbClr val="660033"/>
                </a:solidFill>
                <a:latin typeface=".VnTime" pitchFamily="34" charset="0"/>
              </a:rPr>
              <a:t/>
            </a:r>
            <a:br>
              <a:rPr lang="en-US" sz="4000" b="1">
                <a:solidFill>
                  <a:srgbClr val="660033"/>
                </a:solidFill>
                <a:latin typeface=".VnTime" pitchFamily="34" charset="0"/>
              </a:rPr>
            </a:br>
            <a:endParaRPr lang="en-US" sz="32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81200" y="2590800"/>
            <a:ext cx="5397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1676400"/>
            <a:ext cx="2008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0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00400"/>
            <a:ext cx="25113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191000"/>
            <a:ext cx="1711814" cy="233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5029200"/>
            <a:ext cx="111613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5257800"/>
            <a:ext cx="10045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素材天下 sucaitianxia.com-eps5228-1 [Converted]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933834" y="-568845"/>
            <a:ext cx="1346565" cy="305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素材天下 sucaitianxia.com-eps5228-1 [Converted]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 flipV="1">
            <a:off x="5948872" y="-691071"/>
            <a:ext cx="1341055" cy="31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1371600"/>
            <a:ext cx="1600200" cy="1905000"/>
            <a:chOff x="3115" y="0"/>
            <a:chExt cx="2170" cy="2486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4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2" name="Oval 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Oval 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115" y="0"/>
              <a:ext cx="2170" cy="1701"/>
              <a:chOff x="3115" y="0"/>
              <a:chExt cx="2170" cy="1701"/>
            </a:xfrm>
          </p:grpSpPr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0" name="Oval 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Oval 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3115" y="0"/>
                <a:ext cx="2142" cy="1701"/>
                <a:chOff x="3115" y="0"/>
                <a:chExt cx="2142" cy="1701"/>
              </a:xfrm>
            </p:grpSpPr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502" y="589"/>
                  <a:ext cx="492" cy="912"/>
                  <a:chOff x="3471" y="1530"/>
                  <a:chExt cx="1258" cy="2327"/>
                </a:xfrm>
              </p:grpSpPr>
              <p:sp>
                <p:nvSpPr>
                  <p:cNvPr id="158" name="Freeform 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>
                  <a:off x="4266" y="781"/>
                  <a:ext cx="965" cy="522"/>
                  <a:chOff x="2864" y="2019"/>
                  <a:chExt cx="2463" cy="1332"/>
                </a:xfrm>
              </p:grpSpPr>
              <p:sp>
                <p:nvSpPr>
                  <p:cNvPr id="156" name="Freeform 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4281" y="707"/>
                  <a:ext cx="972" cy="417"/>
                  <a:chOff x="2897" y="1832"/>
                  <a:chExt cx="2477" cy="1064"/>
                </a:xfrm>
              </p:grpSpPr>
              <p:sp>
                <p:nvSpPr>
                  <p:cNvPr id="154" name="Freeform 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2"/>
                <p:cNvGrpSpPr>
                  <a:grpSpLocks/>
                </p:cNvGrpSpPr>
                <p:nvPr/>
              </p:nvGrpSpPr>
              <p:grpSpPr bwMode="auto">
                <a:xfrm>
                  <a:off x="4289" y="632"/>
                  <a:ext cx="968" cy="365"/>
                  <a:chOff x="2924" y="1636"/>
                  <a:chExt cx="2472" cy="927"/>
                </a:xfrm>
              </p:grpSpPr>
              <p:sp>
                <p:nvSpPr>
                  <p:cNvPr id="152" name="Freeform 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5"/>
                <p:cNvGrpSpPr>
                  <a:grpSpLocks/>
                </p:cNvGrpSpPr>
                <p:nvPr/>
              </p:nvGrpSpPr>
              <p:grpSpPr bwMode="auto">
                <a:xfrm>
                  <a:off x="4305" y="545"/>
                  <a:ext cx="919" cy="259"/>
                  <a:chOff x="2958" y="1414"/>
                  <a:chExt cx="2342" cy="657"/>
                </a:xfrm>
              </p:grpSpPr>
              <p:sp>
                <p:nvSpPr>
                  <p:cNvPr id="150" name="Freeform 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8"/>
                <p:cNvGrpSpPr>
                  <a:grpSpLocks/>
                </p:cNvGrpSpPr>
                <p:nvPr/>
              </p:nvGrpSpPr>
              <p:grpSpPr bwMode="auto">
                <a:xfrm>
                  <a:off x="4313" y="490"/>
                  <a:ext cx="842" cy="135"/>
                  <a:chOff x="2983" y="1269"/>
                  <a:chExt cx="2150" cy="343"/>
                </a:xfrm>
              </p:grpSpPr>
              <p:sp>
                <p:nvSpPr>
                  <p:cNvPr id="148" name="Freeform 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41"/>
                <p:cNvGrpSpPr>
                  <a:grpSpLocks/>
                </p:cNvGrpSpPr>
                <p:nvPr/>
              </p:nvGrpSpPr>
              <p:grpSpPr bwMode="auto">
                <a:xfrm>
                  <a:off x="4298" y="349"/>
                  <a:ext cx="738" cy="167"/>
                  <a:chOff x="2938" y="917"/>
                  <a:chExt cx="1879" cy="427"/>
                </a:xfrm>
              </p:grpSpPr>
              <p:sp>
                <p:nvSpPr>
                  <p:cNvPr id="146" name="Freeform 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2" cy="912"/>
                  <a:chOff x="637" y="1653"/>
                  <a:chExt cx="1257" cy="2326"/>
                </a:xfrm>
              </p:grpSpPr>
              <p:sp>
                <p:nvSpPr>
                  <p:cNvPr id="144" name="Freeform 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5" cy="522"/>
                  <a:chOff x="-5" y="2196"/>
                  <a:chExt cx="2463" cy="1332"/>
                </a:xfrm>
              </p:grpSpPr>
              <p:sp>
                <p:nvSpPr>
                  <p:cNvPr id="142" name="Freeform 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2" cy="417"/>
                  <a:chOff x="-52" y="2009"/>
                  <a:chExt cx="2477" cy="1064"/>
                </a:xfrm>
              </p:grpSpPr>
              <p:sp>
                <p:nvSpPr>
                  <p:cNvPr id="140" name="Freeform 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53"/>
                <p:cNvGrpSpPr>
                  <a:grpSpLocks/>
                </p:cNvGrpSpPr>
                <p:nvPr/>
              </p:nvGrpSpPr>
              <p:grpSpPr bwMode="auto">
                <a:xfrm>
                  <a:off x="3115" y="698"/>
                  <a:ext cx="968" cy="362"/>
                  <a:chOff x="-74" y="1813"/>
                  <a:chExt cx="2472" cy="927"/>
                </a:xfrm>
              </p:grpSpPr>
              <p:sp>
                <p:nvSpPr>
                  <p:cNvPr id="138" name="Freeform 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9" cy="257"/>
                  <a:chOff x="22" y="1591"/>
                  <a:chExt cx="2342" cy="657"/>
                </a:xfrm>
              </p:grpSpPr>
              <p:sp>
                <p:nvSpPr>
                  <p:cNvPr id="136" name="Freeform 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59"/>
                <p:cNvGrpSpPr>
                  <a:grpSpLocks/>
                </p:cNvGrpSpPr>
                <p:nvPr/>
              </p:nvGrpSpPr>
              <p:grpSpPr bwMode="auto">
                <a:xfrm>
                  <a:off x="3218" y="560"/>
                  <a:ext cx="842" cy="135"/>
                  <a:chOff x="189" y="1446"/>
                  <a:chExt cx="2150" cy="343"/>
                </a:xfrm>
              </p:grpSpPr>
              <p:sp>
                <p:nvSpPr>
                  <p:cNvPr id="134" name="Freeform 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62"/>
                <p:cNvGrpSpPr>
                  <a:grpSpLocks/>
                </p:cNvGrpSpPr>
                <p:nvPr/>
              </p:nvGrpSpPr>
              <p:grpSpPr bwMode="auto">
                <a:xfrm>
                  <a:off x="3343" y="418"/>
                  <a:ext cx="738" cy="167"/>
                  <a:chOff x="505" y="1094"/>
                  <a:chExt cx="1879" cy="427"/>
                </a:xfrm>
              </p:grpSpPr>
              <p:sp>
                <p:nvSpPr>
                  <p:cNvPr id="132" name="Freeform 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65"/>
                <p:cNvGrpSpPr>
                  <a:grpSpLocks/>
                </p:cNvGrpSpPr>
                <p:nvPr/>
              </p:nvGrpSpPr>
              <p:grpSpPr bwMode="auto">
                <a:xfrm>
                  <a:off x="3386" y="343"/>
                  <a:ext cx="725" cy="219"/>
                  <a:chOff x="616" y="899"/>
                  <a:chExt cx="1850" cy="554"/>
                </a:xfrm>
              </p:grpSpPr>
              <p:sp>
                <p:nvSpPr>
                  <p:cNvPr id="130" name="Freeform 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8" name="Freeform 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" name="Group 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6" name="Freeform 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74"/>
                <p:cNvGrpSpPr>
                  <a:grpSpLocks/>
                </p:cNvGrpSpPr>
                <p:nvPr/>
              </p:nvGrpSpPr>
              <p:grpSpPr bwMode="auto">
                <a:xfrm>
                  <a:off x="3782" y="30"/>
                  <a:ext cx="304" cy="592"/>
                  <a:chOff x="1633" y="104"/>
                  <a:chExt cx="778" cy="1512"/>
                </a:xfrm>
              </p:grpSpPr>
              <p:sp>
                <p:nvSpPr>
                  <p:cNvPr id="124" name="Freeform 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" name="Group 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2" name="Freeform 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80"/>
                <p:cNvGrpSpPr>
                  <a:grpSpLocks/>
                </p:cNvGrpSpPr>
                <p:nvPr/>
              </p:nvGrpSpPr>
              <p:grpSpPr bwMode="auto">
                <a:xfrm>
                  <a:off x="4251" y="251"/>
                  <a:ext cx="723" cy="221"/>
                  <a:chOff x="2822" y="672"/>
                  <a:chExt cx="1845" cy="566"/>
                </a:xfrm>
              </p:grpSpPr>
              <p:sp>
                <p:nvSpPr>
                  <p:cNvPr id="120" name="Freeform 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3"/>
                  <a:chOff x="2683" y="445"/>
                  <a:chExt cx="1781" cy="717"/>
                </a:xfrm>
              </p:grpSpPr>
              <p:sp>
                <p:nvSpPr>
                  <p:cNvPr id="118" name="Freeform 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" name="Freeform 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8" name="Group 88"/>
                <p:cNvGrpSpPr>
                  <a:grpSpLocks/>
                </p:cNvGrpSpPr>
                <p:nvPr/>
              </p:nvGrpSpPr>
              <p:grpSpPr bwMode="auto">
                <a:xfrm>
                  <a:off x="4238" y="5"/>
                  <a:ext cx="250" cy="595"/>
                  <a:chOff x="2800" y="41"/>
                  <a:chExt cx="640" cy="1520"/>
                </a:xfrm>
              </p:grpSpPr>
              <p:sp>
                <p:nvSpPr>
                  <p:cNvPr id="116" name="Freeform 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" name="Group 91"/>
                <p:cNvGrpSpPr>
                  <a:grpSpLocks/>
                </p:cNvGrpSpPr>
                <p:nvPr/>
              </p:nvGrpSpPr>
              <p:grpSpPr bwMode="auto">
                <a:xfrm>
                  <a:off x="4298" y="53"/>
                  <a:ext cx="399" cy="574"/>
                  <a:chOff x="2934" y="163"/>
                  <a:chExt cx="1017" cy="1464"/>
                </a:xfrm>
              </p:grpSpPr>
              <p:sp>
                <p:nvSpPr>
                  <p:cNvPr id="114" name="Freeform 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94"/>
                <p:cNvGrpSpPr>
                  <a:grpSpLocks/>
                </p:cNvGrpSpPr>
                <p:nvPr/>
              </p:nvGrpSpPr>
              <p:grpSpPr bwMode="auto">
                <a:xfrm>
                  <a:off x="4226" y="2"/>
                  <a:ext cx="96" cy="568"/>
                  <a:chOff x="2730" y="32"/>
                  <a:chExt cx="243" cy="1448"/>
                </a:xfrm>
              </p:grpSpPr>
              <p:sp>
                <p:nvSpPr>
                  <p:cNvPr id="112" name="Freeform 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4" cy="961"/>
                  <a:chOff x="943" y="1769"/>
                  <a:chExt cx="1085" cy="2450"/>
                </a:xfrm>
              </p:grpSpPr>
              <p:sp>
                <p:nvSpPr>
                  <p:cNvPr id="110" name="Freeform 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" name="Group 1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8" name="Freeform 1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" name="Group 1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6" name="Freeform 1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" name="Group 106"/>
                <p:cNvGrpSpPr>
                  <a:grpSpLocks/>
                </p:cNvGrpSpPr>
                <p:nvPr/>
              </p:nvGrpSpPr>
              <p:grpSpPr bwMode="auto">
                <a:xfrm>
                  <a:off x="4456" y="662"/>
                  <a:ext cx="444" cy="951"/>
                  <a:chOff x="3334" y="1717"/>
                  <a:chExt cx="1125" cy="2426"/>
                </a:xfrm>
              </p:grpSpPr>
              <p:sp>
                <p:nvSpPr>
                  <p:cNvPr id="104" name="Freeform 1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109"/>
                <p:cNvGrpSpPr>
                  <a:grpSpLocks/>
                </p:cNvGrpSpPr>
                <p:nvPr/>
              </p:nvGrpSpPr>
              <p:grpSpPr bwMode="auto">
                <a:xfrm>
                  <a:off x="4394" y="721"/>
                  <a:ext cx="348" cy="951"/>
                  <a:chOff x="3181" y="1866"/>
                  <a:chExt cx="883" cy="2426"/>
                </a:xfrm>
              </p:grpSpPr>
              <p:sp>
                <p:nvSpPr>
                  <p:cNvPr id="102" name="Freeform 1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Group 112"/>
                <p:cNvGrpSpPr>
                  <a:grpSpLocks/>
                </p:cNvGrpSpPr>
                <p:nvPr/>
              </p:nvGrpSpPr>
              <p:grpSpPr bwMode="auto">
                <a:xfrm>
                  <a:off x="4328" y="767"/>
                  <a:ext cx="244" cy="934"/>
                  <a:chOff x="3006" y="1983"/>
                  <a:chExt cx="619" cy="2386"/>
                </a:xfrm>
              </p:grpSpPr>
              <p:sp>
                <p:nvSpPr>
                  <p:cNvPr id="100" name="Freeform 1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115"/>
                <p:cNvGrpSpPr>
                  <a:grpSpLocks/>
                </p:cNvGrpSpPr>
                <p:nvPr/>
              </p:nvGrpSpPr>
              <p:grpSpPr bwMode="auto">
                <a:xfrm>
                  <a:off x="4256" y="813"/>
                  <a:ext cx="160" cy="870"/>
                  <a:chOff x="2819" y="2101"/>
                  <a:chExt cx="405" cy="2219"/>
                </a:xfrm>
              </p:grpSpPr>
              <p:sp>
                <p:nvSpPr>
                  <p:cNvPr id="98" name="Freeform 1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" name="Group 118"/>
                <p:cNvGrpSpPr>
                  <a:grpSpLocks/>
                </p:cNvGrpSpPr>
                <p:nvPr/>
              </p:nvGrpSpPr>
              <p:grpSpPr bwMode="auto">
                <a:xfrm>
                  <a:off x="4050" y="827"/>
                  <a:ext cx="168" cy="858"/>
                  <a:chOff x="2287" y="2135"/>
                  <a:chExt cx="426" cy="2185"/>
                </a:xfrm>
              </p:grpSpPr>
              <p:sp>
                <p:nvSpPr>
                  <p:cNvPr id="96" name="Freeform 1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0" name="Freeform 1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rc 1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rc 1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rc 1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rc 1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rc 1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rc 1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rc 1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rc 1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1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1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rc 1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rc 1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rc 1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1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1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1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1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1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1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141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1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8"/>
          <p:cNvGrpSpPr>
            <a:grpSpLocks/>
          </p:cNvGrpSpPr>
          <p:nvPr/>
        </p:nvGrpSpPr>
        <p:grpSpPr bwMode="auto">
          <a:xfrm>
            <a:off x="7010400" y="1143000"/>
            <a:ext cx="1600200" cy="1905000"/>
            <a:chOff x="3115" y="0"/>
            <a:chExt cx="2170" cy="2486"/>
          </a:xfrm>
        </p:grpSpPr>
        <p:grpSp>
          <p:nvGrpSpPr>
            <p:cNvPr id="72" name="Group 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01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" name="Group 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99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97" name="Oval 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Oval 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" name="Group 18"/>
            <p:cNvGrpSpPr>
              <a:grpSpLocks/>
            </p:cNvGrpSpPr>
            <p:nvPr/>
          </p:nvGrpSpPr>
          <p:grpSpPr bwMode="auto">
            <a:xfrm>
              <a:off x="3115" y="0"/>
              <a:ext cx="2170" cy="1701"/>
              <a:chOff x="3115" y="0"/>
              <a:chExt cx="2170" cy="1701"/>
            </a:xfrm>
          </p:grpSpPr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95" name="Oval 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Oval 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3115" y="0"/>
                <a:ext cx="2142" cy="1701"/>
                <a:chOff x="3115" y="0"/>
                <a:chExt cx="2142" cy="1701"/>
              </a:xfrm>
            </p:grpSpPr>
            <p:grpSp>
              <p:nvGrpSpPr>
                <p:cNvPr id="78" name="Group 23"/>
                <p:cNvGrpSpPr>
                  <a:grpSpLocks/>
                </p:cNvGrpSpPr>
                <p:nvPr/>
              </p:nvGrpSpPr>
              <p:grpSpPr bwMode="auto">
                <a:xfrm>
                  <a:off x="4502" y="589"/>
                  <a:ext cx="492" cy="912"/>
                  <a:chOff x="3471" y="1530"/>
                  <a:chExt cx="1258" cy="2327"/>
                </a:xfrm>
              </p:grpSpPr>
              <p:sp>
                <p:nvSpPr>
                  <p:cNvPr id="293" name="Freeform 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" name="Group 26"/>
                <p:cNvGrpSpPr>
                  <a:grpSpLocks/>
                </p:cNvGrpSpPr>
                <p:nvPr/>
              </p:nvGrpSpPr>
              <p:grpSpPr bwMode="auto">
                <a:xfrm>
                  <a:off x="4266" y="781"/>
                  <a:ext cx="965" cy="522"/>
                  <a:chOff x="2864" y="2019"/>
                  <a:chExt cx="2463" cy="1332"/>
                </a:xfrm>
              </p:grpSpPr>
              <p:sp>
                <p:nvSpPr>
                  <p:cNvPr id="291" name="Freeform 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" name="Group 29"/>
                <p:cNvGrpSpPr>
                  <a:grpSpLocks/>
                </p:cNvGrpSpPr>
                <p:nvPr/>
              </p:nvGrpSpPr>
              <p:grpSpPr bwMode="auto">
                <a:xfrm>
                  <a:off x="4281" y="707"/>
                  <a:ext cx="972" cy="417"/>
                  <a:chOff x="2897" y="1832"/>
                  <a:chExt cx="2477" cy="1064"/>
                </a:xfrm>
              </p:grpSpPr>
              <p:sp>
                <p:nvSpPr>
                  <p:cNvPr id="289" name="Freeform 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Group 32"/>
                <p:cNvGrpSpPr>
                  <a:grpSpLocks/>
                </p:cNvGrpSpPr>
                <p:nvPr/>
              </p:nvGrpSpPr>
              <p:grpSpPr bwMode="auto">
                <a:xfrm>
                  <a:off x="4289" y="632"/>
                  <a:ext cx="968" cy="365"/>
                  <a:chOff x="2924" y="1636"/>
                  <a:chExt cx="2472" cy="927"/>
                </a:xfrm>
              </p:grpSpPr>
              <p:sp>
                <p:nvSpPr>
                  <p:cNvPr id="287" name="Freeform 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oup 35"/>
                <p:cNvGrpSpPr>
                  <a:grpSpLocks/>
                </p:cNvGrpSpPr>
                <p:nvPr/>
              </p:nvGrpSpPr>
              <p:grpSpPr bwMode="auto">
                <a:xfrm>
                  <a:off x="4305" y="545"/>
                  <a:ext cx="919" cy="259"/>
                  <a:chOff x="2958" y="1414"/>
                  <a:chExt cx="2342" cy="657"/>
                </a:xfrm>
              </p:grpSpPr>
              <p:sp>
                <p:nvSpPr>
                  <p:cNvPr id="285" name="Freeform 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" name="Group 38"/>
                <p:cNvGrpSpPr>
                  <a:grpSpLocks/>
                </p:cNvGrpSpPr>
                <p:nvPr/>
              </p:nvGrpSpPr>
              <p:grpSpPr bwMode="auto">
                <a:xfrm>
                  <a:off x="4313" y="490"/>
                  <a:ext cx="842" cy="135"/>
                  <a:chOff x="2983" y="1269"/>
                  <a:chExt cx="2150" cy="343"/>
                </a:xfrm>
              </p:grpSpPr>
              <p:sp>
                <p:nvSpPr>
                  <p:cNvPr id="283" name="Freeform 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Group 41"/>
                <p:cNvGrpSpPr>
                  <a:grpSpLocks/>
                </p:cNvGrpSpPr>
                <p:nvPr/>
              </p:nvGrpSpPr>
              <p:grpSpPr bwMode="auto">
                <a:xfrm>
                  <a:off x="4298" y="349"/>
                  <a:ext cx="738" cy="167"/>
                  <a:chOff x="2938" y="917"/>
                  <a:chExt cx="1879" cy="427"/>
                </a:xfrm>
              </p:grpSpPr>
              <p:sp>
                <p:nvSpPr>
                  <p:cNvPr id="281" name="Freeform 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" name="Group 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2" cy="912"/>
                  <a:chOff x="637" y="1653"/>
                  <a:chExt cx="1257" cy="2326"/>
                </a:xfrm>
              </p:grpSpPr>
              <p:sp>
                <p:nvSpPr>
                  <p:cNvPr id="279" name="Freeform 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8" name="Group 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5" cy="522"/>
                  <a:chOff x="-5" y="2196"/>
                  <a:chExt cx="2463" cy="1332"/>
                </a:xfrm>
              </p:grpSpPr>
              <p:sp>
                <p:nvSpPr>
                  <p:cNvPr id="277" name="Freeform 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" name="Group 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2" cy="417"/>
                  <a:chOff x="-52" y="2009"/>
                  <a:chExt cx="2477" cy="1064"/>
                </a:xfrm>
              </p:grpSpPr>
              <p:sp>
                <p:nvSpPr>
                  <p:cNvPr id="275" name="Freeform 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" name="Group 53"/>
                <p:cNvGrpSpPr>
                  <a:grpSpLocks/>
                </p:cNvGrpSpPr>
                <p:nvPr/>
              </p:nvGrpSpPr>
              <p:grpSpPr bwMode="auto">
                <a:xfrm>
                  <a:off x="3115" y="698"/>
                  <a:ext cx="968" cy="362"/>
                  <a:chOff x="-74" y="1813"/>
                  <a:chExt cx="2472" cy="927"/>
                </a:xfrm>
              </p:grpSpPr>
              <p:sp>
                <p:nvSpPr>
                  <p:cNvPr id="273" name="Freeform 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oup 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9" cy="257"/>
                  <a:chOff x="22" y="1591"/>
                  <a:chExt cx="2342" cy="657"/>
                </a:xfrm>
              </p:grpSpPr>
              <p:sp>
                <p:nvSpPr>
                  <p:cNvPr id="271" name="Freeform 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" name="Group 59"/>
                <p:cNvGrpSpPr>
                  <a:grpSpLocks/>
                </p:cNvGrpSpPr>
                <p:nvPr/>
              </p:nvGrpSpPr>
              <p:grpSpPr bwMode="auto">
                <a:xfrm>
                  <a:off x="3218" y="560"/>
                  <a:ext cx="842" cy="135"/>
                  <a:chOff x="189" y="1446"/>
                  <a:chExt cx="2150" cy="343"/>
                </a:xfrm>
              </p:grpSpPr>
              <p:sp>
                <p:nvSpPr>
                  <p:cNvPr id="269" name="Freeform 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" name="Group 62"/>
                <p:cNvGrpSpPr>
                  <a:grpSpLocks/>
                </p:cNvGrpSpPr>
                <p:nvPr/>
              </p:nvGrpSpPr>
              <p:grpSpPr bwMode="auto">
                <a:xfrm>
                  <a:off x="3343" y="418"/>
                  <a:ext cx="738" cy="167"/>
                  <a:chOff x="505" y="1094"/>
                  <a:chExt cx="1879" cy="427"/>
                </a:xfrm>
              </p:grpSpPr>
              <p:sp>
                <p:nvSpPr>
                  <p:cNvPr id="267" name="Freeform 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" name="Group 65"/>
                <p:cNvGrpSpPr>
                  <a:grpSpLocks/>
                </p:cNvGrpSpPr>
                <p:nvPr/>
              </p:nvGrpSpPr>
              <p:grpSpPr bwMode="auto">
                <a:xfrm>
                  <a:off x="3386" y="343"/>
                  <a:ext cx="725" cy="219"/>
                  <a:chOff x="616" y="899"/>
                  <a:chExt cx="1850" cy="554"/>
                </a:xfrm>
              </p:grpSpPr>
              <p:sp>
                <p:nvSpPr>
                  <p:cNvPr id="265" name="Freeform 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Group 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3" name="Freeform 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2" name="Group 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1" name="Freeform 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3" name="Group 74"/>
                <p:cNvGrpSpPr>
                  <a:grpSpLocks/>
                </p:cNvGrpSpPr>
                <p:nvPr/>
              </p:nvGrpSpPr>
              <p:grpSpPr bwMode="auto">
                <a:xfrm>
                  <a:off x="3782" y="30"/>
                  <a:ext cx="304" cy="592"/>
                  <a:chOff x="1633" y="104"/>
                  <a:chExt cx="778" cy="1512"/>
                </a:xfrm>
              </p:grpSpPr>
              <p:sp>
                <p:nvSpPr>
                  <p:cNvPr id="259" name="Freeform 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4" name="Group 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7" name="Freeform 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5" name="Group 80"/>
                <p:cNvGrpSpPr>
                  <a:grpSpLocks/>
                </p:cNvGrpSpPr>
                <p:nvPr/>
              </p:nvGrpSpPr>
              <p:grpSpPr bwMode="auto">
                <a:xfrm>
                  <a:off x="4251" y="251"/>
                  <a:ext cx="723" cy="221"/>
                  <a:chOff x="2822" y="672"/>
                  <a:chExt cx="1845" cy="566"/>
                </a:xfrm>
              </p:grpSpPr>
              <p:sp>
                <p:nvSpPr>
                  <p:cNvPr id="255" name="Freeform 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6" name="Group 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3"/>
                  <a:chOff x="2683" y="445"/>
                  <a:chExt cx="1781" cy="717"/>
                </a:xfrm>
              </p:grpSpPr>
              <p:sp>
                <p:nvSpPr>
                  <p:cNvPr id="253" name="Freeform 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8" name="Freeform 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Freeform 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83" name="Group 88"/>
                <p:cNvGrpSpPr>
                  <a:grpSpLocks/>
                </p:cNvGrpSpPr>
                <p:nvPr/>
              </p:nvGrpSpPr>
              <p:grpSpPr bwMode="auto">
                <a:xfrm>
                  <a:off x="4238" y="5"/>
                  <a:ext cx="250" cy="595"/>
                  <a:chOff x="2800" y="41"/>
                  <a:chExt cx="640" cy="1520"/>
                </a:xfrm>
              </p:grpSpPr>
              <p:sp>
                <p:nvSpPr>
                  <p:cNvPr id="251" name="Freeform 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6" name="Group 91"/>
                <p:cNvGrpSpPr>
                  <a:grpSpLocks/>
                </p:cNvGrpSpPr>
                <p:nvPr/>
              </p:nvGrpSpPr>
              <p:grpSpPr bwMode="auto">
                <a:xfrm>
                  <a:off x="4298" y="53"/>
                  <a:ext cx="399" cy="574"/>
                  <a:chOff x="2934" y="163"/>
                  <a:chExt cx="1017" cy="1464"/>
                </a:xfrm>
              </p:grpSpPr>
              <p:sp>
                <p:nvSpPr>
                  <p:cNvPr id="249" name="Freeform 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7" name="Group 94"/>
                <p:cNvGrpSpPr>
                  <a:grpSpLocks/>
                </p:cNvGrpSpPr>
                <p:nvPr/>
              </p:nvGrpSpPr>
              <p:grpSpPr bwMode="auto">
                <a:xfrm>
                  <a:off x="4226" y="2"/>
                  <a:ext cx="96" cy="568"/>
                  <a:chOff x="2730" y="32"/>
                  <a:chExt cx="243" cy="1448"/>
                </a:xfrm>
              </p:grpSpPr>
              <p:sp>
                <p:nvSpPr>
                  <p:cNvPr id="247" name="Freeform 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0" name="Group 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4" cy="961"/>
                  <a:chOff x="943" y="1769"/>
                  <a:chExt cx="1085" cy="2450"/>
                </a:xfrm>
              </p:grpSpPr>
              <p:sp>
                <p:nvSpPr>
                  <p:cNvPr id="245" name="Freeform 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2" name="Group 1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3" name="Freeform 1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1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4" name="Group 1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1" name="Freeform 1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1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5" name="Group 106"/>
                <p:cNvGrpSpPr>
                  <a:grpSpLocks/>
                </p:cNvGrpSpPr>
                <p:nvPr/>
              </p:nvGrpSpPr>
              <p:grpSpPr bwMode="auto">
                <a:xfrm>
                  <a:off x="4456" y="662"/>
                  <a:ext cx="444" cy="951"/>
                  <a:chOff x="3334" y="1717"/>
                  <a:chExt cx="1125" cy="2426"/>
                </a:xfrm>
              </p:grpSpPr>
              <p:sp>
                <p:nvSpPr>
                  <p:cNvPr id="239" name="Freeform 1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1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7" name="Group 109"/>
                <p:cNvGrpSpPr>
                  <a:grpSpLocks/>
                </p:cNvGrpSpPr>
                <p:nvPr/>
              </p:nvGrpSpPr>
              <p:grpSpPr bwMode="auto">
                <a:xfrm>
                  <a:off x="4394" y="721"/>
                  <a:ext cx="348" cy="951"/>
                  <a:chOff x="3181" y="1866"/>
                  <a:chExt cx="883" cy="2426"/>
                </a:xfrm>
              </p:grpSpPr>
              <p:sp>
                <p:nvSpPr>
                  <p:cNvPr id="237" name="Freeform 1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1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8" name="Group 112"/>
                <p:cNvGrpSpPr>
                  <a:grpSpLocks/>
                </p:cNvGrpSpPr>
                <p:nvPr/>
              </p:nvGrpSpPr>
              <p:grpSpPr bwMode="auto">
                <a:xfrm>
                  <a:off x="4328" y="767"/>
                  <a:ext cx="244" cy="934"/>
                  <a:chOff x="3006" y="1983"/>
                  <a:chExt cx="619" cy="2386"/>
                </a:xfrm>
              </p:grpSpPr>
              <p:sp>
                <p:nvSpPr>
                  <p:cNvPr id="235" name="Freeform 1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1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9" name="Group 115"/>
                <p:cNvGrpSpPr>
                  <a:grpSpLocks/>
                </p:cNvGrpSpPr>
                <p:nvPr/>
              </p:nvGrpSpPr>
              <p:grpSpPr bwMode="auto">
                <a:xfrm>
                  <a:off x="4256" y="813"/>
                  <a:ext cx="160" cy="870"/>
                  <a:chOff x="2819" y="2101"/>
                  <a:chExt cx="405" cy="2219"/>
                </a:xfrm>
              </p:grpSpPr>
              <p:sp>
                <p:nvSpPr>
                  <p:cNvPr id="233" name="Freeform 1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1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00" name="Group 118"/>
                <p:cNvGrpSpPr>
                  <a:grpSpLocks/>
                </p:cNvGrpSpPr>
                <p:nvPr/>
              </p:nvGrpSpPr>
              <p:grpSpPr bwMode="auto">
                <a:xfrm>
                  <a:off x="4050" y="827"/>
                  <a:ext cx="168" cy="858"/>
                  <a:chOff x="2287" y="2135"/>
                  <a:chExt cx="426" cy="2185"/>
                </a:xfrm>
              </p:grpSpPr>
              <p:sp>
                <p:nvSpPr>
                  <p:cNvPr id="231" name="Freeform 1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1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5" name="Freeform 1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Arc 1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Arc 1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Arc 1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Arc 1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Arc 1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Arc 1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Arc 1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Arc 1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Freeform 1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Freeform 1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Arc 1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Arc 1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Arc 1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Freeform 1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Freeform 1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Freeform 1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Freeform 1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Freeform 1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Freeform 1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Freeform 141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Freeform 1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03" name="ChiCoMotTrenDoi-TrucLy_36yv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6172200" y="5105400"/>
            <a:ext cx="304800" cy="304800"/>
          </a:xfrm>
          <a:prstGeom prst="rect">
            <a:avLst/>
          </a:prstGeom>
        </p:spPr>
      </p:pic>
      <p:sp>
        <p:nvSpPr>
          <p:cNvPr id="304" name="TextBox 303"/>
          <p:cNvSpPr txBox="1"/>
          <p:nvPr/>
        </p:nvSpPr>
        <p:spPr>
          <a:xfrm>
            <a:off x="3124200" y="3048000"/>
            <a:ext cx="516679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n m l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advTm="23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4466" fill="hold"/>
                                        <p:tgtEl>
                                          <p:spTgt spid="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3"/>
                </p:tgtEl>
              </p:cMediaNode>
            </p:audio>
          </p:childTnLst>
        </p:cTn>
      </p:par>
    </p:tnLst>
    <p:bldLst>
      <p:bldP spid="3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5" name="Picture 3" descr="BERRI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>
            <a:off x="731520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7" name="WordArt 5"/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8153400" cy="297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82278" name="Picture 6" descr="BERRI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38100" y="-381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9" name="Picture 7" descr="BERRI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5105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80" name="Picture 8" descr="BERRI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7429500" y="1143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" y="3429000"/>
            <a:ext cx="533400" cy="1066800"/>
            <a:chOff x="3115" y="0"/>
            <a:chExt cx="2170" cy="248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2283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84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2286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87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2289" name="Oval 1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90" name="Oval 1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2293" name="Oval 2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4" name="Oval 2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2297" name="Freeform 2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298" name="Freeform 2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2300" name="Freeform 2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01" name="Freeform 2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3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2303" name="Freeform 3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04" name="Freeform 3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2306" name="Freeform 3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07" name="Freeform 3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2309" name="Freeform 3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10" name="Freeform 3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2312" name="Freeform 4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13" name="Freeform 4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4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2315" name="Freeform 4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16" name="Freeform 4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2318" name="Freeform 4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19" name="Freeform 4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2321" name="Freeform 4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22" name="Freeform 5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5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2324" name="Freeform 5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25" name="Freeform 5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5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2327" name="Freeform 5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28" name="Freeform 5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2330" name="Freeform 5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31" name="Freeform 5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6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2333" name="Freeform 6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34" name="Freeform 6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6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2336" name="Freeform 6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37" name="Freeform 6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6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2339" name="Freeform 6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40" name="Freeform 6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2342" name="Freeform 7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43" name="Freeform 7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7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2345" name="Freeform 7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46" name="Freeform 7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7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2348" name="Freeform 7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49" name="Freeform 7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7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2351" name="Freeform 7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52" name="Freeform 8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8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2354" name="Freeform 8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55" name="Freeform 8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8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2357" name="Freeform 8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58" name="Freeform 8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359" name="Freeform 8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60" name="Freeform 8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" name="Group 8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2362" name="Freeform 9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63" name="Freeform 9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9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2365" name="Freeform 9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66" name="Freeform 9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70" name="Group 9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2368" name="Freeform 9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69" name="Freeform 9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73" name="Group 9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2371" name="Freeform 9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72" name="Freeform 10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76" name="Group 10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2374" name="Freeform 1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75" name="Freeform 10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79" name="Group 10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2377" name="Freeform 1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78" name="Freeform 10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82" name="Group 10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2380" name="Freeform 10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81" name="Freeform 10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85" name="Group 11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2383" name="Freeform 11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84" name="Freeform 11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88" name="Group 11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2386" name="Freeform 11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87" name="Freeform 11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91" name="Group 11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2389" name="Freeform 11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90" name="Freeform 11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4" name="Group 11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2392" name="Freeform 12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93" name="Freeform 12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2394" name="Freeform 12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5" name="Arc 12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6" name="Arc 12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7" name="Arc 12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8" name="Arc 12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9" name="Arc 12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0" name="Arc 12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1" name="Arc 12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2" name="Arc 13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3" name="Freeform 13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4" name="Freeform 13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5" name="Arc 13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6" name="Arc 13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7" name="Arc 13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8" name="Freeform 13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9" name="Freeform 13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0" name="Freeform 13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1" name="Freeform 13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2" name="Freeform 14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3" name="Freeform 14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4" name="Freeform 142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5" name="Freeform 14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5" name="Group 144"/>
          <p:cNvGrpSpPr>
            <a:grpSpLocks/>
          </p:cNvGrpSpPr>
          <p:nvPr/>
        </p:nvGrpSpPr>
        <p:grpSpPr bwMode="auto">
          <a:xfrm>
            <a:off x="914400" y="4267200"/>
            <a:ext cx="990600" cy="1447800"/>
            <a:chOff x="3115" y="0"/>
            <a:chExt cx="2170" cy="2486"/>
          </a:xfrm>
        </p:grpSpPr>
        <p:grpSp>
          <p:nvGrpSpPr>
            <p:cNvPr id="1346" name="Group 14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2418" name="Oval 1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9" name="Oval 1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7" name="Group 14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2421" name="Oval 14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22" name="Oval 15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8" name="Group 15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2424" name="Oval 15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25" name="Oval 15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9" name="Group 15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50" name="Group 15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2428" name="Oval 15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429" name="Oval 15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1" name="Group 15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52" name="Group 15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2432" name="Freeform 16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33" name="Freeform 16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3" name="Group 16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2435" name="Freeform 16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36" name="Freeform 16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4" name="Group 16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2438" name="Freeform 16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39" name="Freeform 16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5" name="Group 16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2441" name="Freeform 16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42" name="Freeform 17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6" name="Group 17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2444" name="Freeform 17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45" name="Freeform 17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7" name="Group 17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2447" name="Freeform 17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48" name="Freeform 17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8" name="Group 17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2450" name="Freeform 17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51" name="Freeform 17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9" name="Group 18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2453" name="Freeform 18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54" name="Freeform 18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" name="Group 18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2456" name="Freeform 18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57" name="Freeform 18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" name="Group 18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2459" name="Freeform 18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60" name="Freeform 18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" name="Group 18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2462" name="Freeform 19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63" name="Freeform 19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" name="Group 19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2465" name="Freeform 19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66" name="Freeform 19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6" name="Group 19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2468" name="Freeform 19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69" name="Freeform 19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7" name="Group 19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2471" name="Freeform 19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72" name="Freeform 20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8" name="Group 20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2474" name="Freeform 20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75" name="Freeform 20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9" name="Group 20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2477" name="Freeform 20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78" name="Freeform 20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0" name="Group 20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2480" name="Freeform 20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81" name="Freeform 20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1" name="Group 21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2483" name="Freeform 21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84" name="Freeform 21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2" name="Group 21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2486" name="Freeform 21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87" name="Freeform 21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3" name="Group 21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2489" name="Freeform 21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90" name="Freeform 21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4" name="Group 21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2492" name="Freeform 22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93" name="Freeform 22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494" name="Freeform 22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495" name="Freeform 22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5" name="Group 22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2497" name="Freeform 22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98" name="Freeform 22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16" name="Group 22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2500" name="Freeform 22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01" name="Freeform 22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17" name="Group 23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2503" name="Freeform 23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04" name="Freeform 23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20" name="Group 23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2506" name="Freeform 23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07" name="Freeform 23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23" name="Group 23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2509" name="Freeform 23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10" name="Freeform 23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26" name="Group 23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2512" name="Freeform 24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13" name="Freeform 24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27" name="Group 24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2515" name="Freeform 24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16" name="Freeform 24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30" name="Group 24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2518" name="Freeform 24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19" name="Freeform 24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31" name="Group 24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2521" name="Freeform 24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22" name="Freeform 25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34" name="Group 25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2524" name="Freeform 25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25" name="Freeform 25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37" name="Group 25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2527" name="Freeform 25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28" name="Freeform 25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2529" name="Freeform 25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0" name="Arc 25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1" name="Arc 25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2" name="Arc 26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3" name="Arc 26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4" name="Arc 26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5" name="Arc 26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6" name="Arc 26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7" name="Arc 26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8" name="Freeform 26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9" name="Freeform 26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0" name="Arc 26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1" name="Arc 26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2" name="Arc 27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3" name="Freeform 27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4" name="Freeform 27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5" name="Freeform 27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6" name="Freeform 27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7" name="Freeform 27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8" name="Freeform 27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9" name="Freeform 277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50" name="Freeform 27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440" name="Group 684"/>
          <p:cNvGrpSpPr>
            <a:grpSpLocks/>
          </p:cNvGrpSpPr>
          <p:nvPr/>
        </p:nvGrpSpPr>
        <p:grpSpPr bwMode="auto">
          <a:xfrm rot="20156729">
            <a:off x="2909127" y="5519612"/>
            <a:ext cx="1219200" cy="1447800"/>
            <a:chOff x="3115" y="0"/>
            <a:chExt cx="2170" cy="2486"/>
          </a:xfrm>
        </p:grpSpPr>
        <p:grpSp>
          <p:nvGrpSpPr>
            <p:cNvPr id="182443" name="Group 68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2958" name="Oval 68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959" name="Oval 68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446" name="Group 68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2961" name="Oval 68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962" name="Oval 69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449" name="Group 69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2964" name="Oval 69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965" name="Oval 69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452" name="Group 69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2455" name="Group 69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2968" name="Oval 69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969" name="Oval 69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2458" name="Group 69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2461" name="Group 69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2972" name="Freeform 70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73" name="Freeform 70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64" name="Group 70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2975" name="Freeform 70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76" name="Freeform 70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67" name="Group 70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2978" name="Freeform 70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79" name="Freeform 70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70" name="Group 70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2981" name="Freeform 70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82" name="Freeform 71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73" name="Group 71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2984" name="Freeform 71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85" name="Freeform 71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76" name="Group 71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2987" name="Freeform 71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88" name="Freeform 71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79" name="Group 71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2990" name="Freeform 71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91" name="Freeform 71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82" name="Group 72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2993" name="Freeform 72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94" name="Freeform 72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85" name="Group 72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2996" name="Freeform 72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97" name="Freeform 72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88" name="Group 72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2999" name="Freeform 72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00" name="Freeform 72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91" name="Group 72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3002" name="Freeform 73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03" name="Freeform 73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96" name="Group 73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3005" name="Freeform 73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06" name="Freeform 73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99" name="Group 73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3008" name="Freeform 73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09" name="Freeform 73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02" name="Group 73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3011" name="Freeform 73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12" name="Freeform 74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05" name="Group 74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3014" name="Freeform 74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15" name="Freeform 74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08" name="Group 74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3017" name="Freeform 74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18" name="Freeform 74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11" name="Group 74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3020" name="Freeform 74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21" name="Freeform 74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14" name="Group 75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3023" name="Freeform 75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24" name="Freeform 75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17" name="Group 75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3026" name="Freeform 75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27" name="Freeform 75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20" name="Group 75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3029" name="Freeform 75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30" name="Freeform 75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23" name="Group 75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3032" name="Freeform 76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33" name="Freeform 76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034" name="Freeform 76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035" name="Freeform 76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2526" name="Group 76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3037" name="Freeform 76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38" name="Freeform 76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1" name="Group 76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3040" name="Freeform 76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41" name="Freeform 76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2" name="Group 77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3043" name="Freeform 77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44" name="Freeform 77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3" name="Group 77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3046" name="Freeform 77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47" name="Freeform 77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4" name="Group 77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3049" name="Freeform 77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50" name="Freeform 77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5" name="Group 77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3052" name="Freeform 78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53" name="Freeform 78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6" name="Group 78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3055" name="Freeform 78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56" name="Freeform 78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7" name="Group 78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3058" name="Freeform 78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59" name="Freeform 78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8" name="Group 78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3061" name="Freeform 78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62" name="Freeform 79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9" name="Group 79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3064" name="Freeform 79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65" name="Freeform 79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44" name="Group 79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3067" name="Freeform 79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68" name="Freeform 79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3069" name="Freeform 79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0" name="Arc 79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1" name="Arc 79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2" name="Arc 80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3" name="Arc 80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4" name="Arc 80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5" name="Arc 80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6" name="Arc 80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7" name="Arc 80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8" name="Freeform 80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9" name="Freeform 80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0" name="Arc 80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1" name="Arc 80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2" name="Arc 81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3" name="Freeform 81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4" name="Freeform 81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5" name="Freeform 81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6" name="Freeform 81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7" name="Freeform 81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8" name="Freeform 81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9" name="Freeform 817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90" name="Freeform 81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945" name="Group 819"/>
          <p:cNvGrpSpPr>
            <a:grpSpLocks/>
          </p:cNvGrpSpPr>
          <p:nvPr/>
        </p:nvGrpSpPr>
        <p:grpSpPr bwMode="auto">
          <a:xfrm>
            <a:off x="1981200" y="838200"/>
            <a:ext cx="1371600" cy="1676400"/>
            <a:chOff x="3115" y="0"/>
            <a:chExt cx="2170" cy="2486"/>
          </a:xfrm>
        </p:grpSpPr>
        <p:grpSp>
          <p:nvGrpSpPr>
            <p:cNvPr id="182946" name="Group 82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3093" name="Oval 82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94" name="Oval 82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947" name="Group 82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3096" name="Oval 8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97" name="Oval 8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948" name="Group 82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3099" name="Oval 8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100" name="Oval 8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949" name="Group 82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2950" name="Group 83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3103" name="Oval 83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104" name="Oval 83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2951" name="Group 83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2952" name="Group 83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3107" name="Freeform 83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08" name="Freeform 83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3" name="Group 83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3110" name="Freeform 83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11" name="Freeform 83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4" name="Group 84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3113" name="Freeform 84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14" name="Freeform 84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5" name="Group 84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3116" name="Freeform 84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17" name="Freeform 84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6" name="Group 84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3119" name="Freeform 84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20" name="Freeform 84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7" name="Group 84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3122" name="Freeform 85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23" name="Freeform 85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60" name="Group 85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3125" name="Freeform 85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26" name="Freeform 85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63" name="Group 85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3128" name="Freeform 85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29" name="Freeform 85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66" name="Group 85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3131" name="Freeform 85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32" name="Freeform 86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67" name="Group 86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3134" name="Freeform 86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35" name="Freeform 86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70" name="Group 86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3137" name="Freeform 86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38" name="Freeform 86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71" name="Group 86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3140" name="Freeform 86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41" name="Freeform 86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74" name="Group 87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3143" name="Freeform 87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44" name="Freeform 87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77" name="Group 87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3146" name="Freeform 87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47" name="Freeform 87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80" name="Group 87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3149" name="Freeform 87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50" name="Freeform 87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83" name="Group 87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3152" name="Freeform 88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53" name="Freeform 88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86" name="Group 88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3155" name="Freeform 88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56" name="Freeform 88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89" name="Group 88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3158" name="Freeform 88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59" name="Freeform 88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92" name="Group 88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3161" name="Freeform 88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62" name="Freeform 89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95" name="Group 89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3164" name="Freeform 89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65" name="Freeform 89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98" name="Group 89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3167" name="Freeform 89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68" name="Freeform 89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169" name="Freeform 89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170" name="Freeform 89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3001" name="Group 89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3172" name="Freeform 90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73" name="Freeform 90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04" name="Group 90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3175" name="Freeform 90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76" name="Freeform 90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07" name="Group 90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3178" name="Freeform 90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79" name="Freeform 90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10" name="Group 90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3181" name="Freeform 90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82" name="Freeform 91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13" name="Group 91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3184" name="Freeform 91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85" name="Freeform 91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16" name="Group 91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3187" name="Freeform 91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88" name="Freeform 91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19" name="Group 91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3190" name="Freeform 91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91" name="Freeform 91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22" name="Group 92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3193" name="Freeform 92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94" name="Freeform 92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25" name="Group 92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3196" name="Freeform 92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97" name="Freeform 92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28" name="Group 92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3199" name="Freeform 92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00" name="Freeform 92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31" name="Group 92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3202" name="Freeform 93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03" name="Freeform 93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3204" name="Freeform 93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5" name="Arc 93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6" name="Arc 93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7" name="Arc 93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8" name="Arc 93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9" name="Arc 93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0" name="Arc 93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1" name="Arc 93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2" name="Arc 94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3" name="Freeform 94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4" name="Freeform 94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5" name="Arc 94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6" name="Arc 94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7" name="Arc 94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8" name="Freeform 94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9" name="Freeform 94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0" name="Freeform 94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1" name="Freeform 94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2" name="Freeform 95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3" name="Freeform 95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4" name="Freeform 952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5" name="Freeform 95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3036" name="Group 954"/>
          <p:cNvGrpSpPr>
            <a:grpSpLocks/>
          </p:cNvGrpSpPr>
          <p:nvPr/>
        </p:nvGrpSpPr>
        <p:grpSpPr bwMode="auto">
          <a:xfrm>
            <a:off x="6400800" y="5181600"/>
            <a:ext cx="1295400" cy="1676400"/>
            <a:chOff x="3115" y="0"/>
            <a:chExt cx="2170" cy="2486"/>
          </a:xfrm>
        </p:grpSpPr>
        <p:grpSp>
          <p:nvGrpSpPr>
            <p:cNvPr id="183039" name="Group 95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3228" name="Oval 95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9" name="Oval 95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042" name="Group 95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3231" name="Oval 9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32" name="Oval 9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045" name="Group 96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3234" name="Oval 9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35" name="Oval 9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048" name="Group 96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3051" name="Group 96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3238" name="Oval 96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239" name="Oval 96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054" name="Group 96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3057" name="Group 96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3242" name="Freeform 97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43" name="Freeform 97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60" name="Group 97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3245" name="Freeform 97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46" name="Freeform 97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63" name="Group 97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3248" name="Freeform 97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49" name="Freeform 97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66" name="Group 97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3251" name="Freeform 97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52" name="Freeform 98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91" name="Group 98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3254" name="Freeform 98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55" name="Freeform 98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92" name="Group 98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3257" name="Freeform 98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58" name="Freeform 98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95" name="Group 98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3260" name="Freeform 98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61" name="Freeform 98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98" name="Group 99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3263" name="Freeform 99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64" name="Freeform 99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1" name="Group 99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3266" name="Freeform 99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67" name="Freeform 99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2" name="Group 99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3269" name="Freeform 99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70" name="Freeform 99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5" name="Group 99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3272" name="Freeform 100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73" name="Freeform 100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6" name="Group 100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3275" name="Freeform 100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76" name="Freeform 100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9" name="Group 100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3278" name="Freeform 100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79" name="Freeform 100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12" name="Group 100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3281" name="Freeform 100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82" name="Freeform 101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15" name="Group 101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3284" name="Freeform 101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85" name="Freeform 101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18" name="Group 101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3287" name="Freeform 101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88" name="Freeform 101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21" name="Group 101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3290" name="Freeform 101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91" name="Freeform 101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24" name="Group 102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3293" name="Freeform 102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94" name="Freeform 102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27" name="Group 102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3296" name="Freeform 102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97" name="Freeform 102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30" name="Group 102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3299" name="Freeform 102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00" name="Freeform 102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33" name="Group 102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3302" name="Freeform 103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03" name="Freeform 103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304" name="Freeform 103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05" name="Freeform 103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3136" name="Group 103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3307" name="Freeform 103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08" name="Freeform 103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39" name="Group 103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3310" name="Freeform 103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11" name="Freeform 103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42" name="Group 104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3313" name="Freeform 104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14" name="Freeform 104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45" name="Group 104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3316" name="Freeform 104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17" name="Freeform 104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48" name="Group 104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3319" name="Freeform 104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20" name="Freeform 104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51" name="Group 104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3322" name="Freeform 105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23" name="Freeform 105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54" name="Group 105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3325" name="Freeform 105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26" name="Freeform 105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57" name="Group 105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3328" name="Freeform 105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29" name="Freeform 105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60" name="Group 105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3331" name="Freeform 105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32" name="Freeform 106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63" name="Group 106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3334" name="Freeform 106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35" name="Freeform 106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66" name="Group 106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3337" name="Freeform 106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38" name="Freeform 106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3339" name="Freeform 106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0" name="Arc 106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1" name="Arc 106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2" name="Arc 107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3" name="Arc 107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4" name="Arc 107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5" name="Arc 107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6" name="Arc 107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7" name="Arc 107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8" name="Freeform 107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9" name="Freeform 107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0" name="Arc 107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1" name="Arc 107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2" name="Arc 108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3" name="Freeform 108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4" name="Freeform 108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5" name="Freeform 108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6" name="Freeform 108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7" name="Freeform 108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8" name="Freeform 108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9" name="Freeform 1087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0" name="Freeform 108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3171" name="Group 1089"/>
          <p:cNvGrpSpPr>
            <a:grpSpLocks/>
          </p:cNvGrpSpPr>
          <p:nvPr/>
        </p:nvGrpSpPr>
        <p:grpSpPr bwMode="auto">
          <a:xfrm>
            <a:off x="6019800" y="685800"/>
            <a:ext cx="1371600" cy="1219200"/>
            <a:chOff x="3115" y="0"/>
            <a:chExt cx="2170" cy="2486"/>
          </a:xfrm>
        </p:grpSpPr>
        <p:grpSp>
          <p:nvGrpSpPr>
            <p:cNvPr id="183174" name="Group 109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3363" name="Oval 109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4" name="Oval 109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177" name="Group 109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3366" name="Oval 109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7" name="Oval 109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180" name="Group 109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3369" name="Oval 109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70" name="Oval 109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183" name="Group 109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3186" name="Group 110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3373" name="Oval 110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74" name="Oval 110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189" name="Group 110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3192" name="Group 110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3377" name="Freeform 110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78" name="Freeform 110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95" name="Group 110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3380" name="Freeform 110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81" name="Freeform 110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98" name="Group 111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3383" name="Freeform 111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84" name="Freeform 111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01" name="Group 111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3386" name="Freeform 111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87" name="Freeform 111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26" name="Group 111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3389" name="Freeform 111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90" name="Freeform 111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27" name="Group 111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3392" name="Freeform 112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93" name="Freeform 112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30" name="Group 112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3395" name="Freeform 112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96" name="Freeform 112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33" name="Group 112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3398" name="Freeform 112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99" name="Freeform 112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36" name="Group 112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3401" name="Freeform 112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02" name="Freeform 113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37" name="Group 113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3404" name="Freeform 113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05" name="Freeform 113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40" name="Group 113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3407" name="Freeform 113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08" name="Freeform 113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41" name="Group 113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3410" name="Freeform 113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11" name="Freeform 113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44" name="Group 114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3413" name="Freeform 114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14" name="Freeform 114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47" name="Group 114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3416" name="Freeform 114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17" name="Freeform 114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50" name="Group 114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3419" name="Freeform 114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20" name="Freeform 114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53" name="Group 114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3422" name="Freeform 115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23" name="Freeform 115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56" name="Group 115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3425" name="Freeform 115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26" name="Freeform 115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59" name="Group 115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3428" name="Freeform 115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29" name="Freeform 115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62" name="Group 115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3431" name="Freeform 115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32" name="Freeform 116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65" name="Group 116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3434" name="Freeform 116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35" name="Freeform 116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68" name="Group 116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3437" name="Freeform 116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38" name="Freeform 116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439" name="Freeform 116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440" name="Freeform 116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3271" name="Group 116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3442" name="Freeform 117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43" name="Freeform 117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74" name="Group 117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3445" name="Freeform 117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46" name="Freeform 117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77" name="Group 117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3448" name="Freeform 117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49" name="Freeform 117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80" name="Group 117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3451" name="Freeform 117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52" name="Freeform 118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83" name="Group 118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3454" name="Freeform 118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55" name="Freeform 118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86" name="Group 118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3457" name="Freeform 118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58" name="Freeform 118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89" name="Group 118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3460" name="Freeform 118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61" name="Freeform 118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92" name="Group 119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3463" name="Freeform 119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64" name="Freeform 119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95" name="Group 119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3466" name="Freeform 119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67" name="Freeform 119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98" name="Group 119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3469" name="Freeform 119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70" name="Freeform 119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301" name="Group 119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3472" name="Freeform 120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73" name="Freeform 120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3474" name="Freeform 120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5" name="Arc 120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6" name="Arc 120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7" name="Arc 120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8" name="Arc 120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9" name="Arc 120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0" name="Arc 120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1" name="Arc 120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2" name="Arc 121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3" name="Freeform 121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4" name="Freeform 121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5" name="Arc 121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6" name="Arc 121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7" name="Arc 121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8" name="Freeform 121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9" name="Freeform 121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0" name="Freeform 121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1" name="Freeform 121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2" name="Freeform 122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3" name="Freeform 122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4" name="Freeform 1222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5" name="Freeform 122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3631" name="WordArt 1359"/>
          <p:cNvSpPr>
            <a:spLocks noChangeArrowheads="1" noChangeShapeType="1" noTextEdit="1"/>
          </p:cNvSpPr>
          <p:nvPr/>
        </p:nvSpPr>
        <p:spPr bwMode="auto">
          <a:xfrm>
            <a:off x="1219200" y="4419600"/>
            <a:ext cx="72390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các con chăm ngoan học giỏi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360" name="Picture 27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33400" y="1295400"/>
            <a:ext cx="1409700" cy="1447800"/>
          </a:xfrm>
          <a:prstGeom prst="rect">
            <a:avLst/>
          </a:prstGeom>
          <a:noFill/>
        </p:spPr>
      </p:pic>
      <p:pic>
        <p:nvPicPr>
          <p:cNvPr id="1361" name="Picture 27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105400" y="5410200"/>
            <a:ext cx="14097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hinh nen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0" y="1143000"/>
            <a:ext cx="5181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dirty="0" smtClean="0"/>
              <a:t>Quả gì nhiều mắt</a:t>
            </a:r>
            <a:br>
              <a:rPr lang="vi-VN" sz="3200" b="1" dirty="0" smtClean="0"/>
            </a:br>
            <a:r>
              <a:rPr lang="vi-VN" sz="3200" b="1" dirty="0" smtClean="0"/>
              <a:t>Khi chin nứt ra</a:t>
            </a:r>
            <a:br>
              <a:rPr lang="vi-VN" sz="3200" b="1" dirty="0" smtClean="0"/>
            </a:br>
            <a:r>
              <a:rPr lang="vi-VN" sz="3200" b="1" dirty="0" smtClean="0"/>
              <a:t>Ruột trắng nõn nà</a:t>
            </a:r>
            <a:br>
              <a:rPr lang="vi-VN" sz="3200" b="1" dirty="0" smtClean="0"/>
            </a:br>
            <a:r>
              <a:rPr lang="vi-VN" sz="3200" b="1" dirty="0" smtClean="0"/>
              <a:t>Hạt đen nhanh nhánh</a:t>
            </a:r>
          </a:p>
          <a:p>
            <a:r>
              <a:rPr lang="en-US" sz="3200" b="1" dirty="0" smtClean="0"/>
              <a:t>		</a:t>
            </a:r>
            <a:r>
              <a:rPr lang="vi-VN" sz="3200" b="1" dirty="0" smtClean="0"/>
              <a:t>(Là quả gì?)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76600" y="5867400"/>
            <a:ext cx="3124200" cy="833438"/>
          </a:xfrm>
          <a:prstGeom prst="rect">
            <a:avLst/>
          </a:prstGeom>
          <a:solidFill>
            <a:srgbClr val="FFFF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4800" b="1" dirty="0" smtClean="0">
                <a:solidFill>
                  <a:srgbClr val="000099"/>
                </a:solidFill>
                <a:latin typeface=".VnAvant" pitchFamily="34" charset="0"/>
              </a:rPr>
              <a:t>¶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800" b="1" dirty="0" err="1" smtClean="0">
                <a:solidFill>
                  <a:srgbClr val="000099"/>
                </a:solidFill>
                <a:latin typeface=".VnAvant" pitchFamily="34" charset="0"/>
              </a:rPr>
              <a:t>a</a:t>
            </a:r>
            <a:endParaRPr lang="en-US" sz="4800" b="1" dirty="0">
              <a:solidFill>
                <a:srgbClr val="000099"/>
              </a:solidFill>
              <a:latin typeface=".VnAvant" pitchFamily="34" charset="0"/>
            </a:endParaRPr>
          </a:p>
        </p:txBody>
      </p:sp>
      <p:pic>
        <p:nvPicPr>
          <p:cNvPr id="1026" name="Picture 2" descr="C:\Users\Admin\Desktop\517715475245866143-thuoc-chua-benh-tu-qua-na-1440400317846-1440440893183-0-0-268-365-crop-1440440914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6667500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hinh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7924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12000" b="1" dirty="0" smtClean="0">
                <a:solidFill>
                  <a:srgbClr val="000099"/>
                </a:solidFill>
                <a:latin typeface=".VnAvant" pitchFamily="34" charset="0"/>
              </a:rPr>
              <a:t>¶ </a:t>
            </a: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na</a:t>
            </a:r>
            <a:endParaRPr lang="en-US" sz="12000" b="1" dirty="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657600" y="1905000"/>
            <a:ext cx="99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 smtClean="0">
                <a:solidFill>
                  <a:srgbClr val="FFFF00"/>
                </a:solidFill>
                <a:latin typeface=".VnAvant" pitchFamily="34" charset="0"/>
              </a:rPr>
              <a:t>a</a:t>
            </a:r>
            <a:endParaRPr lang="en-US" sz="1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19800" y="1905000"/>
            <a:ext cx="1219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2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734300" y="5410200"/>
            <a:ext cx="1409700" cy="1447800"/>
          </a:xfrm>
          <a:prstGeom prst="rect">
            <a:avLst/>
          </a:prstGeom>
          <a:noFill/>
        </p:spPr>
      </p:pic>
      <p:pic>
        <p:nvPicPr>
          <p:cNvPr id="9" name="Picture 2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734300" y="0"/>
            <a:ext cx="1409700" cy="1447800"/>
          </a:xfrm>
          <a:prstGeom prst="rect">
            <a:avLst/>
          </a:prstGeom>
          <a:noFill/>
        </p:spPr>
      </p:pic>
      <p:pic>
        <p:nvPicPr>
          <p:cNvPr id="10" name="Picture 2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14097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Image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429000" y="1219200"/>
            <a:ext cx="3352800" cy="932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0" b="1" dirty="0" smtClean="0">
                <a:solidFill>
                  <a:srgbClr val="FF3300"/>
                </a:solidFill>
                <a:latin typeface=".VnAvant" pitchFamily="34" charset="0"/>
              </a:rPr>
              <a:t>n</a:t>
            </a:r>
            <a:endParaRPr lang="en-US" sz="30000" b="1" dirty="0">
              <a:solidFill>
                <a:srgbClr val="FF3300"/>
              </a:solidFill>
              <a:latin typeface=".VnAvant" pitchFamily="34" charset="0"/>
            </a:endParaRPr>
          </a:p>
          <a:p>
            <a:pPr algn="ctr"/>
            <a:endParaRPr lang="en-US" sz="3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%21_%2828%29%7E3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0"/>
            <a:ext cx="101346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1295400"/>
            <a:ext cx="17526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600" b="1" dirty="0" smtClean="0">
                <a:solidFill>
                  <a:srgbClr val="0000FF"/>
                </a:solidFill>
                <a:latin typeface=".VnAvant" pitchFamily="34" charset="0"/>
              </a:rPr>
              <a:t>N</a:t>
            </a:r>
            <a:endParaRPr lang="en-US" sz="18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050" name="Picture 2" descr="C:\Users\Admin\Desktop\CAU_TAO_CHU_N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57200"/>
            <a:ext cx="3606800" cy="3810000"/>
          </a:xfrm>
          <a:prstGeom prst="rect">
            <a:avLst/>
          </a:prstGeom>
          <a:noFill/>
        </p:spPr>
      </p:pic>
      <p:pic>
        <p:nvPicPr>
          <p:cNvPr id="2051" name="Picture 3" descr="C:\Users\Admin\Desktop\tải xuố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676400"/>
            <a:ext cx="1952625" cy="2333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hinh nen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7696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Da cóc mà bọc trứng gà</a:t>
            </a:r>
            <a:br>
              <a:rPr lang="vi-VN" sz="3600" b="1" dirty="0" smtClean="0">
                <a:solidFill>
                  <a:srgbClr val="FF0000"/>
                </a:solidFill>
              </a:rPr>
            </a:br>
            <a:r>
              <a:rPr lang="vi-VN" sz="3600" b="1" dirty="0" smtClean="0">
                <a:solidFill>
                  <a:srgbClr val="FF0000"/>
                </a:solidFill>
              </a:rPr>
              <a:t>Bổ ra thơm phức cả nhà muốn ăn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			</a:t>
            </a:r>
            <a:r>
              <a:rPr lang="vi-VN" sz="3600" b="1" dirty="0" smtClean="0">
                <a:solidFill>
                  <a:srgbClr val="FF0000"/>
                </a:solidFill>
              </a:rPr>
              <a:t>(Là quả gì?)</a:t>
            </a:r>
          </a:p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3300"/>
                </a:solidFill>
              </a:rPr>
              <a:t>                                         </a:t>
            </a:r>
            <a:endParaRPr lang="en-US" sz="36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hinh nen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276600" y="5791200"/>
            <a:ext cx="3048000" cy="92333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5400" b="1" dirty="0" smtClean="0">
                <a:solidFill>
                  <a:srgbClr val="000099"/>
                </a:solidFill>
                <a:latin typeface=".VnAvant" pitchFamily="34" charset="0"/>
              </a:rPr>
              <a:t>¶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5400" b="1" dirty="0" err="1" smtClean="0">
                <a:solidFill>
                  <a:srgbClr val="000099"/>
                </a:solidFill>
                <a:latin typeface=".VnAvant" pitchFamily="34" charset="0"/>
              </a:rPr>
              <a:t>Ýt</a:t>
            </a:r>
            <a:r>
              <a:rPr lang="en-US" sz="5400" b="1" dirty="0" smtClean="0">
                <a:solidFill>
                  <a:srgbClr val="000099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 descr="C:\Users\Admin\Desktop\qua-m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81000"/>
            <a:ext cx="4910137" cy="491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103</Words>
  <Application>Microsoft Office PowerPoint</Application>
  <PresentationFormat>On-screen Show (4:3)</PresentationFormat>
  <Paragraphs>58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.VnAvant</vt:lpstr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Lop A1</cp:lastModifiedBy>
  <cp:revision>38</cp:revision>
  <dcterms:created xsi:type="dcterms:W3CDTF">2014-10-01T09:27:03Z</dcterms:created>
  <dcterms:modified xsi:type="dcterms:W3CDTF">2022-11-21T06:18:00Z</dcterms:modified>
</cp:coreProperties>
</file>