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0"/>
  </p:notesMasterIdLst>
  <p:sldIdLst>
    <p:sldId id="283" r:id="rId4"/>
    <p:sldId id="261" r:id="rId5"/>
    <p:sldId id="285" r:id="rId6"/>
    <p:sldId id="288" r:id="rId7"/>
    <p:sldId id="284" r:id="rId8"/>
    <p:sldId id="276" r:id="rId9"/>
    <p:sldId id="289" r:id="rId10"/>
    <p:sldId id="291" r:id="rId11"/>
    <p:sldId id="293" r:id="rId12"/>
    <p:sldId id="295" r:id="rId13"/>
    <p:sldId id="277" r:id="rId14"/>
    <p:sldId id="278" r:id="rId15"/>
    <p:sldId id="263" r:id="rId16"/>
    <p:sldId id="267" r:id="rId17"/>
    <p:sldId id="264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743C6-AEE8-4DAE-818A-F0F9AF42AAEB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7508-B737-4AF5-A0A8-B44EDF86D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7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EA52-F84A-4B49-B7E9-C475E736F1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EA52-F84A-4B49-B7E9-C475E736F1D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EA52-F84A-4B49-B7E9-C475E736F1D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125B-7011-4029-9F38-A83191EF943A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AD8A-7770-4548-87A5-31A1D5E80D27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49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241DE-5022-4EA9-8CA2-E0C05307A23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3389-2C5E-4771-A567-A49512A9CFC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4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64D7-1CD2-4116-AC59-29E03C7BF90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4EA50-80FB-47DD-BC91-F3CA1B7F9A2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5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125B-7011-4029-9F38-A83191EF943A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AD8A-7770-4548-87A5-31A1D5E80D27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11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6F56-0467-4155-898B-F565C9AE484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7E96B-174C-470D-9CC9-A4ABF316C39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98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5CDD-3496-430B-BFE6-42FE7AF45BD4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E4D6-A35D-4FDA-99C5-D47AACF5C42A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16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BA907-9F60-40A8-9994-044886E5512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9C7D-CFFC-4667-BEE5-F8B36D39CA9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7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33A5E-45F8-4291-998A-7F5B0D0BA13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C020-1F4D-4FD0-BEF8-A2A94D0C9CD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62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7643E-35C1-4814-B568-20B609248D8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1FB4-3C17-4D74-89F7-C79959EC6FA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11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F004B-7A96-4E47-8F8F-7DBCC48EB7B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0BC3-7E0E-41D5-B983-9589117A4AA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04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4CCB-F84B-421E-B7B1-9E3BEFF28D4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5553-D986-46E0-A7D2-15865AA8DE8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2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6F56-0467-4155-898B-F565C9AE484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7E96B-174C-470D-9CC9-A4ABF316C39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2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F8351-2DA9-4F4C-9825-CEAF491A0E8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633F-0F83-474F-BB1C-0B6F4253A9F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93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241DE-5022-4EA9-8CA2-E0C05307A23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3389-2C5E-4771-A567-A49512A9CFC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69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64D7-1CD2-4116-AC59-29E03C7BF90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4EA50-80FB-47DD-BC91-F3CA1B7F9A2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70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905A-B1D5-448A-8CD4-B25F62DB2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60703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CA901-6256-4595-8433-0AC7E4427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61846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750C-037D-4249-A760-981F9C7093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42099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9F51-4E9D-4BD1-B23C-DFF29712D2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56094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D6A1A-B425-499A-9D6B-3F8664A25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2421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6CEFB-DD39-46F6-AE7C-B0AF2D8EF4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459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29AA6-6656-4AF9-BAA8-B51C37EEDF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1108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5CDD-3496-430B-BFE6-42FE7AF45BD4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E4D6-A35D-4FDA-99C5-D47AACF5C42A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96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04B1A-A229-48AC-8A08-8F44C1C59E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90807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C3F0B-8FE9-427C-A321-6438C1AD53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83535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0E55A-E314-4DAB-AF78-73F1760F8F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63367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EB8BB-3369-4DCF-A1CF-DD24DE60C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38068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3187-543C-47A0-A026-166C1796B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31197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30360-9269-4683-9BF6-333B77B081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3884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BA907-9F60-40A8-9994-044886E5512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9C7D-CFFC-4667-BEE5-F8B36D39CA9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9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33A5E-45F8-4291-998A-7F5B0D0BA13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C020-1F4D-4FD0-BEF8-A2A94D0C9CD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4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7643E-35C1-4814-B568-20B609248D8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1FB4-3C17-4D74-89F7-C79959EC6FA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5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F004B-7A96-4E47-8F8F-7DBCC48EB7B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0BC3-7E0E-41D5-B983-9589117A4AA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8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4CCB-F84B-421E-B7B1-9E3BEFF28D4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5553-D986-46E0-A7D2-15865AA8DE8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0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F8351-2DA9-4F4C-9825-CEAF491A0E8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633F-0F83-474F-BB1C-0B6F4253A9F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0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9573FA-4DB5-43C1-A550-C964B43B4963}" type="datetimeFigureOut">
              <a:rPr lang="en-US">
                <a:solidFill>
                  <a:srgbClr val="04617B">
                    <a:shade val="90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  <a:latin typeface="Calibri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BAD1F-CA32-464C-A2A4-09269E32DEEA}" type="slidenum">
              <a:rPr lang="en-US">
                <a:solidFill>
                  <a:srgbClr val="04617B">
                    <a:shade val="90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alibri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734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9573FA-4DB5-43C1-A550-C964B43B4963}" type="datetimeFigureOut">
              <a:rPr lang="en-US">
                <a:solidFill>
                  <a:srgbClr val="04617B">
                    <a:shade val="90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10/29/2021</a:t>
            </a:fld>
            <a:endParaRPr lang="en-US">
              <a:solidFill>
                <a:srgbClr val="04617B">
                  <a:shade val="90000"/>
                </a:srgbClr>
              </a:solidFill>
              <a:latin typeface="Calibri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BAD1F-CA32-464C-A2A4-09269E32DEEA}" type="slidenum">
              <a:rPr lang="en-US">
                <a:solidFill>
                  <a:srgbClr val="04617B">
                    <a:shade val="90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alibri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80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8FEC0A-C24E-4EC7-BB95-FA9B7AFF944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4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20.jpeg"/><Relationship Id="rId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image" Target="../media/image22.png"/><Relationship Id="rId4" Type="http://schemas.openxmlformats.org/officeDocument/2006/relationships/audio" Target="../media/audio5.wav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23.png"/><Relationship Id="rId5" Type="http://schemas.openxmlformats.org/officeDocument/2006/relationships/audio" Target="../media/audio5.wav"/><Relationship Id="rId10" Type="http://schemas.openxmlformats.org/officeDocument/2006/relationships/image" Target="../media/image20.jpe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19.png"/><Relationship Id="rId5" Type="http://schemas.openxmlformats.org/officeDocument/2006/relationships/audio" Target="../media/audio5.wav"/><Relationship Id="rId10" Type="http://schemas.openxmlformats.org/officeDocument/2006/relationships/image" Target="../media/image20.jpe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23.xml"/><Relationship Id="rId1" Type="http://schemas.openxmlformats.org/officeDocument/2006/relationships/audio" Target="file:///D:\MG%20DAI%20HUNG\NHAC%20THIEU%20NHI\NHAC%20DONG%20VAT\chim%20chich%20bong.MP3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" y="0"/>
            <a:ext cx="9123143" cy="6866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609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BỒ ĐỀ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590800"/>
            <a:ext cx="6858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/>
            <a:endParaRPr lang="en-US" sz="16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endParaRPr lang="en-US" sz="1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LQVT: Đếm đến 4. Nhận biết nhóm có 4 đối tượng. Nhận biết chữ số 4</a:t>
            </a:r>
          </a:p>
          <a:p>
            <a:pPr algn="ctr"/>
            <a:endParaRPr lang="en-US" sz="23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4 – 5 tuổi</a:t>
            </a:r>
          </a:p>
          <a:p>
            <a:pPr algn="ctr"/>
            <a:r>
              <a:rPr lang="en-US" sz="23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Thời gian: 25 – 30 phút</a:t>
            </a:r>
          </a:p>
          <a:p>
            <a:pPr algn="ctr"/>
            <a:r>
              <a:rPr lang="en-US" sz="23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Giáo viên: Phạm Thị Nhung</a:t>
            </a:r>
            <a:endParaRPr lang="vi-VN" sz="23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29000" y="12192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0" y="762000"/>
            <a:ext cx="7315200" cy="541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7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276600" y="1112838"/>
            <a:ext cx="2895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0" b="1" smtClean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6933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024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vi-VN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6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4889144"/>
            <a:ext cx="20574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929198"/>
            <a:ext cx="20574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929198"/>
            <a:ext cx="20574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7491" y="4909926"/>
            <a:ext cx="20574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1709" y="4929198"/>
            <a:ext cx="20574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3886200" y="0"/>
            <a:ext cx="4876800" cy="4648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60" name="Picture 16" descr="Untitled-26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599" y="2074718"/>
            <a:ext cx="1665287" cy="1752600"/>
          </a:xfrm>
          <a:prstGeom prst="rect">
            <a:avLst/>
          </a:prstGeom>
          <a:noFill/>
        </p:spPr>
      </p:pic>
      <p:pic>
        <p:nvPicPr>
          <p:cNvPr id="18" name="Picture 16" descr="Untitled-26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28600"/>
            <a:ext cx="1665287" cy="1752600"/>
          </a:xfrm>
          <a:prstGeom prst="rect">
            <a:avLst/>
          </a:prstGeom>
          <a:noFill/>
        </p:spPr>
      </p:pic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478631" y="249382"/>
            <a:ext cx="3124200" cy="3124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8" descr="Copy of gamia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796636"/>
            <a:ext cx="1338262" cy="1371600"/>
          </a:xfrm>
          <a:prstGeom prst="rect">
            <a:avLst/>
          </a:prstGeom>
          <a:noFill/>
        </p:spPr>
      </p:pic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71562" y="3581400"/>
            <a:ext cx="3500438" cy="3124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7" descr="125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78731" y="4191000"/>
            <a:ext cx="1524000" cy="1271587"/>
          </a:xfrm>
          <a:prstGeom prst="rect">
            <a:avLst/>
          </a:prstGeom>
          <a:noFill/>
        </p:spPr>
      </p:pic>
      <p:pic>
        <p:nvPicPr>
          <p:cNvPr id="25" name="Picture 7" descr="125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09862" y="4346514"/>
            <a:ext cx="1524000" cy="1271587"/>
          </a:xfrm>
          <a:prstGeom prst="rect">
            <a:avLst/>
          </a:prstGeom>
          <a:noFill/>
        </p:spPr>
      </p:pic>
      <p:sp>
        <p:nvSpPr>
          <p:cNvPr id="27" name="Arc 26"/>
          <p:cNvSpPr/>
          <p:nvPr/>
        </p:nvSpPr>
        <p:spPr>
          <a:xfrm>
            <a:off x="3886199" y="0"/>
            <a:ext cx="4887191" cy="4572000"/>
          </a:xfrm>
          <a:prstGeom prst="arc">
            <a:avLst>
              <a:gd name="adj1" fmla="val 25978"/>
              <a:gd name="adj2" fmla="val 21564477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32" name="Picture 31" descr="dong-ho-bao-thuc-17065_1_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19800" y="4982308"/>
            <a:ext cx="1219200" cy="1875692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62484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4" name="Oval 33"/>
          <p:cNvSpPr/>
          <p:nvPr/>
        </p:nvSpPr>
        <p:spPr>
          <a:xfrm>
            <a:off x="62484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62484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6" name="Oval 35"/>
          <p:cNvSpPr/>
          <p:nvPr/>
        </p:nvSpPr>
        <p:spPr>
          <a:xfrm>
            <a:off x="62484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62484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2484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2484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8" name="Picture 16" descr="Untitled-26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65886" y="1838744"/>
            <a:ext cx="1665287" cy="1752600"/>
          </a:xfrm>
          <a:prstGeom prst="rect">
            <a:avLst/>
          </a:prstGeom>
          <a:noFill/>
        </p:spPr>
      </p:pic>
      <p:pic>
        <p:nvPicPr>
          <p:cNvPr id="29" name="Picture 16" descr="Untitled-26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3544" y="317202"/>
            <a:ext cx="1665287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chua chinh xac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 chon sai roi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 chon sai roi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  <p:bldP spid="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3581400" cy="297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457200"/>
            <a:ext cx="3962400" cy="297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08018" y="3657600"/>
            <a:ext cx="5049982" cy="297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Copy of gamia cop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1085850"/>
            <a:ext cx="2057400" cy="1371600"/>
          </a:xfrm>
          <a:prstGeom prst="rect">
            <a:avLst/>
          </a:prstGeom>
          <a:noFill/>
        </p:spPr>
      </p:pic>
      <p:pic>
        <p:nvPicPr>
          <p:cNvPr id="11" name="Picture 12" descr="Untitled-26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5525" y="3831838"/>
            <a:ext cx="1441450" cy="2209800"/>
          </a:xfrm>
          <a:prstGeom prst="rect">
            <a:avLst/>
          </a:prstGeom>
          <a:noFill/>
        </p:spPr>
      </p:pic>
      <p:pic>
        <p:nvPicPr>
          <p:cNvPr id="17" name="Picture 12" descr="Untitled-26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47900" y="3818526"/>
            <a:ext cx="1441450" cy="2209800"/>
          </a:xfrm>
          <a:prstGeom prst="rect">
            <a:avLst/>
          </a:prstGeom>
          <a:noFill/>
        </p:spPr>
      </p:pic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982308"/>
            <a:ext cx="1219200" cy="187569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286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2286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2286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2286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2286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86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86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3" name="Picture 10" descr="f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41145" y="1085850"/>
            <a:ext cx="855108" cy="1028700"/>
          </a:xfrm>
          <a:prstGeom prst="rect">
            <a:avLst/>
          </a:prstGeom>
          <a:noFill/>
        </p:spPr>
      </p:pic>
      <p:pic>
        <p:nvPicPr>
          <p:cNvPr id="24" name="Picture 10" descr="f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34510" y="1025236"/>
            <a:ext cx="855108" cy="1028700"/>
          </a:xfrm>
          <a:prstGeom prst="rect">
            <a:avLst/>
          </a:prstGeom>
          <a:noFill/>
        </p:spPr>
      </p:pic>
      <p:pic>
        <p:nvPicPr>
          <p:cNvPr id="27" name="Picture 12" descr="Untitled-26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31754" y="3818526"/>
            <a:ext cx="1441450" cy="2209800"/>
          </a:xfrm>
          <a:prstGeom prst="rect">
            <a:avLst/>
          </a:prstGeom>
          <a:noFill/>
        </p:spPr>
      </p:pic>
      <p:pic>
        <p:nvPicPr>
          <p:cNvPr id="28" name="Picture 12" descr="Untitled-26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3873" y="3806236"/>
            <a:ext cx="144145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chon chua chinh xac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 chon lai d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 chon lai d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5117957" y="228600"/>
            <a:ext cx="3638116" cy="329738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5105400" y="3733800"/>
            <a:ext cx="3505200" cy="301869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8" descr="Copy of gamia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0345" y="4515480"/>
            <a:ext cx="1338262" cy="1371600"/>
          </a:xfrm>
          <a:prstGeom prst="rect">
            <a:avLst/>
          </a:prstGeom>
          <a:noFill/>
        </p:spPr>
      </p:pic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228600" y="762000"/>
            <a:ext cx="4495800" cy="449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7" descr="12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8255" y="1624013"/>
            <a:ext cx="1524000" cy="1271587"/>
          </a:xfrm>
          <a:prstGeom prst="rect">
            <a:avLst/>
          </a:prstGeom>
          <a:noFill/>
        </p:spPr>
      </p:pic>
      <p:pic>
        <p:nvPicPr>
          <p:cNvPr id="26" name="Picture 7" descr="12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3016827"/>
            <a:ext cx="1524000" cy="1271587"/>
          </a:xfrm>
          <a:prstGeom prst="rect">
            <a:avLst/>
          </a:prstGeom>
          <a:noFill/>
        </p:spPr>
      </p:pic>
      <p:pic>
        <p:nvPicPr>
          <p:cNvPr id="28" name="Picture 8" descr="Copy of gamia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8753" y="4473916"/>
            <a:ext cx="1338262" cy="1371600"/>
          </a:xfrm>
          <a:prstGeom prst="rect">
            <a:avLst/>
          </a:prstGeom>
          <a:noFill/>
        </p:spPr>
      </p:pic>
      <p:sp>
        <p:nvSpPr>
          <p:cNvPr id="29" name="Arc 28"/>
          <p:cNvSpPr/>
          <p:nvPr/>
        </p:nvSpPr>
        <p:spPr>
          <a:xfrm>
            <a:off x="228600" y="647700"/>
            <a:ext cx="4495800" cy="4495800"/>
          </a:xfrm>
          <a:prstGeom prst="arc">
            <a:avLst>
              <a:gd name="adj1" fmla="val 25978"/>
              <a:gd name="adj2" fmla="val 21564473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5" name="Picture 14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" y="4876800"/>
            <a:ext cx="1219200" cy="187569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33400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Oval 16"/>
          <p:cNvSpPr/>
          <p:nvPr/>
        </p:nvSpPr>
        <p:spPr>
          <a:xfrm>
            <a:off x="533400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533400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533400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Oval 30"/>
          <p:cNvSpPr/>
          <p:nvPr/>
        </p:nvSpPr>
        <p:spPr>
          <a:xfrm>
            <a:off x="533400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3400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3400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4" name="Picture 7" descr="12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3009900"/>
            <a:ext cx="1524000" cy="1271587"/>
          </a:xfrm>
          <a:prstGeom prst="rect">
            <a:avLst/>
          </a:prstGeom>
          <a:noFill/>
        </p:spPr>
      </p:pic>
      <p:pic>
        <p:nvPicPr>
          <p:cNvPr id="37" name="Picture 10" descr="f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1134341"/>
            <a:ext cx="1312308" cy="1485900"/>
          </a:xfrm>
          <a:prstGeom prst="rect">
            <a:avLst/>
          </a:prstGeom>
          <a:noFill/>
        </p:spPr>
      </p:pic>
      <p:pic>
        <p:nvPicPr>
          <p:cNvPr id="36" name="Picture 7" descr="12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76500" y="1648594"/>
            <a:ext cx="1524000" cy="12715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chua chinh xac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chua chinh xac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 chon lai d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30" grpId="0" animBg="1"/>
      <p:bldP spid="30" grpId="1" animBg="1"/>
      <p:bldP spid="31" grpId="0" animBg="1"/>
      <p:bldP spid="32" grpId="0" animBg="1"/>
      <p:bldP spid="32" grpId="1" animBg="1"/>
      <p:bldP spid="33" grpId="0" animBg="1"/>
      <p:bldP spid="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457200"/>
            <a:ext cx="2971800" cy="259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00600" y="457200"/>
            <a:ext cx="4038600" cy="3505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27364" y="3519055"/>
            <a:ext cx="4114800" cy="259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Untitled-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381000"/>
            <a:ext cx="1525587" cy="1676400"/>
          </a:xfrm>
          <a:prstGeom prst="rect">
            <a:avLst/>
          </a:prstGeom>
          <a:noFill/>
        </p:spPr>
      </p:pic>
      <p:pic>
        <p:nvPicPr>
          <p:cNvPr id="9" name="Picture 8" descr="Copy of gamia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6069" y="727364"/>
            <a:ext cx="1338262" cy="1371600"/>
          </a:xfrm>
          <a:prstGeom prst="rect">
            <a:avLst/>
          </a:prstGeom>
          <a:noFill/>
        </p:spPr>
      </p:pic>
      <p:pic>
        <p:nvPicPr>
          <p:cNvPr id="10" name="Picture 8" descr="Copy of gamia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64145" y="2147455"/>
            <a:ext cx="1338262" cy="1371600"/>
          </a:xfrm>
          <a:prstGeom prst="rect">
            <a:avLst/>
          </a:prstGeom>
          <a:noFill/>
        </p:spPr>
      </p:pic>
      <p:pic>
        <p:nvPicPr>
          <p:cNvPr id="14" name="Picture 7" descr="12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9907" y="4634777"/>
            <a:ext cx="1524000" cy="1195387"/>
          </a:xfrm>
          <a:prstGeom prst="rect">
            <a:avLst/>
          </a:prstGeom>
          <a:noFill/>
        </p:spPr>
      </p:pic>
      <p:pic>
        <p:nvPicPr>
          <p:cNvPr id="18" name="Picture 8" descr="Copy of gamia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9644" y="954881"/>
            <a:ext cx="1338262" cy="1371600"/>
          </a:xfrm>
          <a:prstGeom prst="rect">
            <a:avLst/>
          </a:prstGeom>
          <a:noFill/>
        </p:spPr>
      </p:pic>
      <p:pic>
        <p:nvPicPr>
          <p:cNvPr id="19" name="Picture 11" descr="Untitled-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1300" y="1295400"/>
            <a:ext cx="1525587" cy="1676400"/>
          </a:xfrm>
          <a:prstGeom prst="rect">
            <a:avLst/>
          </a:prstGeom>
          <a:noFill/>
        </p:spPr>
      </p:pic>
      <p:sp>
        <p:nvSpPr>
          <p:cNvPr id="20" name="Arc 19"/>
          <p:cNvSpPr/>
          <p:nvPr/>
        </p:nvSpPr>
        <p:spPr>
          <a:xfrm>
            <a:off x="4800599" y="381000"/>
            <a:ext cx="4052455" cy="3657600"/>
          </a:xfrm>
          <a:prstGeom prst="arc">
            <a:avLst>
              <a:gd name="adj1" fmla="val 25978"/>
              <a:gd name="adj2" fmla="val 21564473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6" name="Picture 15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228600"/>
            <a:ext cx="1219200" cy="1875692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28600" y="990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228600" y="990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228600" y="990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228600" y="990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228600" y="990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8600" y="990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8600" y="990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" name="Picture 7" descr="125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91719" y="4814455"/>
            <a:ext cx="1524000" cy="1271587"/>
          </a:xfrm>
          <a:prstGeom prst="rect">
            <a:avLst/>
          </a:prstGeom>
          <a:noFill/>
        </p:spPr>
      </p:pic>
      <p:pic>
        <p:nvPicPr>
          <p:cNvPr id="28" name="Picture 8" descr="Copy of gamia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1638" y="2286000"/>
            <a:ext cx="1338262" cy="1371600"/>
          </a:xfrm>
          <a:prstGeom prst="rect">
            <a:avLst/>
          </a:prstGeom>
          <a:noFill/>
        </p:spPr>
      </p:pic>
      <p:pic>
        <p:nvPicPr>
          <p:cNvPr id="30" name="Picture 7" descr="12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19300" y="3628870"/>
            <a:ext cx="1524000" cy="11953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chon sai roi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chua chinh xac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chon sai roi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chon sai roi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17" grpId="0" animBg="1"/>
      <p:bldP spid="17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chim chich b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1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38" y="1066800"/>
            <a:ext cx="165100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2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1004888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066800" y="4256088"/>
            <a:ext cx="705013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CC0066"/>
                </a:solidFill>
                <a:cs typeface="Times New Roman" pitchFamily="18" charset="0"/>
              </a:rPr>
              <a:t>XIN CHÀO HẸN GẶP </a:t>
            </a:r>
            <a:r>
              <a:rPr lang="en-US" sz="3200" b="1" smtClean="0">
                <a:solidFill>
                  <a:srgbClr val="CC0066"/>
                </a:solidFill>
                <a:cs typeface="Times New Roman" pitchFamily="18" charset="0"/>
              </a:rPr>
              <a:t>LẠI CÁC CON</a:t>
            </a:r>
            <a:endParaRPr lang="en-US" sz="3200" b="1" smtClean="0">
              <a:solidFill>
                <a:srgbClr val="CC0066"/>
              </a:solidFill>
              <a:cs typeface="Times New Roman" pitchFamily="18" charset="0"/>
            </a:endParaRPr>
          </a:p>
        </p:txBody>
      </p:sp>
      <p:pic>
        <p:nvPicPr>
          <p:cNvPr id="19463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352800"/>
            <a:ext cx="14192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813"/>
            <a:ext cx="14192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84563"/>
            <a:ext cx="762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9896" y="2526455"/>
            <a:ext cx="8364504" cy="1664545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8895919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ln w="1905"/>
              <a:gradFill>
                <a:gsLst>
                  <a:gs pos="0">
                    <a:srgbClr val="2D2DB9">
                      <a:shade val="20000"/>
                      <a:satMod val="200000"/>
                    </a:srgbClr>
                  </a:gs>
                  <a:gs pos="78000">
                    <a:srgbClr val="2D2DB9">
                      <a:tint val="90000"/>
                      <a:shade val="89000"/>
                      <a:satMod val="220000"/>
                    </a:srgbClr>
                  </a:gs>
                  <a:gs pos="100000">
                    <a:srgbClr val="2D2DB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ln w="1905"/>
              <a:gradFill>
                <a:gsLst>
                  <a:gs pos="0">
                    <a:srgbClr val="2D2DB9">
                      <a:shade val="20000"/>
                      <a:satMod val="200000"/>
                    </a:srgbClr>
                  </a:gs>
                  <a:gs pos="78000">
                    <a:srgbClr val="2D2DB9">
                      <a:tint val="90000"/>
                      <a:shade val="89000"/>
                      <a:satMod val="220000"/>
                    </a:srgbClr>
                  </a:gs>
                  <a:gs pos="100000">
                    <a:srgbClr val="2D2DB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ln w="1905"/>
              <a:gradFill>
                <a:gsLst>
                  <a:gs pos="0">
                    <a:srgbClr val="2D2DB9">
                      <a:shade val="20000"/>
                      <a:satMod val="200000"/>
                    </a:srgbClr>
                  </a:gs>
                  <a:gs pos="78000">
                    <a:srgbClr val="2D2DB9">
                      <a:tint val="90000"/>
                      <a:shade val="89000"/>
                      <a:satMod val="220000"/>
                    </a:srgbClr>
                  </a:gs>
                  <a:gs pos="100000">
                    <a:srgbClr val="2D2DB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ln w="1905"/>
              <a:gradFill>
                <a:gsLst>
                  <a:gs pos="0">
                    <a:srgbClr val="2D2DB9">
                      <a:shade val="20000"/>
                      <a:satMod val="200000"/>
                    </a:srgbClr>
                  </a:gs>
                  <a:gs pos="78000">
                    <a:srgbClr val="2D2DB9">
                      <a:tint val="90000"/>
                      <a:shade val="89000"/>
                      <a:satMod val="220000"/>
                    </a:srgbClr>
                  </a:gs>
                  <a:gs pos="100000">
                    <a:srgbClr val="2D2DB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ln w="1905"/>
              <a:gradFill>
                <a:gsLst>
                  <a:gs pos="0">
                    <a:srgbClr val="2D2DB9">
                      <a:shade val="20000"/>
                      <a:satMod val="200000"/>
                    </a:srgbClr>
                  </a:gs>
                  <a:gs pos="78000">
                    <a:srgbClr val="2D2DB9">
                      <a:tint val="90000"/>
                      <a:shade val="89000"/>
                      <a:satMod val="220000"/>
                    </a:srgbClr>
                  </a:gs>
                  <a:gs pos="100000">
                    <a:srgbClr val="2D2DB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ln w="1905"/>
              <a:gradFill>
                <a:gsLst>
                  <a:gs pos="0">
                    <a:srgbClr val="2D2DB9">
                      <a:shade val="20000"/>
                      <a:satMod val="200000"/>
                    </a:srgbClr>
                  </a:gs>
                  <a:gs pos="78000">
                    <a:srgbClr val="2D2DB9">
                      <a:tint val="90000"/>
                      <a:shade val="89000"/>
                      <a:satMod val="220000"/>
                    </a:srgbClr>
                  </a:gs>
                  <a:gs pos="100000">
                    <a:srgbClr val="2D2DB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ln w="1905"/>
              <a:gradFill>
                <a:gsLst>
                  <a:gs pos="0">
                    <a:srgbClr val="2D2DB9">
                      <a:shade val="20000"/>
                      <a:satMod val="200000"/>
                    </a:srgbClr>
                  </a:gs>
                  <a:gs pos="78000">
                    <a:srgbClr val="2D2DB9">
                      <a:tint val="90000"/>
                      <a:shade val="89000"/>
                      <a:satMod val="220000"/>
                    </a:srgbClr>
                  </a:gs>
                  <a:gs pos="100000">
                    <a:srgbClr val="2D2DB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ln w="1905"/>
              <a:gradFill>
                <a:gsLst>
                  <a:gs pos="0">
                    <a:srgbClr val="2D2DB9">
                      <a:shade val="20000"/>
                      <a:satMod val="200000"/>
                    </a:srgbClr>
                  </a:gs>
                  <a:gs pos="78000">
                    <a:srgbClr val="2D2DB9">
                      <a:tint val="90000"/>
                      <a:shade val="89000"/>
                      <a:satMod val="220000"/>
                    </a:srgbClr>
                  </a:gs>
                  <a:gs pos="100000">
                    <a:srgbClr val="2D2DB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   </a:t>
            </a:r>
            <a:r>
              <a:rPr lang="en-US" sz="3600" b="1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BÀI HỌC ĐẾN ĐÂY LÀ KẾT THÚC!</a:t>
            </a:r>
            <a:endParaRPr lang="en-US" sz="3600" b="1" dirty="0">
              <a:ln w="1905"/>
              <a:gradFill>
                <a:gsLst>
                  <a:gs pos="0">
                    <a:srgbClr val="2D2DB9">
                      <a:shade val="20000"/>
                      <a:satMod val="200000"/>
                    </a:srgbClr>
                  </a:gs>
                  <a:gs pos="78000">
                    <a:srgbClr val="2D2DB9">
                      <a:tint val="90000"/>
                      <a:shade val="89000"/>
                      <a:satMod val="220000"/>
                    </a:srgbClr>
                  </a:gs>
                  <a:gs pos="100000">
                    <a:srgbClr val="2D2DB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58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907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19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 smtClean="0"/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838200"/>
            <a:ext cx="8077200" cy="5257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438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 3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457200"/>
            <a:ext cx="586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133600" y="608013"/>
            <a:ext cx="5562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Nối nhóm đồ vật có số lượng tương ứng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731963"/>
            <a:ext cx="4038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290888"/>
            <a:ext cx="4038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105400"/>
            <a:ext cx="4038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5105400"/>
            <a:ext cx="3265488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4025" y="3352800"/>
            <a:ext cx="32385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1731963"/>
            <a:ext cx="3252788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81700" y="1884363"/>
            <a:ext cx="1066800" cy="1108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111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92838" y="1924050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smtClean="0">
                <a:solidFill>
                  <a:prstClr val="black"/>
                </a:solidFill>
                <a:latin typeface=".VnArial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43600" y="3490913"/>
            <a:ext cx="1066800" cy="1095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smtClean="0">
                <a:solidFill>
                  <a:prstClr val="black"/>
                </a:solidFill>
                <a:latin typeface=".VnArial" pitchFamily="34" charset="0"/>
                <a:cs typeface="Times New Roman" pitchFamily="18" charset="0"/>
              </a:rPr>
              <a:t>3</a:t>
            </a:r>
            <a:endParaRPr lang="en-US" sz="6000" b="1">
              <a:solidFill>
                <a:prstClr val="black"/>
              </a:solidFill>
              <a:latin typeface=".VnArial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9800" y="5237163"/>
            <a:ext cx="1066800" cy="1093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1</a:t>
            </a:r>
            <a:r>
              <a:rPr lang="en-US" sz="6000" b="1">
                <a:solidFill>
                  <a:prstClr val="black"/>
                </a:solidFill>
                <a:latin typeface=".VnArial" pitchFamily="34" charset="0"/>
                <a:cs typeface="Times New Roman" pitchFamily="18" charset="0"/>
              </a:rPr>
              <a:t>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11</a:t>
            </a:r>
          </a:p>
        </p:txBody>
      </p:sp>
      <p:pic>
        <p:nvPicPr>
          <p:cNvPr id="23" name="Picture 12" descr="Untitled-26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564" y="1731963"/>
            <a:ext cx="910936" cy="1295401"/>
          </a:xfrm>
          <a:prstGeom prst="rect">
            <a:avLst/>
          </a:prstGeom>
          <a:noFill/>
        </p:spPr>
      </p:pic>
      <p:pic>
        <p:nvPicPr>
          <p:cNvPr id="25" name="Picture 12" descr="Untitled-26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332" y="1731673"/>
            <a:ext cx="910936" cy="1295401"/>
          </a:xfrm>
          <a:prstGeom prst="rect">
            <a:avLst/>
          </a:prstGeom>
          <a:noFill/>
        </p:spPr>
      </p:pic>
      <p:pic>
        <p:nvPicPr>
          <p:cNvPr id="4100" name="Picture 4" descr="C:\Users\Administrator\Desktop\cach-ve-con-tho-con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90888"/>
            <a:ext cx="106680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istrator\Desktop\dayvemeo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5" y="5237162"/>
            <a:ext cx="720436" cy="118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istrator\Desktop\dayvemeo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237162"/>
            <a:ext cx="643733" cy="116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Administrator\Desktop\dayvemeo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20" y="5237162"/>
            <a:ext cx="715520" cy="11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6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4583 3.33333E-6 C -0.21128 3.33333E-6 -0.29167 0.05764 -0.29167 0.10555 L -0.29167 0.21111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0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5 4.44444E-6 C -0.21718 4.44444E-6 -0.3 0.0574 -0.3 0.10601 L -0.3 0.21203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13333 C -3.33333E-6 0.19282 -0.08055 0.26667 -0.14583 0.26667 L -0.29166 0.26667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5 4.44444E-6 C -0.21754 4.44444E-6 -0.3 -0.13519 -0.3 -0.24491 L -0.3 -0.48889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chua chinh xac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chua chinh xac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457200"/>
            <a:ext cx="586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133600" y="608013"/>
            <a:ext cx="5562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Nối nhóm đồ vật có số lượng tương ứng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731963"/>
            <a:ext cx="4038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290888"/>
            <a:ext cx="4038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105400"/>
            <a:ext cx="4038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5105400"/>
            <a:ext cx="3265488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4025" y="3352800"/>
            <a:ext cx="32385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1731963"/>
            <a:ext cx="3252788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81700" y="1884363"/>
            <a:ext cx="1066800" cy="1108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111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92838" y="1924050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smtClean="0">
                <a:solidFill>
                  <a:prstClr val="black"/>
                </a:solidFill>
                <a:latin typeface=".Vn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43600" y="3490913"/>
            <a:ext cx="1066800" cy="1095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smtClean="0">
                <a:solidFill>
                  <a:prstClr val="black"/>
                </a:solidFill>
                <a:latin typeface=".VnArial" pitchFamily="34" charset="0"/>
                <a:cs typeface="Times New Roman" pitchFamily="18" charset="0"/>
              </a:rPr>
              <a:t>3</a:t>
            </a:r>
            <a:endParaRPr lang="en-US" sz="6000" b="1">
              <a:solidFill>
                <a:prstClr val="black"/>
              </a:solidFill>
              <a:latin typeface=".VnArial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9800" y="5237163"/>
            <a:ext cx="1066800" cy="1093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white"/>
                </a:solidFill>
              </a:rPr>
              <a:t>1</a:t>
            </a:r>
            <a:r>
              <a:rPr lang="en-US" sz="6000" b="1" smtClean="0">
                <a:solidFill>
                  <a:prstClr val="black"/>
                </a:solidFill>
                <a:latin typeface=".VnArial" pitchFamily="34" charset="0"/>
                <a:cs typeface="Times New Roman" pitchFamily="18" charset="0"/>
              </a:rPr>
              <a:t>3</a:t>
            </a:r>
            <a:endParaRPr lang="en-US" sz="6000" b="1">
              <a:solidFill>
                <a:prstClr val="black"/>
              </a:solidFill>
              <a:latin typeface=".VnArial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11</a:t>
            </a:r>
          </a:p>
        </p:txBody>
      </p:sp>
      <p:pic>
        <p:nvPicPr>
          <p:cNvPr id="18" name="Picture 8" descr="Copy of gamia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90888"/>
            <a:ext cx="1143000" cy="1371600"/>
          </a:xfrm>
          <a:prstGeom prst="rect">
            <a:avLst/>
          </a:prstGeom>
          <a:noFill/>
        </p:spPr>
      </p:pic>
      <p:pic>
        <p:nvPicPr>
          <p:cNvPr id="24" name="Picture 8" descr="Copy of gamia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90888"/>
            <a:ext cx="1143000" cy="1371600"/>
          </a:xfrm>
          <a:prstGeom prst="rect">
            <a:avLst/>
          </a:prstGeom>
          <a:noFill/>
        </p:spPr>
      </p:pic>
      <p:pic>
        <p:nvPicPr>
          <p:cNvPr id="26" name="Picture 7" descr="12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323" y="1884363"/>
            <a:ext cx="928255" cy="1195387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0" y="5105400"/>
            <a:ext cx="1001280" cy="143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55" y="1887393"/>
            <a:ext cx="7620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40" y="5075238"/>
            <a:ext cx="1001280" cy="143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0" y="5055573"/>
            <a:ext cx="1001280" cy="143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 descr="12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9455" y="1834356"/>
            <a:ext cx="928255" cy="1195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949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2222 L -0.15 0.02222 C -0.21545 0.02222 -0.29583 0.07986 -0.29583 0.12777 L -0.29583 0.23333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0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2315 L -0.15243 0.02315 C -0.21961 0.02315 -0.30243 0.08056 -0.30243 0.12917 L -0.30243 0.23518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13333 C -3.33333E-6 0.19282 -0.08055 0.26667 -0.14583 0.26667 L -0.29166 0.26667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5 -4.44444E-6 C -0.21754 -4.44444E-6 -0.3 -0.13518 -0.3 -0.2449 L -0.3 -0.48888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838200"/>
            <a:ext cx="8153400" cy="5257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23622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80439" y="332770"/>
            <a:ext cx="99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 descr="IMG20161226095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05565" y="721032"/>
            <a:ext cx="1447800" cy="1930400"/>
          </a:xfrm>
          <a:prstGeom prst="rect">
            <a:avLst/>
          </a:prstGeom>
        </p:spPr>
      </p:pic>
      <p:pic>
        <p:nvPicPr>
          <p:cNvPr id="17" name="Picture 16" descr="IMG20161226095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03444" y="688258"/>
            <a:ext cx="1371600" cy="1930400"/>
          </a:xfrm>
          <a:prstGeom prst="rect">
            <a:avLst/>
          </a:prstGeom>
        </p:spPr>
      </p:pic>
      <p:pic>
        <p:nvPicPr>
          <p:cNvPr id="18" name="Picture 17" descr="IMG20161226095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49811" y="688258"/>
            <a:ext cx="1447800" cy="1930400"/>
          </a:xfrm>
          <a:prstGeom prst="rect">
            <a:avLst/>
          </a:prstGeom>
        </p:spPr>
      </p:pic>
      <p:pic>
        <p:nvPicPr>
          <p:cNvPr id="19" name="Picture 18" descr="IMG201612260951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76738" y="3124200"/>
            <a:ext cx="1464783" cy="1447800"/>
          </a:xfrm>
          <a:prstGeom prst="rect">
            <a:avLst/>
          </a:prstGeom>
        </p:spPr>
      </p:pic>
      <p:pic>
        <p:nvPicPr>
          <p:cNvPr id="20" name="Picture 19" descr="IMG201612260951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483443" y="3162218"/>
            <a:ext cx="1401097" cy="1447800"/>
          </a:xfrm>
          <a:prstGeom prst="rect">
            <a:avLst/>
          </a:prstGeom>
        </p:spPr>
      </p:pic>
      <p:pic>
        <p:nvPicPr>
          <p:cNvPr id="14" name="Picture 13" descr="IMG201612260951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500649" y="3138088"/>
            <a:ext cx="1447800" cy="1496060"/>
          </a:xfrm>
          <a:prstGeom prst="rect">
            <a:avLst/>
          </a:prstGeom>
        </p:spPr>
      </p:pic>
      <p:pic>
        <p:nvPicPr>
          <p:cNvPr id="24" name="Picture 23" descr="IMG20161226095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30146" y="723490"/>
            <a:ext cx="1371600" cy="1930400"/>
          </a:xfrm>
          <a:prstGeom prst="rect">
            <a:avLst/>
          </a:prstGeom>
        </p:spPr>
      </p:pic>
      <p:pic>
        <p:nvPicPr>
          <p:cNvPr id="25" name="Picture 24" descr="IMG201612260951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510481" y="3138088"/>
            <a:ext cx="1351935" cy="14960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37425" y="2644170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9600" b="1">
              <a:solidFill>
                <a:srgbClr val="FF0000"/>
              </a:solidFill>
              <a:latin typeface=".VnArial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0.0044 L 0.44392 -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1898 L 0.6118 -0.0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80069 -0.012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35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3.33333E-6 L 0.44357 -0.002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4.44444E-6 L 0.62622 -0.005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3.33333E-6 L 0.79948 3.33333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80439" y="332770"/>
            <a:ext cx="99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 descr="IMG20161226095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983" y="152400"/>
            <a:ext cx="1447800" cy="1930400"/>
          </a:xfrm>
          <a:prstGeom prst="rect">
            <a:avLst/>
          </a:prstGeom>
        </p:spPr>
      </p:pic>
      <p:pic>
        <p:nvPicPr>
          <p:cNvPr id="17" name="Picture 16" descr="IMG20161226095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1565" y="152400"/>
            <a:ext cx="1371600" cy="1930400"/>
          </a:xfrm>
          <a:prstGeom prst="rect">
            <a:avLst/>
          </a:prstGeom>
        </p:spPr>
      </p:pic>
      <p:pic>
        <p:nvPicPr>
          <p:cNvPr id="18" name="Picture 17" descr="IMG20161226095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5166" y="152400"/>
            <a:ext cx="1447800" cy="1930400"/>
          </a:xfrm>
          <a:prstGeom prst="rect">
            <a:avLst/>
          </a:prstGeom>
        </p:spPr>
      </p:pic>
      <p:pic>
        <p:nvPicPr>
          <p:cNvPr id="19" name="Picture 18" descr="IMG201612260951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8183" y="2512142"/>
            <a:ext cx="1464783" cy="1447800"/>
          </a:xfrm>
          <a:prstGeom prst="rect">
            <a:avLst/>
          </a:prstGeom>
        </p:spPr>
      </p:pic>
      <p:pic>
        <p:nvPicPr>
          <p:cNvPr id="20" name="Picture 19" descr="IMG201612260951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777" y="2565791"/>
            <a:ext cx="1401097" cy="1447800"/>
          </a:xfrm>
          <a:prstGeom prst="rect">
            <a:avLst/>
          </a:prstGeom>
        </p:spPr>
      </p:pic>
      <p:pic>
        <p:nvPicPr>
          <p:cNvPr id="14" name="Picture 13" descr="IMG201612260951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91565" y="2463882"/>
            <a:ext cx="1447800" cy="1496060"/>
          </a:xfrm>
          <a:prstGeom prst="rect">
            <a:avLst/>
          </a:prstGeom>
        </p:spPr>
      </p:pic>
      <p:pic>
        <p:nvPicPr>
          <p:cNvPr id="13" name="Picture 12" descr="IMG20161226095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52400"/>
            <a:ext cx="1371600" cy="1930400"/>
          </a:xfrm>
          <a:prstGeom prst="rect">
            <a:avLst/>
          </a:prstGeom>
        </p:spPr>
      </p:pic>
      <p:pic>
        <p:nvPicPr>
          <p:cNvPr id="15" name="Picture 14" descr="IMG201612260951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2488012"/>
            <a:ext cx="1447800" cy="14960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96400" y="513140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>
                <a:solidFill>
                  <a:srgbClr val="FF0000"/>
                </a:solidFill>
                <a:latin typeface=".VnArialH" pitchFamily="34" charset="0"/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9296400" y="2512142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>
                <a:solidFill>
                  <a:srgbClr val="FF0000"/>
                </a:solidFill>
                <a:latin typeface=".VnArialH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431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20729 0.000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19896 -0.001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0" y="762000"/>
            <a:ext cx="7315200" cy="541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7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276600" y="1112838"/>
            <a:ext cx="2895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0" b="1" smtClean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178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80439" y="332770"/>
            <a:ext cx="99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 descr="IMG20161226095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290" y="152400"/>
            <a:ext cx="1447800" cy="1930400"/>
          </a:xfrm>
          <a:prstGeom prst="rect">
            <a:avLst/>
          </a:prstGeom>
        </p:spPr>
      </p:pic>
      <p:pic>
        <p:nvPicPr>
          <p:cNvPr id="17" name="Picture 16" descr="IMG20161226095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152400"/>
            <a:ext cx="1371600" cy="1930400"/>
          </a:xfrm>
          <a:prstGeom prst="rect">
            <a:avLst/>
          </a:prstGeom>
        </p:spPr>
      </p:pic>
      <p:pic>
        <p:nvPicPr>
          <p:cNvPr id="18" name="Picture 17" descr="IMG20161226095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8183" y="152400"/>
            <a:ext cx="1447800" cy="1930400"/>
          </a:xfrm>
          <a:prstGeom prst="rect">
            <a:avLst/>
          </a:prstGeom>
        </p:spPr>
      </p:pic>
      <p:pic>
        <p:nvPicPr>
          <p:cNvPr id="19" name="Picture 18" descr="IMG201612260951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2541639"/>
            <a:ext cx="1464783" cy="1447800"/>
          </a:xfrm>
          <a:prstGeom prst="rect">
            <a:avLst/>
          </a:prstGeom>
        </p:spPr>
      </p:pic>
      <p:pic>
        <p:nvPicPr>
          <p:cNvPr id="20" name="Picture 19" descr="IMG201612260951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1335" y="2565791"/>
            <a:ext cx="1401097" cy="1447800"/>
          </a:xfrm>
          <a:prstGeom prst="rect">
            <a:avLst/>
          </a:prstGeom>
        </p:spPr>
      </p:pic>
      <p:pic>
        <p:nvPicPr>
          <p:cNvPr id="14" name="Picture 13" descr="IMG201612260951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53465" y="2517531"/>
            <a:ext cx="1351935" cy="1496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08939" y="5131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rialH" pitchFamily="34" charset="0"/>
              </a:rPr>
              <a:t>4</a:t>
            </a:r>
            <a:endParaRPr lang="en-US" sz="9600" b="1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45864" y="2570000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smtClean="0">
                <a:solidFill>
                  <a:srgbClr val="FF0000"/>
                </a:solidFill>
                <a:latin typeface=".VnArialH" pitchFamily="34" charset="0"/>
              </a:rPr>
              <a:t>4</a:t>
            </a:r>
            <a:endParaRPr lang="en-US" sz="9600" b="1">
              <a:solidFill>
                <a:srgbClr val="FF0000"/>
              </a:solidFill>
              <a:latin typeface=".VnArialH" pitchFamily="34" charset="0"/>
            </a:endParaRPr>
          </a:p>
        </p:txBody>
      </p:sp>
      <p:pic>
        <p:nvPicPr>
          <p:cNvPr id="13" name="Picture 12" descr="IMG20161226095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7465" y="152400"/>
            <a:ext cx="1371600" cy="1930400"/>
          </a:xfrm>
          <a:prstGeom prst="rect">
            <a:avLst/>
          </a:prstGeom>
        </p:spPr>
      </p:pic>
      <p:pic>
        <p:nvPicPr>
          <p:cNvPr id="15" name="Picture 14" descr="IMG201612260951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02047" y="2515073"/>
            <a:ext cx="1351935" cy="14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172</Words>
  <Application>Microsoft Office PowerPoint</Application>
  <PresentationFormat>On-screen Show (4:3)</PresentationFormat>
  <Paragraphs>77</Paragraphs>
  <Slides>16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Flow</vt:lpstr>
      <vt:lpstr>1_Flow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: Ai giỏi nhất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</cp:lastModifiedBy>
  <cp:revision>52</cp:revision>
  <dcterms:created xsi:type="dcterms:W3CDTF">2016-12-26T13:13:27Z</dcterms:created>
  <dcterms:modified xsi:type="dcterms:W3CDTF">2021-10-29T03:05:10Z</dcterms:modified>
</cp:coreProperties>
</file>