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892A-10F7-41BB-B855-69FEEB8493EE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A50-8366-4AB2-B659-129E40F5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5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892A-10F7-41BB-B855-69FEEB8493EE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A50-8366-4AB2-B659-129E40F5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7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892A-10F7-41BB-B855-69FEEB8493EE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A50-8366-4AB2-B659-129E40F5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0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892A-10F7-41BB-B855-69FEEB8493EE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A50-8366-4AB2-B659-129E40F5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892A-10F7-41BB-B855-69FEEB8493EE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A50-8366-4AB2-B659-129E40F5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892A-10F7-41BB-B855-69FEEB8493EE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A50-8366-4AB2-B659-129E40F5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892A-10F7-41BB-B855-69FEEB8493EE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A50-8366-4AB2-B659-129E40F5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0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892A-10F7-41BB-B855-69FEEB8493EE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A50-8366-4AB2-B659-129E40F5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7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892A-10F7-41BB-B855-69FEEB8493EE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A50-8366-4AB2-B659-129E40F5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6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892A-10F7-41BB-B855-69FEEB8493EE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A50-8366-4AB2-B659-129E40F5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8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892A-10F7-41BB-B855-69FEEB8493EE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2A50-8366-4AB2-B659-129E40F5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892A-10F7-41BB-B855-69FEEB8493EE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2A50-8366-4AB2-B659-129E40F5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0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439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Text Box 12"/>
          <p:cNvSpPr txBox="1">
            <a:spLocks noChangeArrowheads="1"/>
          </p:cNvSpPr>
          <p:nvPr/>
        </p:nvSpPr>
        <p:spPr bwMode="auto">
          <a:xfrm>
            <a:off x="706438" y="241300"/>
            <a:ext cx="7739062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7" tIns="45666" rIns="91327" bIns="45666"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15058D"/>
                </a:solidFill>
                <a:latin typeface="Arial" pitchFamily="34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altLang="en-US" b="1">
                <a:solidFill>
                  <a:srgbClr val="15058D"/>
                </a:solidFill>
                <a:latin typeface="Arial" pitchFamily="34" charset="0"/>
              </a:rPr>
              <a:t>TRƯỜNG MẦM NON CHIM ÉN</a:t>
            </a:r>
          </a:p>
        </p:txBody>
      </p:sp>
      <p:pic>
        <p:nvPicPr>
          <p:cNvPr id="104452" name="Picture 14" descr="khung do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2" y="37395"/>
            <a:ext cx="9144000" cy="530154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</p:pic>
      <p:pic>
        <p:nvPicPr>
          <p:cNvPr id="104454" name="Hình ảnh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81075"/>
            <a:ext cx="8985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Hộp Văn bản 2"/>
          <p:cNvSpPr txBox="1">
            <a:spLocks noChangeArrowheads="1"/>
          </p:cNvSpPr>
          <p:nvPr/>
        </p:nvSpPr>
        <p:spPr bwMode="auto">
          <a:xfrm>
            <a:off x="2667000" y="3114675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7" tIns="45666" rIns="91327" bIns="45666"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9pPr>
          </a:lstStyle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Hộp Văn bản 3"/>
          <p:cNvSpPr txBox="1">
            <a:spLocks noChangeArrowheads="1"/>
          </p:cNvSpPr>
          <p:nvPr/>
        </p:nvSpPr>
        <p:spPr bwMode="auto">
          <a:xfrm>
            <a:off x="2652889" y="3638550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7" tIns="45666" rIns="91327" bIns="45666"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9pPr>
          </a:lstStyle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7" name="Hộp Văn bản 1"/>
          <p:cNvSpPr txBox="1">
            <a:spLocks noChangeArrowheads="1"/>
          </p:cNvSpPr>
          <p:nvPr/>
        </p:nvSpPr>
        <p:spPr bwMode="auto">
          <a:xfrm>
            <a:off x="1509713" y="1654175"/>
            <a:ext cx="6122987" cy="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7" tIns="45666" rIns="91327" bIns="45666"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 VỰC PHÁT TRIỂN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 CHỮ CÁI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X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7501361"/>
      </p:ext>
    </p:extLst>
  </p:cSld>
  <p:clrMapOvr>
    <a:masterClrMapping/>
  </p:clrMapOvr>
  <p:transition spd="slow" advTm="2385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82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480"/>
            <a:ext cx="7772400" cy="11025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hoToiDiLamMuaVoiBeat-VA-426159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249492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171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3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x s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95157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6" y="1923678"/>
            <a:ext cx="177805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.VnAvant" pitchFamily="34" charset="0"/>
              </a:rPr>
              <a:t>s</a:t>
            </a:r>
            <a:endParaRPr lang="en-US" sz="239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0991" y="1388348"/>
            <a:ext cx="2246128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  <a:cs typeface="Times New Roman" pitchFamily="18" charset="0"/>
              </a:rPr>
              <a:t>x</a:t>
            </a:r>
            <a:endParaRPr lang="en-US" sz="287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49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0 bài thơ mầm non giúp bé học chữ cái tiếng việt nhanh nhất | Chữ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40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46126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41714" y="4091935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en-US" sz="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206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474"/>
            <a:ext cx="8856984" cy="3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08" y="3705877"/>
            <a:ext cx="901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8610" y="429994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24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8962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494"/>
            <a:ext cx="261042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4340"/>
            <a:ext cx="2780257" cy="163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99330" y="905991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83106" y="84994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3401839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7178" y="3863504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46493" y="3706639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6160" y="3263300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0192" y="2478509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51920" y="2169244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49287" y="2514153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38811" y="3859039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75656" y="2935709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5679E-6 L 0.00365 -0.615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3077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11424 -0.6907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-3453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37014 -0.3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-175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82716E-6 L -0.67274 -0.4506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46" y="-22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82716E-6 L 0.47309 -0.5524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46" y="-2762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6914E-7 L 0.34723 -0.403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-2018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93827E-6 L -0.0073 -0.3657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830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93827E-6 L -0.15434 -0.3024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-1512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93827E-6 L -0.02309 -0.5314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-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7" grpId="0"/>
      <p:bldP spid="7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137</Words>
  <Application>Microsoft Office PowerPoint</Application>
  <PresentationFormat>On-screen Show (16:9)</PresentationFormat>
  <Paragraphs>26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Trò chơi với chữ cái: x 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Windows User</cp:lastModifiedBy>
  <cp:revision>8</cp:revision>
  <dcterms:created xsi:type="dcterms:W3CDTF">2020-05-27T00:53:07Z</dcterms:created>
  <dcterms:modified xsi:type="dcterms:W3CDTF">2020-05-27T09:54:06Z</dcterms:modified>
</cp:coreProperties>
</file>