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3" r:id="rId3"/>
    <p:sldId id="275" r:id="rId4"/>
    <p:sldId id="272" r:id="rId5"/>
    <p:sldId id="276" r:id="rId6"/>
    <p:sldId id="277" r:id="rId7"/>
    <p:sldId id="259" r:id="rId8"/>
    <p:sldId id="262" r:id="rId9"/>
    <p:sldId id="268" r:id="rId10"/>
    <p:sldId id="263" r:id="rId11"/>
    <p:sldId id="269" r:id="rId12"/>
    <p:sldId id="264" r:id="rId13"/>
    <p:sldId id="270" r:id="rId14"/>
    <p:sldId id="266" r:id="rId15"/>
    <p:sldId id="267" r:id="rId16"/>
    <p:sldId id="278" r:id="rId17"/>
    <p:sldId id="279" r:id="rId18"/>
    <p:sldId id="28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3842" autoAdjust="0"/>
  </p:normalViewPr>
  <p:slideViewPr>
    <p:cSldViewPr>
      <p:cViewPr varScale="1">
        <p:scale>
          <a:sx n="63" d="100"/>
          <a:sy n="63" d="100"/>
        </p:scale>
        <p:origin x="1380"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0-06-06T15:21:27.075"/>
    </inkml:context>
    <inkml:brush xml:id="br0">
      <inkml:brushProperty name="width" value="0.05292" units="cm"/>
      <inkml:brushProperty name="height" value="0.05292" units="cm"/>
      <inkml:brushProperty name="color" value="#FFC000"/>
    </inkml:brush>
  </inkml:definitions>
  <inkml:trace contextRef="#ctx0" brushRef="#br0">21924 15931 0</inkml:trace>
  <inkml:trace contextRef="#ctx0" brushRef="#br0" timeOffset="200">21848 15905 0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0-06-10T13:55:40.671"/>
    </inkml:context>
    <inkml:brush xml:id="br0">
      <inkml:brushProperty name="width" value="0.05292" units="cm"/>
      <inkml:brushProperty name="height" value="0.05292" units="cm"/>
      <inkml:brushProperty name="color" value="#FF0000"/>
    </inkml:brush>
  </inkml:definitions>
  <inkml:trace contextRef="#ctx0" brushRef="#br0">23248 4233 0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6T22:07:42.962"/>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6T22:08:06.612"/>
    </inkml:context>
    <inkml:brush xml:id="br0">
      <inkml:brushProperty name="width" value="0.05" units="cm"/>
      <inkml:brushProperty name="height" value="0.05" units="cm"/>
      <inkml:brushProperty name="ignorePressure" value="1"/>
    </inkml:brush>
  </inkml:definitions>
  <inkml:trace contextRef="#ctx0" brushRef="#br0">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45B49A7B-6B23-438E-8AF8-71E983953651}" type="datetimeFigureOut">
              <a:rPr lang="en-SG" smtClean="0"/>
              <a:t>10/6/2020</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B38A0AEC-F83A-40C0-9461-B5AB47D27833}" type="slidenum">
              <a:rPr lang="en-SG" smtClean="0"/>
              <a:t>‹#›</a:t>
            </a:fld>
            <a:endParaRPr lang="en-SG"/>
          </a:p>
        </p:txBody>
      </p:sp>
    </p:spTree>
    <p:extLst>
      <p:ext uri="{BB962C8B-B14F-4D97-AF65-F5344CB8AC3E}">
        <p14:creationId xmlns:p14="http://schemas.microsoft.com/office/powerpoint/2010/main" val="3642226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45B49A7B-6B23-438E-8AF8-71E983953651}" type="datetimeFigureOut">
              <a:rPr lang="en-SG" smtClean="0"/>
              <a:t>10/6/2020</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B38A0AEC-F83A-40C0-9461-B5AB47D27833}" type="slidenum">
              <a:rPr lang="en-SG" smtClean="0"/>
              <a:t>‹#›</a:t>
            </a:fld>
            <a:endParaRPr lang="en-SG"/>
          </a:p>
        </p:txBody>
      </p:sp>
    </p:spTree>
    <p:extLst>
      <p:ext uri="{BB962C8B-B14F-4D97-AF65-F5344CB8AC3E}">
        <p14:creationId xmlns:p14="http://schemas.microsoft.com/office/powerpoint/2010/main" val="3072028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45B49A7B-6B23-438E-8AF8-71E983953651}" type="datetimeFigureOut">
              <a:rPr lang="en-SG" smtClean="0"/>
              <a:t>10/6/2020</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B38A0AEC-F83A-40C0-9461-B5AB47D27833}" type="slidenum">
              <a:rPr lang="en-SG" smtClean="0"/>
              <a:t>‹#›</a:t>
            </a:fld>
            <a:endParaRPr lang="en-SG"/>
          </a:p>
        </p:txBody>
      </p:sp>
    </p:spTree>
    <p:extLst>
      <p:ext uri="{BB962C8B-B14F-4D97-AF65-F5344CB8AC3E}">
        <p14:creationId xmlns:p14="http://schemas.microsoft.com/office/powerpoint/2010/main" val="3672479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45B49A7B-6B23-438E-8AF8-71E983953651}" type="datetimeFigureOut">
              <a:rPr lang="en-SG" smtClean="0"/>
              <a:t>10/6/2020</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B38A0AEC-F83A-40C0-9461-B5AB47D27833}" type="slidenum">
              <a:rPr lang="en-SG" smtClean="0"/>
              <a:t>‹#›</a:t>
            </a:fld>
            <a:endParaRPr lang="en-SG"/>
          </a:p>
        </p:txBody>
      </p:sp>
    </p:spTree>
    <p:extLst>
      <p:ext uri="{BB962C8B-B14F-4D97-AF65-F5344CB8AC3E}">
        <p14:creationId xmlns:p14="http://schemas.microsoft.com/office/powerpoint/2010/main" val="133388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B49A7B-6B23-438E-8AF8-71E983953651}" type="datetimeFigureOut">
              <a:rPr lang="en-SG" smtClean="0"/>
              <a:t>10/6/2020</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B38A0AEC-F83A-40C0-9461-B5AB47D27833}" type="slidenum">
              <a:rPr lang="en-SG" smtClean="0"/>
              <a:t>‹#›</a:t>
            </a:fld>
            <a:endParaRPr lang="en-SG"/>
          </a:p>
        </p:txBody>
      </p:sp>
    </p:spTree>
    <p:extLst>
      <p:ext uri="{BB962C8B-B14F-4D97-AF65-F5344CB8AC3E}">
        <p14:creationId xmlns:p14="http://schemas.microsoft.com/office/powerpoint/2010/main" val="719706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45B49A7B-6B23-438E-8AF8-71E983953651}" type="datetimeFigureOut">
              <a:rPr lang="en-SG" smtClean="0"/>
              <a:t>10/6/2020</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B38A0AEC-F83A-40C0-9461-B5AB47D27833}" type="slidenum">
              <a:rPr lang="en-SG" smtClean="0"/>
              <a:t>‹#›</a:t>
            </a:fld>
            <a:endParaRPr lang="en-SG"/>
          </a:p>
        </p:txBody>
      </p:sp>
    </p:spTree>
    <p:extLst>
      <p:ext uri="{BB962C8B-B14F-4D97-AF65-F5344CB8AC3E}">
        <p14:creationId xmlns:p14="http://schemas.microsoft.com/office/powerpoint/2010/main" val="3775254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45B49A7B-6B23-438E-8AF8-71E983953651}" type="datetimeFigureOut">
              <a:rPr lang="en-SG" smtClean="0"/>
              <a:t>10/6/2020</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B38A0AEC-F83A-40C0-9461-B5AB47D27833}" type="slidenum">
              <a:rPr lang="en-SG" smtClean="0"/>
              <a:t>‹#›</a:t>
            </a:fld>
            <a:endParaRPr lang="en-SG"/>
          </a:p>
        </p:txBody>
      </p:sp>
    </p:spTree>
    <p:extLst>
      <p:ext uri="{BB962C8B-B14F-4D97-AF65-F5344CB8AC3E}">
        <p14:creationId xmlns:p14="http://schemas.microsoft.com/office/powerpoint/2010/main" val="366116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45B49A7B-6B23-438E-8AF8-71E983953651}" type="datetimeFigureOut">
              <a:rPr lang="en-SG" smtClean="0"/>
              <a:t>10/6/2020</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B38A0AEC-F83A-40C0-9461-B5AB47D27833}" type="slidenum">
              <a:rPr lang="en-SG" smtClean="0"/>
              <a:t>‹#›</a:t>
            </a:fld>
            <a:endParaRPr lang="en-SG"/>
          </a:p>
        </p:txBody>
      </p:sp>
    </p:spTree>
    <p:extLst>
      <p:ext uri="{BB962C8B-B14F-4D97-AF65-F5344CB8AC3E}">
        <p14:creationId xmlns:p14="http://schemas.microsoft.com/office/powerpoint/2010/main" val="11074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B49A7B-6B23-438E-8AF8-71E983953651}" type="datetimeFigureOut">
              <a:rPr lang="en-SG" smtClean="0"/>
              <a:t>10/6/2020</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B38A0AEC-F83A-40C0-9461-B5AB47D27833}" type="slidenum">
              <a:rPr lang="en-SG" smtClean="0"/>
              <a:t>‹#›</a:t>
            </a:fld>
            <a:endParaRPr lang="en-SG"/>
          </a:p>
        </p:txBody>
      </p:sp>
    </p:spTree>
    <p:extLst>
      <p:ext uri="{BB962C8B-B14F-4D97-AF65-F5344CB8AC3E}">
        <p14:creationId xmlns:p14="http://schemas.microsoft.com/office/powerpoint/2010/main" val="29642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B49A7B-6B23-438E-8AF8-71E983953651}" type="datetimeFigureOut">
              <a:rPr lang="en-SG" smtClean="0"/>
              <a:t>10/6/2020</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B38A0AEC-F83A-40C0-9461-B5AB47D27833}" type="slidenum">
              <a:rPr lang="en-SG" smtClean="0"/>
              <a:t>‹#›</a:t>
            </a:fld>
            <a:endParaRPr lang="en-SG"/>
          </a:p>
        </p:txBody>
      </p:sp>
    </p:spTree>
    <p:extLst>
      <p:ext uri="{BB962C8B-B14F-4D97-AF65-F5344CB8AC3E}">
        <p14:creationId xmlns:p14="http://schemas.microsoft.com/office/powerpoint/2010/main" val="967084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B49A7B-6B23-438E-8AF8-71E983953651}" type="datetimeFigureOut">
              <a:rPr lang="en-SG" smtClean="0"/>
              <a:t>10/6/2020</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B38A0AEC-F83A-40C0-9461-B5AB47D27833}" type="slidenum">
              <a:rPr lang="en-SG" smtClean="0"/>
              <a:t>‹#›</a:t>
            </a:fld>
            <a:endParaRPr lang="en-SG"/>
          </a:p>
        </p:txBody>
      </p:sp>
    </p:spTree>
    <p:extLst>
      <p:ext uri="{BB962C8B-B14F-4D97-AF65-F5344CB8AC3E}">
        <p14:creationId xmlns:p14="http://schemas.microsoft.com/office/powerpoint/2010/main" val="3337772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B49A7B-6B23-438E-8AF8-71E983953651}" type="datetimeFigureOut">
              <a:rPr lang="en-SG" smtClean="0"/>
              <a:t>10/6/2020</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A0AEC-F83A-40C0-9461-B5AB47D27833}" type="slidenum">
              <a:rPr lang="en-SG" smtClean="0"/>
              <a:t>‹#›</a:t>
            </a:fld>
            <a:endParaRPr lang="en-SG"/>
          </a:p>
        </p:txBody>
      </p:sp>
    </p:spTree>
    <p:extLst>
      <p:ext uri="{BB962C8B-B14F-4D97-AF65-F5344CB8AC3E}">
        <p14:creationId xmlns:p14="http://schemas.microsoft.com/office/powerpoint/2010/main" val="983403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f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5.png"/><Relationship Id="rId4" Type="http://schemas.microsoft.com/office/2007/relationships/hdphoto" Target="../media/hdphoto5.wdp"/><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customXml" Target="../ink/ink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emf"/><Relationship Id="rId5" Type="http://schemas.openxmlformats.org/officeDocument/2006/relationships/customXml" Target="../ink/ink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ustomXml" Target="../ink/ink4.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RO TRƯỜNG FULL">
            <a:hlinkClick r:id="" action="ppaction://media"/>
            <a:extLst>
              <a:ext uri="{FF2B5EF4-FFF2-40B4-BE49-F238E27FC236}">
                <a16:creationId xmlns:a16="http://schemas.microsoft.com/office/drawing/2014/main" id="{323F1406-A240-40D2-B647-76575FFF82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48972216"/>
      </p:ext>
    </p:extLst>
  </p:cSld>
  <p:clrMapOvr>
    <a:masterClrMapping/>
  </p:clrMapOvr>
  <mc:AlternateContent xmlns:mc="http://schemas.openxmlformats.org/markup-compatibility/2006">
    <mc:Choice xmlns:p14="http://schemas.microsoft.com/office/powerpoint/2010/main" Requires="p14">
      <p:transition spd="slow" p14:dur="2000" advTm="10402"/>
    </mc:Choice>
    <mc:Fallback>
      <p:transition spd="slow" advTm="10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081833-BAE5-4917-849D-6E7F9AFF6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0" y="-37089"/>
            <a:ext cx="9144000" cy="6858000"/>
          </a:xfrm>
          <a:prstGeom prst="rect">
            <a:avLst/>
          </a:prstGeom>
        </p:spPr>
      </p:pic>
      <p:pic>
        <p:nvPicPr>
          <p:cNvPr id="9" name="Picture 8">
            <a:extLst>
              <a:ext uri="{FF2B5EF4-FFF2-40B4-BE49-F238E27FC236}">
                <a16:creationId xmlns:a16="http://schemas.microsoft.com/office/drawing/2014/main" id="{9992BFB5-568D-48D8-A442-28F94D998B8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400911">
            <a:off x="392828" y="102860"/>
            <a:ext cx="2448273" cy="2465512"/>
          </a:xfrm>
          <a:prstGeom prst="rect">
            <a:avLst/>
          </a:prstGeom>
        </p:spPr>
      </p:pic>
      <p:sp>
        <p:nvSpPr>
          <p:cNvPr id="10" name="Oval 9">
            <a:extLst>
              <a:ext uri="{FF2B5EF4-FFF2-40B4-BE49-F238E27FC236}">
                <a16:creationId xmlns:a16="http://schemas.microsoft.com/office/drawing/2014/main" id="{5549D53D-9D39-4BA2-B5B9-DA1D08D14A82}"/>
              </a:ext>
            </a:extLst>
          </p:cNvPr>
          <p:cNvSpPr/>
          <p:nvPr/>
        </p:nvSpPr>
        <p:spPr>
          <a:xfrm>
            <a:off x="2339752" y="2024844"/>
            <a:ext cx="144016"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DC768C4-8E14-4C74-97F2-C72F8CEFA6C2}"/>
              </a:ext>
            </a:extLst>
          </p:cNvPr>
          <p:cNvSpPr/>
          <p:nvPr/>
        </p:nvSpPr>
        <p:spPr>
          <a:xfrm>
            <a:off x="2267744" y="1937534"/>
            <a:ext cx="72008" cy="873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C9B85F7-E3E3-46FC-9B0F-E6AF1D7ABB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63" b="97384" l="1538" r="99385">
                        <a14:foregroundMark x1="23231" y1="42006" x2="23231" y2="42006"/>
                        <a14:foregroundMark x1="7538" y1="35901" x2="7538" y2="35901"/>
                        <a14:foregroundMark x1="3846" y1="28779" x2="3846" y2="28779"/>
                        <a14:foregroundMark x1="45692" y1="6686" x2="45692" y2="6686"/>
                        <a14:foregroundMark x1="46923" y1="6250" x2="49692" y2="13517"/>
                        <a14:foregroundMark x1="49692" y1="13517" x2="49692" y2="13517"/>
                        <a14:foregroundMark x1="49385" y1="1163" x2="56462" y2="2471"/>
                        <a14:foregroundMark x1="94769" y1="46076" x2="99538" y2="51744"/>
                        <a14:foregroundMark x1="99538" y1="51744" x2="99692" y2="52180"/>
                        <a14:foregroundMark x1="55538" y1="93895" x2="57692" y2="97529"/>
                        <a14:foregroundMark x1="1538" y1="27616" x2="2462" y2="30959"/>
                        <a14:foregroundMark x1="10769" y1="29942" x2="10769" y2="29942"/>
                      </a14:backgroundRemoval>
                    </a14:imgEffect>
                  </a14:imgLayer>
                </a14:imgProps>
              </a:ext>
              <a:ext uri="{28A0092B-C50C-407E-A947-70E740481C1C}">
                <a14:useLocalDpi xmlns:a14="http://schemas.microsoft.com/office/drawing/2010/main" val="0"/>
              </a:ext>
            </a:extLst>
          </a:blip>
          <a:stretch>
            <a:fillRect/>
          </a:stretch>
        </p:blipFill>
        <p:spPr>
          <a:xfrm flipH="1">
            <a:off x="971600" y="1821467"/>
            <a:ext cx="4104456" cy="5019123"/>
          </a:xfrm>
          <a:prstGeom prst="rect">
            <a:avLst/>
          </a:prstGeom>
        </p:spPr>
      </p:pic>
      <p:pic>
        <p:nvPicPr>
          <p:cNvPr id="7" name="Picture 6">
            <a:extLst>
              <a:ext uri="{FF2B5EF4-FFF2-40B4-BE49-F238E27FC236}">
                <a16:creationId xmlns:a16="http://schemas.microsoft.com/office/drawing/2014/main" id="{F3323F09-44BE-43D9-A1E7-5B0A4905825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63" b="97384" l="1538" r="99385">
                        <a14:foregroundMark x1="23231" y1="42006" x2="23231" y2="42006"/>
                        <a14:foregroundMark x1="7538" y1="35901" x2="7538" y2="35901"/>
                        <a14:foregroundMark x1="3846" y1="28779" x2="3846" y2="28779"/>
                        <a14:foregroundMark x1="45692" y1="6686" x2="45692" y2="6686"/>
                        <a14:foregroundMark x1="46923" y1="6250" x2="49692" y2="13517"/>
                        <a14:foregroundMark x1="49692" y1="13517" x2="49692" y2="13517"/>
                        <a14:foregroundMark x1="49385" y1="1163" x2="56462" y2="2471"/>
                        <a14:foregroundMark x1="94769" y1="46076" x2="99538" y2="51744"/>
                        <a14:foregroundMark x1="99538" y1="51744" x2="99692" y2="52180"/>
                        <a14:foregroundMark x1="55538" y1="93895" x2="57692" y2="97529"/>
                        <a14:foregroundMark x1="1538" y1="27616" x2="2462" y2="30959"/>
                        <a14:foregroundMark x1="10769" y1="29942" x2="10769" y2="29942"/>
                      </a14:backgroundRemoval>
                    </a14:imgEffect>
                  </a14:imgLayer>
                </a14:imgProps>
              </a:ext>
              <a:ext uri="{28A0092B-C50C-407E-A947-70E740481C1C}">
                <a14:useLocalDpi xmlns:a14="http://schemas.microsoft.com/office/drawing/2010/main" val="0"/>
              </a:ext>
            </a:extLst>
          </a:blip>
          <a:stretch>
            <a:fillRect/>
          </a:stretch>
        </p:blipFill>
        <p:spPr>
          <a:xfrm flipH="1">
            <a:off x="971600" y="1817132"/>
            <a:ext cx="4104456" cy="5019123"/>
          </a:xfrm>
          <a:prstGeom prst="rect">
            <a:avLst/>
          </a:prstGeom>
        </p:spPr>
      </p:pic>
      <p:sp>
        <p:nvSpPr>
          <p:cNvPr id="2" name="TextBox 1">
            <a:extLst>
              <a:ext uri="{FF2B5EF4-FFF2-40B4-BE49-F238E27FC236}">
                <a16:creationId xmlns:a16="http://schemas.microsoft.com/office/drawing/2014/main" id="{33151B2E-7ABE-4668-B537-10F5827DEBE5}"/>
              </a:ext>
            </a:extLst>
          </p:cNvPr>
          <p:cNvSpPr txBox="1"/>
          <p:nvPr/>
        </p:nvSpPr>
        <p:spPr>
          <a:xfrm>
            <a:off x="4084320" y="2641600"/>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B4E2E673-9D2E-4A66-B350-0E1307BB7480}"/>
              </a:ext>
            </a:extLst>
          </p:cNvPr>
          <p:cNvSpPr txBox="1"/>
          <p:nvPr/>
        </p:nvSpPr>
        <p:spPr>
          <a:xfrm>
            <a:off x="6084168" y="476672"/>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3EC228E1-1034-4913-9E5C-EB9FE4084F15}"/>
              </a:ext>
            </a:extLst>
          </p:cNvPr>
          <p:cNvSpPr txBox="1"/>
          <p:nvPr/>
        </p:nvSpPr>
        <p:spPr>
          <a:xfrm>
            <a:off x="3347864" y="764704"/>
            <a:ext cx="2304256" cy="923330"/>
          </a:xfrm>
          <a:prstGeom prst="rect">
            <a:avLst/>
          </a:prstGeom>
          <a:noFill/>
        </p:spPr>
        <p:txBody>
          <a:bodyPr wrap="square" rtlCol="0">
            <a:spAutoFit/>
          </a:bodyPr>
          <a:lstStyle/>
          <a:p>
            <a:pPr algn="just"/>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chiếc</a:t>
            </a:r>
            <a:r>
              <a:rPr lang="en-US" dirty="0">
                <a:latin typeface="Times New Roman" panose="02020603050405020304" pitchFamily="18" charset="0"/>
                <a:cs typeface="Times New Roman" panose="02020603050405020304" pitchFamily="18" charset="0"/>
              </a:rPr>
              <a:t> ô </a:t>
            </a:r>
            <a:r>
              <a:rPr lang="en-US" dirty="0" err="1">
                <a:latin typeface="Times New Roman" panose="02020603050405020304" pitchFamily="18" charset="0"/>
                <a:cs typeface="Times New Roman" panose="02020603050405020304" pitchFamily="18" charset="0"/>
              </a:rPr>
              <a:t>tô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endParaRPr lang="en-US" dirty="0"/>
          </a:p>
        </p:txBody>
      </p:sp>
      <p:pic>
        <p:nvPicPr>
          <p:cNvPr id="12" name="Picture 11">
            <a:extLst>
              <a:ext uri="{FF2B5EF4-FFF2-40B4-BE49-F238E27FC236}">
                <a16:creationId xmlns:a16="http://schemas.microsoft.com/office/drawing/2014/main" id="{5F2ED384-A80E-409B-B5C0-529F5BC903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7322" y="-37089"/>
            <a:ext cx="1086678" cy="1086678"/>
          </a:xfrm>
          <a:prstGeom prst="rect">
            <a:avLst/>
          </a:prstGeom>
        </p:spPr>
      </p:pic>
    </p:spTree>
    <p:extLst>
      <p:ext uri="{BB962C8B-B14F-4D97-AF65-F5344CB8AC3E}">
        <p14:creationId xmlns:p14="http://schemas.microsoft.com/office/powerpoint/2010/main" val="335434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DDA995-81F9-498B-A77C-7D48DD75C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37526A25-D497-4327-9061-195FAD7021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84167" y1="52345" x2="84167" y2="52345"/>
                      </a14:backgroundRemoval>
                    </a14:imgEffect>
                  </a14:imgLayer>
                </a14:imgProps>
              </a:ext>
              <a:ext uri="{28A0092B-C50C-407E-A947-70E740481C1C}">
                <a14:useLocalDpi xmlns:a14="http://schemas.microsoft.com/office/drawing/2010/main" val="0"/>
              </a:ext>
            </a:extLst>
          </a:blip>
          <a:stretch>
            <a:fillRect/>
          </a:stretch>
        </p:blipFill>
        <p:spPr>
          <a:xfrm rot="20436955">
            <a:off x="2229247" y="2504341"/>
            <a:ext cx="4892485" cy="5376685"/>
          </a:xfrm>
          <a:prstGeom prst="rect">
            <a:avLst/>
          </a:prstGeom>
        </p:spPr>
      </p:pic>
      <p:pic>
        <p:nvPicPr>
          <p:cNvPr id="9" name="Picture 8">
            <a:extLst>
              <a:ext uri="{FF2B5EF4-FFF2-40B4-BE49-F238E27FC236}">
                <a16:creationId xmlns:a16="http://schemas.microsoft.com/office/drawing/2014/main" id="{7B5EF560-C368-4DCC-A2B1-BF822EFD9A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34" b="98256" l="3385" r="98462">
                        <a14:foregroundMark x1="3538" y1="30233" x2="3538" y2="30233"/>
                        <a14:foregroundMark x1="44923" y1="40407" x2="44923" y2="40407"/>
                        <a14:foregroundMark x1="48615" y1="31977" x2="48615" y2="31977"/>
                        <a14:foregroundMark x1="52154" y1="3924" x2="52154" y2="3924"/>
                        <a14:foregroundMark x1="92923" y1="44477" x2="92923" y2="44477"/>
                        <a14:foregroundMark x1="98462" y1="57558" x2="98462" y2="57558"/>
                        <a14:backgroundMark x1="70000" y1="61192" x2="26923" y2="56395"/>
                        <a14:backgroundMark x1="62308" y1="60610" x2="28462" y2="57994"/>
                        <a14:backgroundMark x1="28462" y1="57994" x2="27077" y2="57558"/>
                        <a14:backgroundMark x1="48769" y1="65552" x2="48769" y2="65552"/>
                        <a14:backgroundMark x1="42000" y1="70494" x2="42000" y2="70494"/>
                        <a14:backgroundMark x1="44769" y1="71221" x2="44769" y2="71221"/>
                        <a14:backgroundMark x1="51692" y1="72093" x2="51692" y2="72093"/>
                        <a14:backgroundMark x1="51692" y1="72093" x2="44923" y2="77180"/>
                        <a14:backgroundMark x1="44923" y1="77180" x2="43692" y2="76163"/>
                        <a14:backgroundMark x1="37077" y1="74273" x2="45077" y2="78634"/>
                        <a14:backgroundMark x1="54000" y1="72674" x2="49385" y2="80378"/>
                        <a14:backgroundMark x1="49385" y1="80378" x2="49231" y2="81395"/>
                        <a14:backgroundMark x1="61231" y1="67878" x2="54000" y2="70494"/>
                        <a14:backgroundMark x1="42769" y1="90698" x2="32615" y2="92878"/>
                        <a14:backgroundMark x1="55692" y1="92733" x2="60615" y2="97965"/>
                      </a14:backgroundRemoval>
                    </a14:imgEffect>
                  </a14:imgLayer>
                </a14:imgProps>
              </a:ext>
              <a:ext uri="{28A0092B-C50C-407E-A947-70E740481C1C}">
                <a14:useLocalDpi xmlns:a14="http://schemas.microsoft.com/office/drawing/2010/main" val="0"/>
              </a:ext>
            </a:extLst>
          </a:blip>
          <a:stretch>
            <a:fillRect/>
          </a:stretch>
        </p:blipFill>
        <p:spPr>
          <a:xfrm flipH="1">
            <a:off x="3667375" y="2780928"/>
            <a:ext cx="2016227" cy="3573016"/>
          </a:xfrm>
          <a:prstGeom prst="rect">
            <a:avLst/>
          </a:prstGeom>
        </p:spPr>
      </p:pic>
      <p:sp>
        <p:nvSpPr>
          <p:cNvPr id="3" name="TextBox 2">
            <a:extLst>
              <a:ext uri="{FF2B5EF4-FFF2-40B4-BE49-F238E27FC236}">
                <a16:creationId xmlns:a16="http://schemas.microsoft.com/office/drawing/2014/main" id="{D36AF78E-236E-4ACB-874C-D687F4689442}"/>
              </a:ext>
            </a:extLst>
          </p:cNvPr>
          <p:cNvSpPr txBox="1"/>
          <p:nvPr/>
        </p:nvSpPr>
        <p:spPr>
          <a:xfrm>
            <a:off x="1107624" y="139656"/>
            <a:ext cx="6264696" cy="338554"/>
          </a:xfrm>
          <a:prstGeom prst="rect">
            <a:avLst/>
          </a:prstGeom>
          <a:no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lên</a:t>
            </a:r>
            <a:r>
              <a:rPr lang="en-US" sz="1600" dirty="0">
                <a:latin typeface="Times New Roman" panose="02020603050405020304" pitchFamily="18" charset="0"/>
                <a:cs typeface="Times New Roman" panose="02020603050405020304" pitchFamily="18" charset="0"/>
              </a:rPr>
              <a:t> ô </a:t>
            </a:r>
            <a:r>
              <a:rPr lang="en-US" sz="1600" dirty="0" err="1">
                <a:latin typeface="Times New Roman" panose="02020603050405020304" pitchFamily="18" charset="0"/>
                <a:cs typeface="Times New Roman" panose="02020603050405020304" pitchFamily="18" charset="0"/>
              </a:rPr>
              <a:t>tô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chân</a:t>
            </a:r>
            <a:r>
              <a:rPr lang="en-US" sz="1600" dirty="0">
                <a:latin typeface="Times New Roman" panose="02020603050405020304" pitchFamily="18" charset="0"/>
                <a:cs typeface="Times New Roman" panose="02020603050405020304" pitchFamily="18" charset="0"/>
              </a:rPr>
              <a:t> h</a:t>
            </a:r>
            <a:r>
              <a:rPr lang="vi-VN" sz="1600" dirty="0">
                <a:latin typeface="Times New Roman" panose="02020603050405020304" pitchFamily="18" charset="0"/>
                <a:cs typeface="Times New Roman" panose="02020603050405020304" pitchFamily="18" charset="0"/>
              </a:rPr>
              <a:t>ơ</a:t>
            </a:r>
            <a:r>
              <a:rPr lang="en-US" sz="1600" dirty="0">
                <a:latin typeface="Times New Roman" panose="02020603050405020304" pitchFamily="18" charset="0"/>
                <a:cs typeface="Times New Roman" panose="02020603050405020304" pitchFamily="18" charset="0"/>
              </a:rPr>
              <a:t>n </a:t>
            </a:r>
            <a:r>
              <a:rPr lang="en-US" sz="1600" dirty="0" err="1">
                <a:latin typeface="Times New Roman" panose="02020603050405020304" pitchFamily="18" charset="0"/>
                <a:cs typeface="Times New Roman" panose="02020603050405020304" pitchFamily="18" charset="0"/>
              </a:rPr>
              <a:t>nh</a:t>
            </a:r>
            <a:r>
              <a:rPr lang="vi-VN" sz="1600" dirty="0">
                <a:latin typeface="Times New Roman" panose="02020603050405020304" pitchFamily="18" charset="0"/>
                <a:cs typeface="Times New Roman" panose="02020603050405020304" pitchFamily="18" charset="0"/>
              </a:rPr>
              <a:t>ư</a:t>
            </a:r>
            <a:r>
              <a:rPr lang="en-US" sz="1600" dirty="0">
                <a:latin typeface="Times New Roman" panose="02020603050405020304" pitchFamily="18" charset="0"/>
                <a:cs typeface="Times New Roman" panose="02020603050405020304" pitchFamily="18" charset="0"/>
              </a:rPr>
              <a:t>ng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xóc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quá</a:t>
            </a:r>
            <a:r>
              <a:rPr lang="en-US" sz="16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15279CFC-4057-4855-A228-56DF8F61F6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7322" y="0"/>
            <a:ext cx="1086678" cy="1086678"/>
          </a:xfrm>
          <a:prstGeom prst="rect">
            <a:avLst/>
          </a:prstGeom>
        </p:spPr>
      </p:pic>
    </p:spTree>
    <p:extLst>
      <p:ext uri="{BB962C8B-B14F-4D97-AF65-F5344CB8AC3E}">
        <p14:creationId xmlns:p14="http://schemas.microsoft.com/office/powerpoint/2010/main" val="89286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7"/>
                                        </p:tgtEl>
                                        <p:attrNameLst>
                                          <p:attrName>r</p:attrName>
                                        </p:attrNameLst>
                                      </p:cBhvr>
                                    </p:animRot>
                                    <p:animRot by="-240000">
                                      <p:cBhvr>
                                        <p:cTn id="39" dur="200" fill="hold">
                                          <p:stCondLst>
                                            <p:cond delay="200"/>
                                          </p:stCondLst>
                                        </p:cTn>
                                        <p:tgtEl>
                                          <p:spTgt spid="7"/>
                                        </p:tgtEl>
                                        <p:attrNameLst>
                                          <p:attrName>r</p:attrName>
                                        </p:attrNameLst>
                                      </p:cBhvr>
                                    </p:animRot>
                                    <p:animRot by="240000">
                                      <p:cBhvr>
                                        <p:cTn id="40" dur="200" fill="hold">
                                          <p:stCondLst>
                                            <p:cond delay="400"/>
                                          </p:stCondLst>
                                        </p:cTn>
                                        <p:tgtEl>
                                          <p:spTgt spid="7"/>
                                        </p:tgtEl>
                                        <p:attrNameLst>
                                          <p:attrName>r</p:attrName>
                                        </p:attrNameLst>
                                      </p:cBhvr>
                                    </p:animRot>
                                    <p:animRot by="-240000">
                                      <p:cBhvr>
                                        <p:cTn id="41" dur="200" fill="hold">
                                          <p:stCondLst>
                                            <p:cond delay="600"/>
                                          </p:stCondLst>
                                        </p:cTn>
                                        <p:tgtEl>
                                          <p:spTgt spid="7"/>
                                        </p:tgtEl>
                                        <p:attrNameLst>
                                          <p:attrName>r</p:attrName>
                                        </p:attrNameLst>
                                      </p:cBhvr>
                                    </p:animRot>
                                    <p:animRot by="120000">
                                      <p:cBhvr>
                                        <p:cTn id="4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927FD-8289-4C43-A5D8-568050303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289032" cy="6858000"/>
          </a:xfrm>
          <a:prstGeom prst="rect">
            <a:avLst/>
          </a:prstGeom>
        </p:spPr>
      </p:pic>
      <p:pic>
        <p:nvPicPr>
          <p:cNvPr id="5" name="Picture 4">
            <a:extLst>
              <a:ext uri="{FF2B5EF4-FFF2-40B4-BE49-F238E27FC236}">
                <a16:creationId xmlns:a16="http://schemas.microsoft.com/office/drawing/2014/main" id="{EC6F4F0B-AA78-4E74-A44B-0327485505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20186025">
            <a:off x="1741747" y="1574880"/>
            <a:ext cx="6106664" cy="6713984"/>
          </a:xfrm>
          <a:prstGeom prst="rect">
            <a:avLst/>
          </a:prstGeom>
        </p:spPr>
      </p:pic>
      <p:pic>
        <p:nvPicPr>
          <p:cNvPr id="11" name="Picture 10">
            <a:extLst>
              <a:ext uri="{FF2B5EF4-FFF2-40B4-BE49-F238E27FC236}">
                <a16:creationId xmlns:a16="http://schemas.microsoft.com/office/drawing/2014/main" id="{CF805FF4-200C-47F0-AE72-6C3FD06782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67" r="94500">
                        <a14:foregroundMark x1="92167" y1="55667" x2="92167" y2="55667"/>
                        <a14:foregroundMark x1="91167" y1="56500" x2="94500" y2="58167"/>
                        <a14:foregroundMark x1="6833" y1="43833" x2="6833" y2="34833"/>
                        <a14:foregroundMark x1="10500" y1="67333" x2="9500" y2="76000"/>
                        <a14:foregroundMark x1="9500" y1="76000" x2="9500" y2="76000"/>
                        <a14:foregroundMark x1="47167" y1="31333" x2="47167" y2="31333"/>
                        <a14:foregroundMark x1="47167" y1="31333" x2="46167" y2="26500"/>
                        <a14:foregroundMark x1="30667" y1="63000" x2="30667" y2="63000"/>
                        <a14:foregroundMark x1="28833" y1="65833" x2="23333" y2="66667"/>
                        <a14:foregroundMark x1="5667" y1="34000" x2="5667" y2="44833"/>
                      </a14:backgroundRemoval>
                    </a14:imgEffect>
                  </a14:imgLayer>
                </a14:imgProps>
              </a:ext>
              <a:ext uri="{28A0092B-C50C-407E-A947-70E740481C1C}">
                <a14:useLocalDpi xmlns:a14="http://schemas.microsoft.com/office/drawing/2010/main" val="0"/>
              </a:ext>
            </a:extLst>
          </a:blip>
          <a:stretch>
            <a:fillRect/>
          </a:stretch>
        </p:blipFill>
        <p:spPr>
          <a:xfrm flipH="1">
            <a:off x="837654" y="-387424"/>
            <a:ext cx="3248545" cy="3538929"/>
          </a:xfrm>
          <a:prstGeom prst="rect">
            <a:avLst/>
          </a:prstGeom>
        </p:spPr>
      </p:pic>
      <p:sp>
        <p:nvSpPr>
          <p:cNvPr id="12" name="Oval 11">
            <a:extLst>
              <a:ext uri="{FF2B5EF4-FFF2-40B4-BE49-F238E27FC236}">
                <a16:creationId xmlns:a16="http://schemas.microsoft.com/office/drawing/2014/main" id="{8677AA48-EA24-4DA0-9A8B-5AD0E2821FE9}"/>
              </a:ext>
            </a:extLst>
          </p:cNvPr>
          <p:cNvSpPr/>
          <p:nvPr/>
        </p:nvSpPr>
        <p:spPr>
          <a:xfrm>
            <a:off x="4175956" y="2286316"/>
            <a:ext cx="432048"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BFAFF1-73BB-460A-BD90-64B9AA4CEB8D}"/>
              </a:ext>
            </a:extLst>
          </p:cNvPr>
          <p:cNvSpPr/>
          <p:nvPr/>
        </p:nvSpPr>
        <p:spPr>
          <a:xfrm>
            <a:off x="3952875" y="2139541"/>
            <a:ext cx="170098" cy="2226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69346A-FEA7-44CC-9873-F7AD1001C5B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198" b="89971" l="2154" r="95385">
                        <a14:foregroundMark x1="92615" y1="47238" x2="95538" y2="51599"/>
                        <a14:foregroundMark x1="45231" y1="41570" x2="45231" y2="46221"/>
                        <a14:foregroundMark x1="47385" y1="7703" x2="49538" y2="12500"/>
                        <a14:foregroundMark x1="51077" y1="3343" x2="51077" y2="3198"/>
                        <a14:foregroundMark x1="2154" y1="28198" x2="5077" y2="28634"/>
                        <a14:backgroundMark x1="70000" y1="64535" x2="49846" y2="64244"/>
                        <a14:backgroundMark x1="49846" y1="64244" x2="32923" y2="60320"/>
                        <a14:backgroundMark x1="32923" y1="60320" x2="29077" y2="57994"/>
                        <a14:backgroundMark x1="71846" y1="63372" x2="37538" y2="57558"/>
                        <a14:backgroundMark x1="37538" y1="57558" x2="33077" y2="54215"/>
                      </a14:backgroundRemoval>
                    </a14:imgEffect>
                  </a14:imgLayer>
                </a14:imgProps>
              </a:ext>
              <a:ext uri="{28A0092B-C50C-407E-A947-70E740481C1C}">
                <a14:useLocalDpi xmlns:a14="http://schemas.microsoft.com/office/drawing/2010/main" val="0"/>
              </a:ext>
            </a:extLst>
          </a:blip>
          <a:stretch>
            <a:fillRect/>
          </a:stretch>
        </p:blipFill>
        <p:spPr>
          <a:xfrm flipH="1">
            <a:off x="3381108" y="2548036"/>
            <a:ext cx="2827942" cy="3839971"/>
          </a:xfrm>
          <a:prstGeom prst="rect">
            <a:avLst/>
          </a:prstGeom>
        </p:spPr>
      </p:pic>
      <p:sp>
        <p:nvSpPr>
          <p:cNvPr id="2" name="TextBox 1">
            <a:extLst>
              <a:ext uri="{FF2B5EF4-FFF2-40B4-BE49-F238E27FC236}">
                <a16:creationId xmlns:a16="http://schemas.microsoft.com/office/drawing/2014/main" id="{35061007-DCFA-4D3F-BD27-981E1F264AD9}"/>
              </a:ext>
            </a:extLst>
          </p:cNvPr>
          <p:cNvSpPr txBox="1"/>
          <p:nvPr/>
        </p:nvSpPr>
        <p:spPr>
          <a:xfrm>
            <a:off x="4860032" y="188640"/>
            <a:ext cx="2827942" cy="1077218"/>
          </a:xfrm>
          <a:prstGeom prst="rect">
            <a:avLst/>
          </a:prstGeom>
          <a:noFill/>
        </p:spPr>
        <p:txBody>
          <a:bodyPr wrap="square" rtlCol="0">
            <a:spAutoFit/>
          </a:bodyPr>
          <a:lstStyle/>
          <a:p>
            <a:pPr algn="just"/>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Chắc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bằng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máy</a:t>
            </a:r>
            <a:r>
              <a:rPr lang="en-US" sz="1600" dirty="0">
                <a:latin typeface="Times New Roman" panose="02020603050405020304" pitchFamily="18" charset="0"/>
                <a:cs typeface="Times New Roman" panose="02020603050405020304" pitchFamily="18" charset="0"/>
              </a:rPr>
              <a:t> bay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êm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ái</a:t>
            </a:r>
            <a:r>
              <a:rPr lang="en-US" sz="1600" dirty="0">
                <a:latin typeface="Times New Roman" panose="02020603050405020304" pitchFamily="18" charset="0"/>
                <a:cs typeface="Times New Roman" panose="02020603050405020304" pitchFamily="18" charset="0"/>
              </a:rPr>
              <a:t> đ</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bằng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máy</a:t>
            </a:r>
            <a:r>
              <a:rPr lang="en-US" sz="1600" dirty="0">
                <a:latin typeface="Times New Roman" panose="02020603050405020304" pitchFamily="18" charset="0"/>
                <a:cs typeface="Times New Roman" panose="02020603050405020304" pitchFamily="18" charset="0"/>
              </a:rPr>
              <a:t> bay </a:t>
            </a:r>
            <a:r>
              <a:rPr lang="en-US" sz="1600" dirty="0" err="1">
                <a:latin typeface="Times New Roman" panose="02020603050405020304" pitchFamily="18" charset="0"/>
                <a:cs typeface="Times New Roman" panose="02020603050405020304" pitchFamily="18" charset="0"/>
              </a:rPr>
              <a:t>thử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nào</a:t>
            </a:r>
            <a:r>
              <a:rPr lang="en-US" sz="1600"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A417B0A9-2CF6-47EB-BC23-9FDA903287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53930" y="0"/>
            <a:ext cx="1086678" cy="1086678"/>
          </a:xfrm>
          <a:prstGeom prst="rect">
            <a:avLst/>
          </a:prstGeom>
        </p:spPr>
      </p:pic>
    </p:spTree>
    <p:extLst>
      <p:ext uri="{BB962C8B-B14F-4D97-AF65-F5344CB8AC3E}">
        <p14:creationId xmlns:p14="http://schemas.microsoft.com/office/powerpoint/2010/main" val="365963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15"/>
                                        </p:tgtEl>
                                        <p:attrNameLst>
                                          <p:attrName>r</p:attrName>
                                        </p:attrNameLst>
                                      </p:cBhvr>
                                    </p:animRot>
                                    <p:animRot by="-240000">
                                      <p:cBhvr>
                                        <p:cTn id="28" dur="200" fill="hold">
                                          <p:stCondLst>
                                            <p:cond delay="200"/>
                                          </p:stCondLst>
                                        </p:cTn>
                                        <p:tgtEl>
                                          <p:spTgt spid="15"/>
                                        </p:tgtEl>
                                        <p:attrNameLst>
                                          <p:attrName>r</p:attrName>
                                        </p:attrNameLst>
                                      </p:cBhvr>
                                    </p:animRot>
                                    <p:animRot by="240000">
                                      <p:cBhvr>
                                        <p:cTn id="29" dur="200" fill="hold">
                                          <p:stCondLst>
                                            <p:cond delay="400"/>
                                          </p:stCondLst>
                                        </p:cTn>
                                        <p:tgtEl>
                                          <p:spTgt spid="15"/>
                                        </p:tgtEl>
                                        <p:attrNameLst>
                                          <p:attrName>r</p:attrName>
                                        </p:attrNameLst>
                                      </p:cBhvr>
                                    </p:animRot>
                                    <p:animRot by="-240000">
                                      <p:cBhvr>
                                        <p:cTn id="30" dur="200" fill="hold">
                                          <p:stCondLst>
                                            <p:cond delay="600"/>
                                          </p:stCondLst>
                                        </p:cTn>
                                        <p:tgtEl>
                                          <p:spTgt spid="15"/>
                                        </p:tgtEl>
                                        <p:attrNameLst>
                                          <p:attrName>r</p:attrName>
                                        </p:attrNameLst>
                                      </p:cBhvr>
                                    </p:animRot>
                                    <p:animRot by="120000">
                                      <p:cBhvr>
                                        <p:cTn id="31" dur="200" fill="hold">
                                          <p:stCondLst>
                                            <p:cond delay="800"/>
                                          </p:stCondLst>
                                        </p:cTn>
                                        <p:tgtEl>
                                          <p:spTgt spid="1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15"/>
                                        </p:tgtEl>
                                        <p:attrNameLst>
                                          <p:attrName>r</p:attrName>
                                        </p:attrNameLst>
                                      </p:cBhvr>
                                    </p:animRot>
                                    <p:animRot by="-240000">
                                      <p:cBhvr>
                                        <p:cTn id="36" dur="200" fill="hold">
                                          <p:stCondLst>
                                            <p:cond delay="200"/>
                                          </p:stCondLst>
                                        </p:cTn>
                                        <p:tgtEl>
                                          <p:spTgt spid="15"/>
                                        </p:tgtEl>
                                        <p:attrNameLst>
                                          <p:attrName>r</p:attrName>
                                        </p:attrNameLst>
                                      </p:cBhvr>
                                    </p:animRot>
                                    <p:animRot by="240000">
                                      <p:cBhvr>
                                        <p:cTn id="37" dur="200" fill="hold">
                                          <p:stCondLst>
                                            <p:cond delay="400"/>
                                          </p:stCondLst>
                                        </p:cTn>
                                        <p:tgtEl>
                                          <p:spTgt spid="15"/>
                                        </p:tgtEl>
                                        <p:attrNameLst>
                                          <p:attrName>r</p:attrName>
                                        </p:attrNameLst>
                                      </p:cBhvr>
                                    </p:animRot>
                                    <p:animRot by="-240000">
                                      <p:cBhvr>
                                        <p:cTn id="38" dur="200" fill="hold">
                                          <p:stCondLst>
                                            <p:cond delay="600"/>
                                          </p:stCondLst>
                                        </p:cTn>
                                        <p:tgtEl>
                                          <p:spTgt spid="15"/>
                                        </p:tgtEl>
                                        <p:attrNameLst>
                                          <p:attrName>r</p:attrName>
                                        </p:attrNameLst>
                                      </p:cBhvr>
                                    </p:animRot>
                                    <p:animRot by="120000">
                                      <p:cBhvr>
                                        <p:cTn id="39" dur="200" fill="hold">
                                          <p:stCondLst>
                                            <p:cond delay="800"/>
                                          </p:stCondLst>
                                        </p:cTn>
                                        <p:tgtEl>
                                          <p:spTgt spid="15"/>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15"/>
                                        </p:tgtEl>
                                        <p:attrNameLst>
                                          <p:attrName>r</p:attrName>
                                        </p:attrNameLst>
                                      </p:cBhvr>
                                    </p:animRot>
                                    <p:animRot by="-240000">
                                      <p:cBhvr>
                                        <p:cTn id="44" dur="200" fill="hold">
                                          <p:stCondLst>
                                            <p:cond delay="200"/>
                                          </p:stCondLst>
                                        </p:cTn>
                                        <p:tgtEl>
                                          <p:spTgt spid="15"/>
                                        </p:tgtEl>
                                        <p:attrNameLst>
                                          <p:attrName>r</p:attrName>
                                        </p:attrNameLst>
                                      </p:cBhvr>
                                    </p:animRot>
                                    <p:animRot by="240000">
                                      <p:cBhvr>
                                        <p:cTn id="45" dur="200" fill="hold">
                                          <p:stCondLst>
                                            <p:cond delay="400"/>
                                          </p:stCondLst>
                                        </p:cTn>
                                        <p:tgtEl>
                                          <p:spTgt spid="15"/>
                                        </p:tgtEl>
                                        <p:attrNameLst>
                                          <p:attrName>r</p:attrName>
                                        </p:attrNameLst>
                                      </p:cBhvr>
                                    </p:animRot>
                                    <p:animRot by="-240000">
                                      <p:cBhvr>
                                        <p:cTn id="46" dur="200" fill="hold">
                                          <p:stCondLst>
                                            <p:cond delay="600"/>
                                          </p:stCondLst>
                                        </p:cTn>
                                        <p:tgtEl>
                                          <p:spTgt spid="15"/>
                                        </p:tgtEl>
                                        <p:attrNameLst>
                                          <p:attrName>r</p:attrName>
                                        </p:attrNameLst>
                                      </p:cBhvr>
                                    </p:animRot>
                                    <p:animRot by="120000">
                                      <p:cBhvr>
                                        <p:cTn id="47" dur="200" fill="hold">
                                          <p:stCondLst>
                                            <p:cond delay="800"/>
                                          </p:stCondLst>
                                        </p:cTn>
                                        <p:tgtEl>
                                          <p:spTgt spid="15"/>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2000"/>
                                        <p:tgtEl>
                                          <p:spTgt spid="11"/>
                                        </p:tgtEl>
                                      </p:cBhvr>
                                    </p:animEffect>
                                    <p:anim calcmode="lin" valueType="num">
                                      <p:cBhvr>
                                        <p:cTn id="63" dur="2000" fill="hold"/>
                                        <p:tgtEl>
                                          <p:spTgt spid="11"/>
                                        </p:tgtEl>
                                        <p:attrNameLst>
                                          <p:attrName>ppt_w</p:attrName>
                                        </p:attrNameLst>
                                      </p:cBhvr>
                                      <p:tavLst>
                                        <p:tav tm="0" fmla="#ppt_w*sin(2.5*pi*$)">
                                          <p:val>
                                            <p:fltVal val="0"/>
                                          </p:val>
                                        </p:tav>
                                        <p:tav tm="100000">
                                          <p:val>
                                            <p:fltVal val="1"/>
                                          </p:val>
                                        </p:tav>
                                      </p:tavLst>
                                    </p:anim>
                                    <p:anim calcmode="lin" valueType="num">
                                      <p:cBhvr>
                                        <p:cTn id="6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E0472-8B62-4FC0-B773-E47568B06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8" y="16808"/>
            <a:ext cx="9144000" cy="6858000"/>
          </a:xfrm>
          <a:prstGeom prst="rect">
            <a:avLst/>
          </a:prstGeom>
        </p:spPr>
      </p:pic>
      <p:pic>
        <p:nvPicPr>
          <p:cNvPr id="5" name="Picture 4">
            <a:extLst>
              <a:ext uri="{FF2B5EF4-FFF2-40B4-BE49-F238E27FC236}">
                <a16:creationId xmlns:a16="http://schemas.microsoft.com/office/drawing/2014/main" id="{26BA8268-6B6C-4804-BC9E-8BD81EC821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4167" r="97833">
                        <a14:foregroundMark x1="8167" y1="36500" x2="8167" y2="36500"/>
                        <a14:foregroundMark x1="7500" y1="34500" x2="7500" y2="39833"/>
                        <a14:foregroundMark x1="9833" y1="72833" x2="13000" y2="77333"/>
                        <a14:foregroundMark x1="8167" y1="35833" x2="8167" y2="35833"/>
                        <a14:foregroundMark x1="4333" y1="34833" x2="4333" y2="34833"/>
                        <a14:foregroundMark x1="5000" y1="35167" x2="6167" y2="41500"/>
                        <a14:foregroundMark x1="7833" y1="67167" x2="14212" y2="68187"/>
                        <a14:foregroundMark x1="13739" y1="68500" x2="12667" y2="68500"/>
                        <a14:foregroundMark x1="6167" y1="43833" x2="7167" y2="46833"/>
                        <a14:foregroundMark x1="46667" y1="28833" x2="46333" y2="33500"/>
                        <a14:foregroundMark x1="91500" y1="58167" x2="97833" y2="58833"/>
                        <a14:foregroundMark x1="10167" y1="46333" x2="10167" y2="49167"/>
                        <a14:foregroundMark x1="18667" y1="51667" x2="18333" y2="56000"/>
                        <a14:foregroundMark x1="16833" y1="46167" x2="22333" y2="53500"/>
                        <a14:foregroundMark x1="22333" y1="53500" x2="22833" y2="55000"/>
                        <a14:foregroundMark x1="18833" y1="60333" x2="18833" y2="65667"/>
                        <a14:foregroundMark x1="13167" y1="50500" x2="13167" y2="50500"/>
                        <a14:foregroundMark x1="13000" y1="48333" x2="13000" y2="48333"/>
                        <a14:foregroundMark x1="13000" y1="48333" x2="13000" y2="48333"/>
                        <a14:foregroundMark x1="35667" y1="31667" x2="35667" y2="31667"/>
                        <a14:foregroundMark x1="35667" y1="31000" x2="35667" y2="31000"/>
                        <a14:foregroundMark x1="40167" y1="29667" x2="38333" y2="32333"/>
                        <a14:foregroundMark x1="9500" y1="33167" x2="10833" y2="34667"/>
                        <a14:foregroundMark x1="15500" y1="55833" x2="14500" y2="60833"/>
                        <a14:backgroundMark x1="15000" y1="67667" x2="16167" y2="69167"/>
                      </a14:backgroundRemoval>
                    </a14:imgEffect>
                  </a14:imgLayer>
                </a14:imgProps>
              </a:ext>
              <a:ext uri="{28A0092B-C50C-407E-A947-70E740481C1C}">
                <a14:useLocalDpi xmlns:a14="http://schemas.microsoft.com/office/drawing/2010/main" val="0"/>
              </a:ext>
            </a:extLst>
          </a:blip>
          <a:stretch>
            <a:fillRect/>
          </a:stretch>
        </p:blipFill>
        <p:spPr>
          <a:xfrm rot="20950486" flipH="1">
            <a:off x="604076" y="324481"/>
            <a:ext cx="5760640" cy="5066928"/>
          </a:xfrm>
          <a:prstGeom prst="rect">
            <a:avLst/>
          </a:prstGeom>
        </p:spPr>
      </p:pic>
      <p:pic>
        <p:nvPicPr>
          <p:cNvPr id="7" name="Picture 6">
            <a:extLst>
              <a:ext uri="{FF2B5EF4-FFF2-40B4-BE49-F238E27FC236}">
                <a16:creationId xmlns:a16="http://schemas.microsoft.com/office/drawing/2014/main" id="{D42FB070-5664-4DA7-BBE7-0A13379063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0" b="96657" l="462" r="98154">
                        <a14:foregroundMark x1="5077" y1="33576" x2="5077" y2="33576"/>
                        <a14:foregroundMark x1="615" y1="27616" x2="615" y2="28343"/>
                        <a14:foregroundMark x1="51231" y1="6831" x2="51231" y2="6831"/>
                        <a14:foregroundMark x1="52308" y1="2035" x2="55231" y2="1890"/>
                        <a14:foregroundMark x1="89846" y1="38081" x2="89846" y2="38081"/>
                        <a14:foregroundMark x1="94308" y1="48110" x2="94308" y2="48110"/>
                        <a14:foregroundMark x1="98154" y1="55378" x2="98154" y2="55378"/>
                        <a14:backgroundMark x1="97846" y1="63953" x2="75538" y2="62355"/>
                        <a14:backgroundMark x1="75538" y1="62355" x2="56615" y2="62355"/>
                        <a14:backgroundMark x1="56615" y1="62355" x2="15692" y2="55087"/>
                        <a14:backgroundMark x1="15692" y1="55087" x2="308" y2="49273"/>
                        <a14:backgroundMark x1="48154" y1="67587" x2="49077" y2="77326"/>
                        <a14:backgroundMark x1="67077" y1="67297" x2="56308" y2="64826"/>
                        <a14:backgroundMark x1="35231" y1="73401" x2="41692" y2="76453"/>
                        <a14:backgroundMark x1="49846" y1="92297" x2="41692" y2="94477"/>
                        <a14:backgroundMark x1="59538" y1="95058" x2="53077" y2="89535"/>
                      </a14:backgroundRemoval>
                    </a14:imgEffect>
                  </a14:imgLayer>
                </a14:imgProps>
              </a:ext>
              <a:ext uri="{28A0092B-C50C-407E-A947-70E740481C1C}">
                <a14:useLocalDpi xmlns:a14="http://schemas.microsoft.com/office/drawing/2010/main" val="0"/>
              </a:ext>
            </a:extLst>
          </a:blip>
          <a:stretch>
            <a:fillRect/>
          </a:stretch>
        </p:blipFill>
        <p:spPr>
          <a:xfrm flipH="1">
            <a:off x="2483768" y="404664"/>
            <a:ext cx="2521033" cy="3324599"/>
          </a:xfrm>
          <a:prstGeom prst="rect">
            <a:avLst/>
          </a:prstGeom>
        </p:spPr>
      </p:pic>
      <p:sp>
        <p:nvSpPr>
          <p:cNvPr id="2" name="TextBox 1">
            <a:extLst>
              <a:ext uri="{FF2B5EF4-FFF2-40B4-BE49-F238E27FC236}">
                <a16:creationId xmlns:a16="http://schemas.microsoft.com/office/drawing/2014/main" id="{3B43A54D-16AA-4B61-93E8-7F28F304E0CF}"/>
              </a:ext>
            </a:extLst>
          </p:cNvPr>
          <p:cNvSpPr txBox="1"/>
          <p:nvPr/>
        </p:nvSpPr>
        <p:spPr>
          <a:xfrm>
            <a:off x="0" y="16808"/>
            <a:ext cx="3275856" cy="1077218"/>
          </a:xfrm>
          <a:prstGeom prst="rect">
            <a:avLst/>
          </a:prstGeom>
          <a:noFill/>
        </p:spPr>
        <p:txBody>
          <a:bodyPr wrap="square" rtlCol="0">
            <a:spAutoFit/>
          </a:bodyPr>
          <a:lstStyle/>
          <a:p>
            <a:pPr algn="just"/>
            <a:r>
              <a:rPr lang="en-US" sz="1600" dirty="0" err="1">
                <a:latin typeface="Times New Roman" panose="02020603050405020304" pitchFamily="18" charset="0"/>
                <a:cs typeface="Times New Roman" panose="02020603050405020304" pitchFamily="18" charset="0"/>
              </a:rPr>
              <a:t>Chiếc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máy</a:t>
            </a:r>
            <a:r>
              <a:rPr lang="en-US" sz="1600" dirty="0">
                <a:latin typeface="Times New Roman" panose="02020603050405020304" pitchFamily="18" charset="0"/>
                <a:cs typeface="Times New Roman" panose="02020603050405020304" pitchFamily="18" charset="0"/>
              </a:rPr>
              <a:t> bay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rất</a:t>
            </a:r>
            <a:r>
              <a:rPr lang="en-US" sz="1600" dirty="0">
                <a:latin typeface="Times New Roman" panose="02020603050405020304" pitchFamily="18" charset="0"/>
                <a:cs typeface="Times New Roman" panose="02020603050405020304" pitchFamily="18" charset="0"/>
              </a:rPr>
              <a:t> to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s</a:t>
            </a:r>
            <a:r>
              <a:rPr lang="vi-VN" sz="1600" dirty="0">
                <a:latin typeface="Times New Roman" panose="02020603050405020304" pitchFamily="18" charset="0"/>
                <a:cs typeface="Times New Roman" panose="02020603050405020304" pitchFamily="18" charset="0"/>
              </a:rPr>
              <a:t>ơ</a:t>
            </a:r>
            <a:r>
              <a:rPr lang="en-US" sz="1600" dirty="0">
                <a:latin typeface="Times New Roman" panose="02020603050405020304" pitchFamily="18" charset="0"/>
                <a:cs typeface="Times New Roman" panose="02020603050405020304" pitchFamily="18" charset="0"/>
              </a:rPr>
              <a:t>n </a:t>
            </a:r>
            <a:r>
              <a:rPr lang="en-US" sz="1600" dirty="0" err="1">
                <a:latin typeface="Times New Roman" panose="02020603050405020304" pitchFamily="18" charset="0"/>
                <a:cs typeface="Times New Roman" panose="02020603050405020304" pitchFamily="18" charset="0"/>
              </a:rPr>
              <a:t>màu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đẹp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a:t>
            </a:r>
            <a:r>
              <a:rPr lang="vi-VN" sz="1600" dirty="0">
                <a:latin typeface="Times New Roman" panose="02020603050405020304" pitchFamily="18" charset="0"/>
                <a:cs typeface="Times New Roman" panose="02020603050405020304" pitchFamily="18" charset="0"/>
              </a:rPr>
              <a:t>ư</a:t>
            </a:r>
            <a:r>
              <a:rPr lang="en-US" sz="1600" dirty="0">
                <a:latin typeface="Times New Roman" panose="02020603050405020304" pitchFamily="18" charset="0"/>
                <a:cs typeface="Times New Roman" panose="02020603050405020304" pitchFamily="18" charset="0"/>
              </a:rPr>
              <a:t>ng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máy</a:t>
            </a:r>
            <a:r>
              <a:rPr lang="en-US" sz="1600" dirty="0">
                <a:latin typeface="Times New Roman" panose="02020603050405020304" pitchFamily="18" charset="0"/>
                <a:cs typeface="Times New Roman" panose="02020603050405020304" pitchFamily="18" charset="0"/>
              </a:rPr>
              <a:t> bay  </a:t>
            </a:r>
            <a:r>
              <a:rPr lang="en-US" sz="1600" dirty="0" err="1">
                <a:latin typeface="Times New Roman" panose="02020603050405020304" pitchFamily="18" charset="0"/>
                <a:cs typeface="Times New Roman" panose="02020603050405020304" pitchFamily="18" charset="0"/>
              </a:rPr>
              <a:t>bay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xuống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bằng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tàu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hỏa</a:t>
            </a:r>
            <a:r>
              <a:rPr lang="en-US" sz="16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7647DEFB-D86E-47DC-85F7-CBF4C842F7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3954" y="0"/>
            <a:ext cx="1086678" cy="1086678"/>
          </a:xfrm>
          <a:prstGeom prst="rect">
            <a:avLst/>
          </a:prstGeom>
        </p:spPr>
      </p:pic>
    </p:spTree>
    <p:extLst>
      <p:ext uri="{BB962C8B-B14F-4D97-AF65-F5344CB8AC3E}">
        <p14:creationId xmlns:p14="http://schemas.microsoft.com/office/powerpoint/2010/main" val="13275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anim calcmode="lin" valueType="num">
                                      <p:cBhvr>
                                        <p:cTn id="22" dur="2000" fill="hold"/>
                                        <p:tgtEl>
                                          <p:spTgt spid="5"/>
                                        </p:tgtEl>
                                        <p:attrNameLst>
                                          <p:attrName>ppt_w</p:attrName>
                                        </p:attrNameLst>
                                      </p:cBhvr>
                                      <p:tavLst>
                                        <p:tav tm="0" fmla="#ppt_w*sin(2.5*pi*$)">
                                          <p:val>
                                            <p:fltVal val="0"/>
                                          </p:val>
                                        </p:tav>
                                        <p:tav tm="100000">
                                          <p:val>
                                            <p:fltVal val="1"/>
                                          </p:val>
                                        </p:tav>
                                      </p:tavLst>
                                    </p:anim>
                                    <p:anim calcmode="lin" valueType="num">
                                      <p:cBhvr>
                                        <p:cTn id="23"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anim calcmode="lin" valueType="num">
                                      <p:cBhvr>
                                        <p:cTn id="29" dur="2000" fill="hold"/>
                                        <p:tgtEl>
                                          <p:spTgt spid="5"/>
                                        </p:tgtEl>
                                        <p:attrNameLst>
                                          <p:attrName>ppt_w</p:attrName>
                                        </p:attrNameLst>
                                      </p:cBhvr>
                                      <p:tavLst>
                                        <p:tav tm="0" fmla="#ppt_w*sin(2.5*pi*$)">
                                          <p:val>
                                            <p:fltVal val="0"/>
                                          </p:val>
                                        </p:tav>
                                        <p:tav tm="100000">
                                          <p:val>
                                            <p:fltVal val="1"/>
                                          </p:val>
                                        </p:tav>
                                      </p:tavLst>
                                    </p:anim>
                                    <p:anim calcmode="lin" valueType="num">
                                      <p:cBhvr>
                                        <p:cTn id="30"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000"/>
                                        <p:tgtEl>
                                          <p:spTgt spid="5"/>
                                        </p:tgtEl>
                                      </p:cBhvr>
                                    </p:animEffect>
                                    <p:anim calcmode="lin" valueType="num">
                                      <p:cBhvr>
                                        <p:cTn id="36" dur="2000" fill="hold"/>
                                        <p:tgtEl>
                                          <p:spTgt spid="5"/>
                                        </p:tgtEl>
                                        <p:attrNameLst>
                                          <p:attrName>ppt_w</p:attrName>
                                        </p:attrNameLst>
                                      </p:cBhvr>
                                      <p:tavLst>
                                        <p:tav tm="0" fmla="#ppt_w*sin(2.5*pi*$)">
                                          <p:val>
                                            <p:fltVal val="0"/>
                                          </p:val>
                                        </p:tav>
                                        <p:tav tm="100000">
                                          <p:val>
                                            <p:fltVal val="1"/>
                                          </p:val>
                                        </p:tav>
                                      </p:tavLst>
                                    </p:anim>
                                    <p:anim calcmode="lin" valueType="num">
                                      <p:cBhvr>
                                        <p:cTn id="37"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000"/>
                                        <p:tgtEl>
                                          <p:spTgt spid="5"/>
                                        </p:tgtEl>
                                      </p:cBhvr>
                                    </p:animEffect>
                                    <p:anim calcmode="lin" valueType="num">
                                      <p:cBhvr>
                                        <p:cTn id="43" dur="2000" fill="hold"/>
                                        <p:tgtEl>
                                          <p:spTgt spid="5"/>
                                        </p:tgtEl>
                                        <p:attrNameLst>
                                          <p:attrName>ppt_w</p:attrName>
                                        </p:attrNameLst>
                                      </p:cBhvr>
                                      <p:tavLst>
                                        <p:tav tm="0" fmla="#ppt_w*sin(2.5*pi*$)">
                                          <p:val>
                                            <p:fltVal val="0"/>
                                          </p:val>
                                        </p:tav>
                                        <p:tav tm="100000">
                                          <p:val>
                                            <p:fltVal val="1"/>
                                          </p:val>
                                        </p:tav>
                                      </p:tavLst>
                                    </p:anim>
                                    <p:anim calcmode="lin" valueType="num">
                                      <p:cBhvr>
                                        <p:cTn id="4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C00A6C-3287-4FEE-AC40-E078F16F4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2" name="TextBox 1">
            <a:extLst>
              <a:ext uri="{FF2B5EF4-FFF2-40B4-BE49-F238E27FC236}">
                <a16:creationId xmlns:a16="http://schemas.microsoft.com/office/drawing/2014/main" id="{B858E7FF-2DD7-4017-A2D6-F281D6C9D641}"/>
              </a:ext>
            </a:extLst>
          </p:cNvPr>
          <p:cNvSpPr txBox="1"/>
          <p:nvPr/>
        </p:nvSpPr>
        <p:spPr>
          <a:xfrm>
            <a:off x="0" y="0"/>
            <a:ext cx="4824536" cy="1323439"/>
          </a:xfrm>
          <a:prstGeom prst="rect">
            <a:avLst/>
          </a:prstGeom>
          <a:noFill/>
        </p:spPr>
        <p:txBody>
          <a:bodyPr wrap="square" rtlCol="0">
            <a:spAutoFit/>
          </a:bodyPr>
          <a:lstStyle/>
          <a:p>
            <a:pPr algn="just"/>
            <a:r>
              <a:rPr lang="en-US" sz="1600" dirty="0" err="1">
                <a:latin typeface="Times New Roman" panose="02020603050405020304" pitchFamily="18" charset="0"/>
                <a:cs typeface="Times New Roman" panose="02020603050405020304" pitchFamily="18" charset="0"/>
              </a:rPr>
              <a:t>Đoàn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tàu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toa s</a:t>
            </a:r>
            <a:r>
              <a:rPr lang="vi-VN" sz="1600" dirty="0">
                <a:latin typeface="Times New Roman" panose="02020603050405020304" pitchFamily="18" charset="0"/>
                <a:cs typeface="Times New Roman" panose="02020603050405020304" pitchFamily="18" charset="0"/>
              </a:rPr>
              <a:t>ơ</a:t>
            </a:r>
            <a:r>
              <a:rPr lang="en-US" sz="1600" dirty="0">
                <a:latin typeface="Times New Roman" panose="02020603050405020304" pitchFamily="18" charset="0"/>
                <a:cs typeface="Times New Roman" panose="02020603050405020304" pitchFamily="18" charset="0"/>
              </a:rPr>
              <a:t>n </a:t>
            </a:r>
            <a:r>
              <a:rPr lang="en-US" sz="1600" dirty="0" err="1">
                <a:latin typeface="Times New Roman" panose="02020603050405020304" pitchFamily="18" charset="0"/>
                <a:cs typeface="Times New Roman" panose="02020603050405020304" pitchFamily="18" charset="0"/>
              </a:rPr>
              <a:t>màu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ô </a:t>
            </a:r>
            <a:r>
              <a:rPr lang="en-US" sz="1600" dirty="0" err="1">
                <a:latin typeface="Times New Roman" panose="02020603050405020304" pitchFamily="18" charset="0"/>
                <a:cs typeface="Times New Roman" panose="02020603050405020304" pitchFamily="18" charset="0"/>
              </a:rPr>
              <a:t>cửa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ngắm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nhìn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thỏa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Đoàn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tàu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cũng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ra tr</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nhảy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ngay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thuyền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chu du </a:t>
            </a:r>
            <a:r>
              <a:rPr lang="en-US" sz="1600" dirty="0" err="1">
                <a:latin typeface="Times New Roman" panose="02020603050405020304" pitchFamily="18" charset="0"/>
                <a:cs typeface="Times New Roman" panose="02020603050405020304" pitchFamily="18" charset="0"/>
              </a:rPr>
              <a:t>trên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biển</a:t>
            </a:r>
            <a:endParaRPr lang="en-US" sz="1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40E97D5-A086-4CF1-A0D3-5138F43788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322" y="0"/>
            <a:ext cx="1086678" cy="1086678"/>
          </a:xfrm>
          <a:prstGeom prst="rect">
            <a:avLst/>
          </a:prstGeom>
        </p:spPr>
      </p:pic>
    </p:spTree>
    <p:extLst>
      <p:ext uri="{BB962C8B-B14F-4D97-AF65-F5344CB8AC3E}">
        <p14:creationId xmlns:p14="http://schemas.microsoft.com/office/powerpoint/2010/main" val="174195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95B9F-0560-42A9-BA70-F429C835A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0512" cy="6858000"/>
          </a:xfrm>
          <a:prstGeom prst="rect">
            <a:avLst/>
          </a:prstGeom>
        </p:spPr>
      </p:pic>
      <p:pic>
        <p:nvPicPr>
          <p:cNvPr id="5" name="Picture 4">
            <a:extLst>
              <a:ext uri="{FF2B5EF4-FFF2-40B4-BE49-F238E27FC236}">
                <a16:creationId xmlns:a16="http://schemas.microsoft.com/office/drawing/2014/main" id="{ABF156B3-22C1-4527-B6F2-5B3676882C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80930" y1="35511" x2="80930" y2="35511"/>
                        <a14:foregroundMark x1="61512" y1="85322" x2="61512" y2="85322"/>
                        <a14:foregroundMark x1="61279" y1="79830" x2="61279" y2="79830"/>
                        <a14:foregroundMark x1="76512" y1="75000" x2="76512" y2="75000"/>
                        <a14:foregroundMark x1="77442" y1="74337" x2="77442" y2="74337"/>
                        <a14:foregroundMark x1="75814" y1="76042" x2="75814" y2="76042"/>
                        <a14:foregroundMark x1="62209" y1="36269" x2="65698" y2="41004"/>
                        <a14:foregroundMark x1="55116" y1="83807" x2="55116" y2="83807"/>
                        <a14:foregroundMark x1="56860" y1="79735" x2="56860" y2="79735"/>
                        <a14:foregroundMark x1="57326" y1="79261" x2="57326" y2="79261"/>
                        <a14:foregroundMark x1="61512" y1="78220" x2="54535" y2="78220"/>
                        <a14:foregroundMark x1="79302" y1="72917" x2="76047" y2="74811"/>
                        <a14:foregroundMark x1="76047" y1="74811" x2="75814" y2="75663"/>
                      </a14:backgroundRemoval>
                    </a14:imgEffect>
                  </a14:imgLayer>
                </a14:imgProps>
              </a:ext>
              <a:ext uri="{28A0092B-C50C-407E-A947-70E740481C1C}">
                <a14:useLocalDpi xmlns:a14="http://schemas.microsoft.com/office/drawing/2010/main" val="0"/>
              </a:ext>
            </a:extLst>
          </a:blip>
          <a:stretch>
            <a:fillRect/>
          </a:stretch>
        </p:blipFill>
        <p:spPr>
          <a:xfrm rot="21145396">
            <a:off x="117464" y="70389"/>
            <a:ext cx="7295274" cy="5301208"/>
          </a:xfrm>
          <a:prstGeom prst="rect">
            <a:avLst/>
          </a:prstGeom>
        </p:spPr>
      </p:pic>
      <p:pic>
        <p:nvPicPr>
          <p:cNvPr id="7" name="Picture 6">
            <a:extLst>
              <a:ext uri="{FF2B5EF4-FFF2-40B4-BE49-F238E27FC236}">
                <a16:creationId xmlns:a16="http://schemas.microsoft.com/office/drawing/2014/main" id="{EAC88D92-1DC3-4B16-A192-D887896D8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3735" y1="33163" x2="23735" y2="33163"/>
                        <a14:foregroundMark x1="25286" y1="48980" x2="27237" y2="86224"/>
                        <a14:foregroundMark x1="23735" y1="19388" x2="24991" y2="43367"/>
                        <a14:foregroundMark x1="25292" y1="61224" x2="24125" y2="67347"/>
                        <a14:foregroundMark x1="27237" y1="84694" x2="27237" y2="84694"/>
                        <a14:backgroundMark x1="27237" y1="43367" x2="27237" y2="48980"/>
                      </a14:backgroundRemoval>
                    </a14:imgEffect>
                  </a14:imgLayer>
                </a14:imgProps>
              </a:ext>
              <a:ext uri="{28A0092B-C50C-407E-A947-70E740481C1C}">
                <a14:useLocalDpi xmlns:a14="http://schemas.microsoft.com/office/drawing/2010/main" val="0"/>
              </a:ext>
            </a:extLst>
          </a:blip>
          <a:stretch>
            <a:fillRect/>
          </a:stretch>
        </p:blipFill>
        <p:spPr>
          <a:xfrm flipH="1">
            <a:off x="5822983" y="692696"/>
            <a:ext cx="1301475" cy="3019028"/>
          </a:xfrm>
          <a:prstGeom prst="rect">
            <a:avLst/>
          </a:prstGeom>
        </p:spPr>
      </p:pic>
      <p:pic>
        <p:nvPicPr>
          <p:cNvPr id="9" name="Picture 8">
            <a:extLst>
              <a:ext uri="{FF2B5EF4-FFF2-40B4-BE49-F238E27FC236}">
                <a16:creationId xmlns:a16="http://schemas.microsoft.com/office/drawing/2014/main" id="{75EEE744-3B06-4AE4-8F5A-C7711A6C5FD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163" b="95930" l="4154" r="96615">
                        <a14:foregroundMark x1="4154" y1="30669" x2="8000" y2="39244"/>
                        <a14:foregroundMark x1="44923" y1="40116" x2="46769" y2="47529"/>
                        <a14:foregroundMark x1="46769" y1="47529" x2="46769" y2="47529"/>
                        <a14:foregroundMark x1="50462" y1="28779" x2="48308" y2="32558"/>
                        <a14:foregroundMark x1="47077" y1="5087" x2="49231" y2="8866"/>
                        <a14:foregroundMark x1="50462" y1="1308" x2="56000" y2="1599"/>
                        <a14:foregroundMark x1="92000" y1="44331" x2="96769" y2="50436"/>
                        <a14:foregroundMark x1="54615" y1="92878" x2="60154" y2="95930"/>
                      </a14:backgroundRemoval>
                    </a14:imgEffect>
                  </a14:imgLayer>
                </a14:imgProps>
              </a:ext>
              <a:ext uri="{28A0092B-C50C-407E-A947-70E740481C1C}">
                <a14:useLocalDpi xmlns:a14="http://schemas.microsoft.com/office/drawing/2010/main" val="0"/>
              </a:ext>
            </a:extLst>
          </a:blip>
          <a:stretch>
            <a:fillRect/>
          </a:stretch>
        </p:blipFill>
        <p:spPr>
          <a:xfrm flipH="1">
            <a:off x="4590256" y="2060848"/>
            <a:ext cx="1802519" cy="1905558"/>
          </a:xfrm>
          <a:prstGeom prst="rect">
            <a:avLst/>
          </a:prstGeom>
        </p:spPr>
      </p:pic>
      <p:sp>
        <p:nvSpPr>
          <p:cNvPr id="2" name="TextBox 1">
            <a:extLst>
              <a:ext uri="{FF2B5EF4-FFF2-40B4-BE49-F238E27FC236}">
                <a16:creationId xmlns:a16="http://schemas.microsoft.com/office/drawing/2014/main" id="{3923D0C4-B206-4627-834B-1E8A1511D9C1}"/>
              </a:ext>
            </a:extLst>
          </p:cNvPr>
          <p:cNvSpPr txBox="1"/>
          <p:nvPr/>
        </p:nvSpPr>
        <p:spPr>
          <a:xfrm>
            <a:off x="0" y="0"/>
            <a:ext cx="1547664" cy="3293209"/>
          </a:xfrm>
          <a:prstGeom prst="rect">
            <a:avLst/>
          </a:prstGeom>
          <a:noFill/>
        </p:spPr>
        <p:txBody>
          <a:bodyPr wrap="square" rtlCol="0">
            <a:spAutoFit/>
          </a:bodyPr>
          <a:lstStyle/>
          <a:p>
            <a:pPr algn="just"/>
            <a:r>
              <a:rPr lang="en-US" sz="1600" dirty="0">
                <a:latin typeface="Times New Roman" panose="02020603050405020304" pitchFamily="18" charset="0"/>
                <a:cs typeface="Times New Roman" panose="02020603050405020304" pitchFamily="18" charset="0"/>
              </a:rPr>
              <a:t>Con </a:t>
            </a:r>
            <a:r>
              <a:rPr lang="en-US" sz="1600" dirty="0" err="1">
                <a:latin typeface="Times New Roman" panose="02020603050405020304" pitchFamily="18" charset="0"/>
                <a:cs typeface="Times New Roman" panose="02020603050405020304" pitchFamily="18" charset="0"/>
              </a:rPr>
              <a:t>thuyển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buồm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màu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căng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phồng</a:t>
            </a:r>
            <a:r>
              <a:rPr lang="en-US" sz="1600" dirty="0">
                <a:latin typeface="Times New Roman" panose="02020603050405020304" pitchFamily="18" charset="0"/>
                <a:cs typeface="Times New Roman" panose="02020603050405020304" pitchFamily="18" charset="0"/>
              </a:rPr>
              <a:t> tr</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chở</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ra </a:t>
            </a:r>
            <a:r>
              <a:rPr lang="en-US" sz="1600" dirty="0" err="1">
                <a:latin typeface="Times New Roman" panose="02020603050405020304" pitchFamily="18" charset="0"/>
                <a:cs typeface="Times New Roman" panose="02020603050405020304" pitchFamily="18" charset="0"/>
              </a:rPr>
              <a:t>giữa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xanh</a:t>
            </a:r>
            <a:r>
              <a:rPr lang="en-US" sz="1600" dirty="0">
                <a:latin typeface="Times New Roman" panose="02020603050405020304" pitchFamily="18" charset="0"/>
                <a:cs typeface="Times New Roman" panose="02020603050405020304" pitchFamily="18" charset="0"/>
              </a:rPr>
              <a:t> bao la.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bao </a:t>
            </a:r>
            <a:r>
              <a:rPr lang="en-US" sz="1600" dirty="0" err="1">
                <a:latin typeface="Times New Roman" panose="02020603050405020304" pitchFamily="18" charset="0"/>
                <a:cs typeface="Times New Roman" panose="02020603050405020304" pitchFamily="18" charset="0"/>
              </a:rPr>
              <a:t>giờ</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quên</a:t>
            </a:r>
            <a:r>
              <a:rPr lang="en-US" sz="1600" dirty="0">
                <a:latin typeface="Times New Roman" panose="02020603050405020304" pitchFamily="18" charset="0"/>
                <a:cs typeface="Times New Roman" panose="02020603050405020304" pitchFamily="18" charset="0"/>
              </a:rPr>
              <a:t> đ</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chuyến</a:t>
            </a:r>
            <a:r>
              <a:rPr lang="en-US" sz="1600" dirty="0">
                <a:latin typeface="Times New Roman" panose="02020603050405020304" pitchFamily="18" charset="0"/>
                <a:cs typeface="Times New Roman" panose="02020603050405020304" pitchFamily="18" charset="0"/>
              </a:rPr>
              <a:t> du </a:t>
            </a:r>
            <a:r>
              <a:rPr lang="en-US" sz="1600" dirty="0" err="1">
                <a:latin typeface="Times New Roman" panose="02020603050405020304" pitchFamily="18" charset="0"/>
                <a:cs typeface="Times New Roman" panose="02020603050405020304" pitchFamily="18" charset="0"/>
              </a:rPr>
              <a:t>lịch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mình</a:t>
            </a:r>
            <a:endParaRPr lang="en-US" sz="16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826C5AD-44D8-4BC0-AD1A-F98EE48792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3834" y="-21168"/>
            <a:ext cx="1086678" cy="1086678"/>
          </a:xfrm>
          <a:prstGeom prst="rect">
            <a:avLst/>
          </a:prstGeom>
        </p:spPr>
      </p:pic>
    </p:spTree>
    <p:extLst>
      <p:ext uri="{BB962C8B-B14F-4D97-AF65-F5344CB8AC3E}">
        <p14:creationId xmlns:p14="http://schemas.microsoft.com/office/powerpoint/2010/main" val="52096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3"/>
                                        </p:tgtEl>
                                        <p:attrNameLst>
                                          <p:attrName>r</p:attrName>
                                        </p:attrNameLst>
                                      </p:cBhvr>
                                    </p:animRot>
                                    <p:animRot by="-240000">
                                      <p:cBhvr>
                                        <p:cTn id="38" dur="200" fill="hold">
                                          <p:stCondLst>
                                            <p:cond delay="200"/>
                                          </p:stCondLst>
                                        </p:cTn>
                                        <p:tgtEl>
                                          <p:spTgt spid="3"/>
                                        </p:tgtEl>
                                        <p:attrNameLst>
                                          <p:attrName>r</p:attrName>
                                        </p:attrNameLst>
                                      </p:cBhvr>
                                    </p:animRot>
                                    <p:animRot by="240000">
                                      <p:cBhvr>
                                        <p:cTn id="39" dur="200" fill="hold">
                                          <p:stCondLst>
                                            <p:cond delay="400"/>
                                          </p:stCondLst>
                                        </p:cTn>
                                        <p:tgtEl>
                                          <p:spTgt spid="3"/>
                                        </p:tgtEl>
                                        <p:attrNameLst>
                                          <p:attrName>r</p:attrName>
                                        </p:attrNameLst>
                                      </p:cBhvr>
                                    </p:animRot>
                                    <p:animRot by="-240000">
                                      <p:cBhvr>
                                        <p:cTn id="40" dur="200" fill="hold">
                                          <p:stCondLst>
                                            <p:cond delay="600"/>
                                          </p:stCondLst>
                                        </p:cTn>
                                        <p:tgtEl>
                                          <p:spTgt spid="3"/>
                                        </p:tgtEl>
                                        <p:attrNameLst>
                                          <p:attrName>r</p:attrName>
                                        </p:attrNameLst>
                                      </p:cBhvr>
                                    </p:animRot>
                                    <p:animRot by="120000">
                                      <p:cBhvr>
                                        <p:cTn id="41" dur="200" fill="hold">
                                          <p:stCondLst>
                                            <p:cond delay="800"/>
                                          </p:stCondLst>
                                        </p:cTn>
                                        <p:tgtEl>
                                          <p:spTgt spid="3"/>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32" presetClass="emph" presetSubtype="0" fill="hold" nodeType="clickEffect">
                                  <p:stCondLst>
                                    <p:cond delay="0"/>
                                  </p:stCondLst>
                                  <p:childTnLst>
                                    <p:animRot by="120000">
                                      <p:cBhvr>
                                        <p:cTn id="45" dur="100" fill="hold">
                                          <p:stCondLst>
                                            <p:cond delay="0"/>
                                          </p:stCondLst>
                                        </p:cTn>
                                        <p:tgtEl>
                                          <p:spTgt spid="3"/>
                                        </p:tgtEl>
                                        <p:attrNameLst>
                                          <p:attrName>r</p:attrName>
                                        </p:attrNameLst>
                                      </p:cBhvr>
                                    </p:animRot>
                                    <p:animRot by="-240000">
                                      <p:cBhvr>
                                        <p:cTn id="46" dur="200" fill="hold">
                                          <p:stCondLst>
                                            <p:cond delay="200"/>
                                          </p:stCondLst>
                                        </p:cTn>
                                        <p:tgtEl>
                                          <p:spTgt spid="3"/>
                                        </p:tgtEl>
                                        <p:attrNameLst>
                                          <p:attrName>r</p:attrName>
                                        </p:attrNameLst>
                                      </p:cBhvr>
                                    </p:animRot>
                                    <p:animRot by="240000">
                                      <p:cBhvr>
                                        <p:cTn id="47" dur="200" fill="hold">
                                          <p:stCondLst>
                                            <p:cond delay="400"/>
                                          </p:stCondLst>
                                        </p:cTn>
                                        <p:tgtEl>
                                          <p:spTgt spid="3"/>
                                        </p:tgtEl>
                                        <p:attrNameLst>
                                          <p:attrName>r</p:attrName>
                                        </p:attrNameLst>
                                      </p:cBhvr>
                                    </p:animRot>
                                    <p:animRot by="-240000">
                                      <p:cBhvr>
                                        <p:cTn id="48" dur="200" fill="hold">
                                          <p:stCondLst>
                                            <p:cond delay="600"/>
                                          </p:stCondLst>
                                        </p:cTn>
                                        <p:tgtEl>
                                          <p:spTgt spid="3"/>
                                        </p:tgtEl>
                                        <p:attrNameLst>
                                          <p:attrName>r</p:attrName>
                                        </p:attrNameLst>
                                      </p:cBhvr>
                                    </p:animRot>
                                    <p:animRot by="120000">
                                      <p:cBhvr>
                                        <p:cTn id="49" dur="200" fill="hold">
                                          <p:stCondLst>
                                            <p:cond delay="800"/>
                                          </p:stCondLst>
                                        </p:cTn>
                                        <p:tgtEl>
                                          <p:spTgt spid="3"/>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32" presetClass="emph" presetSubtype="0" fill="hold" nodeType="clickEffect">
                                  <p:stCondLst>
                                    <p:cond delay="0"/>
                                  </p:stCondLst>
                                  <p:childTnLst>
                                    <p:animRot by="120000">
                                      <p:cBhvr>
                                        <p:cTn id="53" dur="100" fill="hold">
                                          <p:stCondLst>
                                            <p:cond delay="0"/>
                                          </p:stCondLst>
                                        </p:cTn>
                                        <p:tgtEl>
                                          <p:spTgt spid="3"/>
                                        </p:tgtEl>
                                        <p:attrNameLst>
                                          <p:attrName>r</p:attrName>
                                        </p:attrNameLst>
                                      </p:cBhvr>
                                    </p:animRot>
                                    <p:animRot by="-240000">
                                      <p:cBhvr>
                                        <p:cTn id="54" dur="200" fill="hold">
                                          <p:stCondLst>
                                            <p:cond delay="200"/>
                                          </p:stCondLst>
                                        </p:cTn>
                                        <p:tgtEl>
                                          <p:spTgt spid="3"/>
                                        </p:tgtEl>
                                        <p:attrNameLst>
                                          <p:attrName>r</p:attrName>
                                        </p:attrNameLst>
                                      </p:cBhvr>
                                    </p:animRot>
                                    <p:animRot by="240000">
                                      <p:cBhvr>
                                        <p:cTn id="55" dur="200" fill="hold">
                                          <p:stCondLst>
                                            <p:cond delay="400"/>
                                          </p:stCondLst>
                                        </p:cTn>
                                        <p:tgtEl>
                                          <p:spTgt spid="3"/>
                                        </p:tgtEl>
                                        <p:attrNameLst>
                                          <p:attrName>r</p:attrName>
                                        </p:attrNameLst>
                                      </p:cBhvr>
                                    </p:animRot>
                                    <p:animRot by="-240000">
                                      <p:cBhvr>
                                        <p:cTn id="56" dur="200" fill="hold">
                                          <p:stCondLst>
                                            <p:cond delay="600"/>
                                          </p:stCondLst>
                                        </p:cTn>
                                        <p:tgtEl>
                                          <p:spTgt spid="3"/>
                                        </p:tgtEl>
                                        <p:attrNameLst>
                                          <p:attrName>r</p:attrName>
                                        </p:attrNameLst>
                                      </p:cBhvr>
                                    </p:animRot>
                                    <p:animRot by="120000">
                                      <p:cBhvr>
                                        <p:cTn id="57" dur="200" fill="hold">
                                          <p:stCondLst>
                                            <p:cond delay="800"/>
                                          </p:stCondLst>
                                        </p:cTn>
                                        <p:tgtEl>
                                          <p:spTgt spid="3"/>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
                                        </p:tgtEl>
                                        <p:attrNameLst>
                                          <p:attrName>r</p:attrName>
                                        </p:attrNameLst>
                                      </p:cBhvr>
                                    </p:animRot>
                                    <p:animRot by="-240000">
                                      <p:cBhvr>
                                        <p:cTn id="62" dur="200" fill="hold">
                                          <p:stCondLst>
                                            <p:cond delay="200"/>
                                          </p:stCondLst>
                                        </p:cTn>
                                        <p:tgtEl>
                                          <p:spTgt spid="3"/>
                                        </p:tgtEl>
                                        <p:attrNameLst>
                                          <p:attrName>r</p:attrName>
                                        </p:attrNameLst>
                                      </p:cBhvr>
                                    </p:animRot>
                                    <p:animRot by="240000">
                                      <p:cBhvr>
                                        <p:cTn id="63" dur="200" fill="hold">
                                          <p:stCondLst>
                                            <p:cond delay="400"/>
                                          </p:stCondLst>
                                        </p:cTn>
                                        <p:tgtEl>
                                          <p:spTgt spid="3"/>
                                        </p:tgtEl>
                                        <p:attrNameLst>
                                          <p:attrName>r</p:attrName>
                                        </p:attrNameLst>
                                      </p:cBhvr>
                                    </p:animRot>
                                    <p:animRot by="-240000">
                                      <p:cBhvr>
                                        <p:cTn id="64" dur="200" fill="hold">
                                          <p:stCondLst>
                                            <p:cond delay="600"/>
                                          </p:stCondLst>
                                        </p:cTn>
                                        <p:tgtEl>
                                          <p:spTgt spid="3"/>
                                        </p:tgtEl>
                                        <p:attrNameLst>
                                          <p:attrName>r</p:attrName>
                                        </p:attrNameLst>
                                      </p:cBhvr>
                                    </p:animRot>
                                    <p:animRot by="120000">
                                      <p:cBhvr>
                                        <p:cTn id="65" dur="200" fill="hold">
                                          <p:stCondLst>
                                            <p:cond delay="800"/>
                                          </p:stCondLst>
                                        </p:cTn>
                                        <p:tgtEl>
                                          <p:spTgt spid="3"/>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32" presetClass="emph" presetSubtype="0" fill="hold" nodeType="clickEffect">
                                  <p:stCondLst>
                                    <p:cond delay="0"/>
                                  </p:stCondLst>
                                  <p:childTnLst>
                                    <p:animRot by="120000">
                                      <p:cBhvr>
                                        <p:cTn id="69" dur="100" fill="hold">
                                          <p:stCondLst>
                                            <p:cond delay="0"/>
                                          </p:stCondLst>
                                        </p:cTn>
                                        <p:tgtEl>
                                          <p:spTgt spid="3"/>
                                        </p:tgtEl>
                                        <p:attrNameLst>
                                          <p:attrName>r</p:attrName>
                                        </p:attrNameLst>
                                      </p:cBhvr>
                                    </p:animRot>
                                    <p:animRot by="-240000">
                                      <p:cBhvr>
                                        <p:cTn id="70" dur="200" fill="hold">
                                          <p:stCondLst>
                                            <p:cond delay="200"/>
                                          </p:stCondLst>
                                        </p:cTn>
                                        <p:tgtEl>
                                          <p:spTgt spid="3"/>
                                        </p:tgtEl>
                                        <p:attrNameLst>
                                          <p:attrName>r</p:attrName>
                                        </p:attrNameLst>
                                      </p:cBhvr>
                                    </p:animRot>
                                    <p:animRot by="240000">
                                      <p:cBhvr>
                                        <p:cTn id="71" dur="200" fill="hold">
                                          <p:stCondLst>
                                            <p:cond delay="400"/>
                                          </p:stCondLst>
                                        </p:cTn>
                                        <p:tgtEl>
                                          <p:spTgt spid="3"/>
                                        </p:tgtEl>
                                        <p:attrNameLst>
                                          <p:attrName>r</p:attrName>
                                        </p:attrNameLst>
                                      </p:cBhvr>
                                    </p:animRot>
                                    <p:animRot by="-240000">
                                      <p:cBhvr>
                                        <p:cTn id="72" dur="200" fill="hold">
                                          <p:stCondLst>
                                            <p:cond delay="600"/>
                                          </p:stCondLst>
                                        </p:cTn>
                                        <p:tgtEl>
                                          <p:spTgt spid="3"/>
                                        </p:tgtEl>
                                        <p:attrNameLst>
                                          <p:attrName>r</p:attrName>
                                        </p:attrNameLst>
                                      </p:cBhvr>
                                    </p:animRot>
                                    <p:animRot by="120000">
                                      <p:cBhvr>
                                        <p:cTn id="73" dur="200" fill="hold">
                                          <p:stCondLst>
                                            <p:cond delay="800"/>
                                          </p:stCondLst>
                                        </p:cTn>
                                        <p:tgtEl>
                                          <p:spTgt spid="3"/>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3"/>
                                        </p:tgtEl>
                                        <p:attrNameLst>
                                          <p:attrName>r</p:attrName>
                                        </p:attrNameLst>
                                      </p:cBhvr>
                                    </p:animRot>
                                    <p:animRot by="-240000">
                                      <p:cBhvr>
                                        <p:cTn id="78" dur="200" fill="hold">
                                          <p:stCondLst>
                                            <p:cond delay="200"/>
                                          </p:stCondLst>
                                        </p:cTn>
                                        <p:tgtEl>
                                          <p:spTgt spid="3"/>
                                        </p:tgtEl>
                                        <p:attrNameLst>
                                          <p:attrName>r</p:attrName>
                                        </p:attrNameLst>
                                      </p:cBhvr>
                                    </p:animRot>
                                    <p:animRot by="240000">
                                      <p:cBhvr>
                                        <p:cTn id="79" dur="200" fill="hold">
                                          <p:stCondLst>
                                            <p:cond delay="400"/>
                                          </p:stCondLst>
                                        </p:cTn>
                                        <p:tgtEl>
                                          <p:spTgt spid="3"/>
                                        </p:tgtEl>
                                        <p:attrNameLst>
                                          <p:attrName>r</p:attrName>
                                        </p:attrNameLst>
                                      </p:cBhvr>
                                    </p:animRot>
                                    <p:animRot by="-240000">
                                      <p:cBhvr>
                                        <p:cTn id="80" dur="200" fill="hold">
                                          <p:stCondLst>
                                            <p:cond delay="600"/>
                                          </p:stCondLst>
                                        </p:cTn>
                                        <p:tgtEl>
                                          <p:spTgt spid="3"/>
                                        </p:tgtEl>
                                        <p:attrNameLst>
                                          <p:attrName>r</p:attrName>
                                        </p:attrNameLst>
                                      </p:cBhvr>
                                    </p:animRot>
                                    <p:animRot by="120000">
                                      <p:cBhvr>
                                        <p:cTn id="8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94F4FFC5-C190-4B35-B1FC-7EA8CB269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lowchart: Sequential Access Storage 2">
            <a:extLst>
              <a:ext uri="{FF2B5EF4-FFF2-40B4-BE49-F238E27FC236}">
                <a16:creationId xmlns:a16="http://schemas.microsoft.com/office/drawing/2014/main" id="{1D0FEED0-DA96-4FBF-8D05-AA1EE8DB669B}"/>
              </a:ext>
            </a:extLst>
          </p:cNvPr>
          <p:cNvSpPr/>
          <p:nvPr/>
        </p:nvSpPr>
        <p:spPr>
          <a:xfrm>
            <a:off x="3613904" y="1121258"/>
            <a:ext cx="2232248" cy="158417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Trong câu chuyện chú gà trống choai mơ ước được đi đâu?</a:t>
            </a:r>
            <a:endParaRPr lang="en-US" sz="1600" dirty="0">
              <a:latin typeface="+mj-lt"/>
              <a:cs typeface="Times New Roman" panose="02020603050405020304" pitchFamily="18" charset="0"/>
            </a:endParaRPr>
          </a:p>
        </p:txBody>
      </p:sp>
      <p:sp>
        <p:nvSpPr>
          <p:cNvPr id="5" name="Flowchart: Sequential Access Storage 4">
            <a:extLst>
              <a:ext uri="{FF2B5EF4-FFF2-40B4-BE49-F238E27FC236}">
                <a16:creationId xmlns:a16="http://schemas.microsoft.com/office/drawing/2014/main" id="{9B8E7B55-9D15-481B-A9EC-4567F726D22D}"/>
              </a:ext>
            </a:extLst>
          </p:cNvPr>
          <p:cNvSpPr/>
          <p:nvPr/>
        </p:nvSpPr>
        <p:spPr>
          <a:xfrm>
            <a:off x="475928" y="1140702"/>
            <a:ext cx="2232248" cy="158417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latin typeface="Times New Roman" panose="02020603050405020304" pitchFamily="18" charset="0"/>
                <a:cs typeface="Times New Roman" panose="02020603050405020304" pitchFamily="18" charset="0"/>
              </a:rPr>
              <a:t>Cô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vừa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nghe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gì</a:t>
            </a:r>
            <a:r>
              <a:rPr lang="en-US" sz="1600" dirty="0">
                <a:latin typeface="Times New Roman" panose="02020603050405020304" pitchFamily="18" charset="0"/>
                <a:cs typeface="Times New Roman" panose="02020603050405020304" pitchFamily="18" charset="0"/>
              </a:rPr>
              <a:t>?</a:t>
            </a:r>
          </a:p>
        </p:txBody>
      </p:sp>
      <p:sp>
        <p:nvSpPr>
          <p:cNvPr id="7" name="Star: 7 Points 6">
            <a:extLst>
              <a:ext uri="{FF2B5EF4-FFF2-40B4-BE49-F238E27FC236}">
                <a16:creationId xmlns:a16="http://schemas.microsoft.com/office/drawing/2014/main" id="{C26590BA-AF15-4447-8C2D-ED93D383210C}"/>
              </a:ext>
            </a:extLst>
          </p:cNvPr>
          <p:cNvSpPr/>
          <p:nvPr/>
        </p:nvSpPr>
        <p:spPr>
          <a:xfrm>
            <a:off x="12616" y="3181504"/>
            <a:ext cx="3600400" cy="136815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a:t>
            </a:r>
          </a:p>
        </p:txBody>
      </p:sp>
      <p:sp>
        <p:nvSpPr>
          <p:cNvPr id="8" name="Star: 7 Points 7">
            <a:extLst>
              <a:ext uri="{FF2B5EF4-FFF2-40B4-BE49-F238E27FC236}">
                <a16:creationId xmlns:a16="http://schemas.microsoft.com/office/drawing/2014/main" id="{7E7962EB-E706-4110-B70F-DB56F373FA08}"/>
              </a:ext>
            </a:extLst>
          </p:cNvPr>
          <p:cNvSpPr/>
          <p:nvPr/>
        </p:nvSpPr>
        <p:spPr>
          <a:xfrm>
            <a:off x="4716016" y="3093760"/>
            <a:ext cx="3816424" cy="154364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mj-lt"/>
              </a:rPr>
              <a:t>Cuối cùng thì cái gì đã xuất hiện trước mặt chú gà trống choai?</a:t>
            </a:r>
            <a:endParaRPr lang="en-US" sz="1600" dirty="0">
              <a:latin typeface="+mj-lt"/>
            </a:endParaRPr>
          </a:p>
        </p:txBody>
      </p:sp>
      <p:sp>
        <p:nvSpPr>
          <p:cNvPr id="9" name="Arrow: Down 8">
            <a:extLst>
              <a:ext uri="{FF2B5EF4-FFF2-40B4-BE49-F238E27FC236}">
                <a16:creationId xmlns:a16="http://schemas.microsoft.com/office/drawing/2014/main" id="{AA14335C-5898-421A-ACC6-4B4791C1D7B4}"/>
              </a:ext>
            </a:extLst>
          </p:cNvPr>
          <p:cNvSpPr/>
          <p:nvPr/>
        </p:nvSpPr>
        <p:spPr>
          <a:xfrm flipH="1">
            <a:off x="6480212" y="4451005"/>
            <a:ext cx="288032"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unched Tape 9">
            <a:extLst>
              <a:ext uri="{FF2B5EF4-FFF2-40B4-BE49-F238E27FC236}">
                <a16:creationId xmlns:a16="http://schemas.microsoft.com/office/drawing/2014/main" id="{5961C0F7-E471-41B5-80BD-8CC26B92EC11}"/>
              </a:ext>
            </a:extLst>
          </p:cNvPr>
          <p:cNvSpPr/>
          <p:nvPr/>
        </p:nvSpPr>
        <p:spPr>
          <a:xfrm>
            <a:off x="4788024" y="5102362"/>
            <a:ext cx="3384376" cy="154364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r>
              <a:rPr lang="en-US" dirty="0" err="1"/>
              <a:t>Gà</a:t>
            </a:r>
            <a:r>
              <a:rPr lang="en-US" dirty="0"/>
              <a:t> </a:t>
            </a:r>
            <a:r>
              <a:rPr lang="en-US" dirty="0" err="1"/>
              <a:t>trống</a:t>
            </a:r>
            <a:r>
              <a:rPr lang="en-US" dirty="0"/>
              <a:t> </a:t>
            </a:r>
            <a:r>
              <a:rPr lang="en-US" dirty="0" err="1"/>
              <a:t>choai</a:t>
            </a:r>
            <a:r>
              <a:rPr lang="en-US" dirty="0"/>
              <a:t> </a:t>
            </a:r>
            <a:r>
              <a:rPr lang="en-US" dirty="0" err="1"/>
              <a:t>đã</a:t>
            </a:r>
            <a:r>
              <a:rPr lang="en-US" dirty="0"/>
              <a:t> </a:t>
            </a:r>
            <a:r>
              <a:rPr lang="en-US" dirty="0" err="1"/>
              <a:t>đi</a:t>
            </a:r>
            <a:r>
              <a:rPr lang="en-US" dirty="0"/>
              <a:t> ra </a:t>
            </a:r>
            <a:r>
              <a:rPr lang="en-US" dirty="0" err="1"/>
              <a:t>biển</a:t>
            </a:r>
            <a:r>
              <a:rPr lang="en-US" dirty="0"/>
              <a:t> </a:t>
            </a:r>
            <a:r>
              <a:rPr lang="en-US" dirty="0" err="1"/>
              <a:t>bằng</a:t>
            </a:r>
            <a:r>
              <a:rPr lang="en-US" dirty="0"/>
              <a:t> </a:t>
            </a:r>
            <a:r>
              <a:rPr lang="en-US" dirty="0" err="1"/>
              <a:t>gì</a:t>
            </a:r>
            <a:r>
              <a:rPr lang="en-US" dirty="0"/>
              <a:t>?</a:t>
            </a:r>
          </a:p>
        </p:txBody>
      </p:sp>
      <p:pic>
        <p:nvPicPr>
          <p:cNvPr id="11" name="Picture 10">
            <a:extLst>
              <a:ext uri="{FF2B5EF4-FFF2-40B4-BE49-F238E27FC236}">
                <a16:creationId xmlns:a16="http://schemas.microsoft.com/office/drawing/2014/main" id="{7FF78243-CD45-4B25-8941-86F769682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322" y="44792"/>
            <a:ext cx="1086678" cy="1086678"/>
          </a:xfrm>
          <a:prstGeom prst="rect">
            <a:avLst/>
          </a:prstGeom>
        </p:spPr>
      </p:pic>
    </p:spTree>
    <p:extLst>
      <p:ext uri="{BB962C8B-B14F-4D97-AF65-F5344CB8AC3E}">
        <p14:creationId xmlns:p14="http://schemas.microsoft.com/office/powerpoint/2010/main" val="1440615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00BD2043-6BE4-4C6E-B2AA-BC1A3353F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9213FEF0-F927-4716-8906-BD6CB05BB6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34" b="95930" l="462" r="96308">
                        <a14:foregroundMark x1="45077" y1="41424" x2="47385" y2="42442"/>
                        <a14:foregroundMark x1="46769" y1="31831" x2="47231" y2="33140"/>
                        <a14:foregroundMark x1="50154" y1="3634" x2="49692" y2="6395"/>
                        <a14:foregroundMark x1="5385" y1="33140" x2="6615" y2="35465"/>
                        <a14:foregroundMark x1="462" y1="27762" x2="923" y2="28634"/>
                        <a14:foregroundMark x1="96308" y1="46948" x2="96000" y2="49419"/>
                        <a14:foregroundMark x1="53231" y1="93023" x2="56615" y2="95930"/>
                      </a14:backgroundRemoval>
                    </a14:imgEffect>
                  </a14:imgLayer>
                </a14:imgProps>
              </a:ext>
              <a:ext uri="{28A0092B-C50C-407E-A947-70E740481C1C}">
                <a14:useLocalDpi xmlns:a14="http://schemas.microsoft.com/office/drawing/2010/main" val="0"/>
              </a:ext>
            </a:extLst>
          </a:blip>
          <a:stretch>
            <a:fillRect/>
          </a:stretch>
        </p:blipFill>
        <p:spPr>
          <a:xfrm>
            <a:off x="5888925" y="1484784"/>
            <a:ext cx="3257243" cy="5472608"/>
          </a:xfrm>
          <a:prstGeom prst="rect">
            <a:avLst/>
          </a:prstGeom>
        </p:spPr>
      </p:pic>
      <p:sp>
        <p:nvSpPr>
          <p:cNvPr id="8" name="Smiley Face 7">
            <a:extLst>
              <a:ext uri="{FF2B5EF4-FFF2-40B4-BE49-F238E27FC236}">
                <a16:creationId xmlns:a16="http://schemas.microsoft.com/office/drawing/2014/main" id="{9BC53D85-2D98-41D7-A98C-1E6C3992FB2B}"/>
              </a:ext>
            </a:extLst>
          </p:cNvPr>
          <p:cNvSpPr/>
          <p:nvPr/>
        </p:nvSpPr>
        <p:spPr>
          <a:xfrm>
            <a:off x="1835696" y="0"/>
            <a:ext cx="4341261" cy="2420888"/>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latin typeface="Times New Roman" panose="02020603050405020304" pitchFamily="18" charset="0"/>
                <a:cs typeface="Times New Roman" panose="02020603050405020304" pitchFamily="18" charset="0"/>
              </a:rPr>
              <a:t>Vậy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a:t>
            </a:r>
            <a:r>
              <a:rPr lang="en-US" sz="1600" dirty="0">
                <a:latin typeface="Times New Roman" panose="02020603050405020304" pitchFamily="18" charset="0"/>
                <a:cs typeface="Times New Roman" panose="02020603050405020304" pitchFamily="18" charset="0"/>
              </a:rPr>
              <a:t> đ</a:t>
            </a:r>
            <a:r>
              <a:rPr lang="vi-VN" sz="1600" dirty="0">
                <a:latin typeface="Times New Roman" panose="02020603050405020304" pitchFamily="18" charset="0"/>
                <a:cs typeface="Times New Roman" panose="02020603050405020304" pitchFamily="18" charset="0"/>
              </a:rPr>
              <a:t>oàn tàu chạy mãi, cuối cùng biển đã hiện ra trước mắt chú….chú gà trống choai sẽ không bao giờ quên được chuyến du lịch kì thú đó của mình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Chuyến</a:t>
            </a:r>
            <a:r>
              <a:rPr lang="en-US" sz="1600" dirty="0">
                <a:latin typeface="Times New Roman" panose="02020603050405020304" pitchFamily="18" charset="0"/>
                <a:cs typeface="Times New Roman" panose="02020603050405020304" pitchFamily="18" charset="0"/>
              </a:rPr>
              <a:t> du </a:t>
            </a:r>
            <a:r>
              <a:rPr lang="en-US" sz="1600" dirty="0" err="1">
                <a:latin typeface="Times New Roman" panose="02020603050405020304" pitchFamily="18" charset="0"/>
                <a:cs typeface="Times New Roman" panose="02020603050405020304" pitchFamily="18" charset="0"/>
              </a:rPr>
              <a:t>lịch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đúng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nào</a:t>
            </a:r>
            <a:endParaRPr lang="en-US" sz="1600" dirty="0">
              <a:latin typeface="Times New Roman" panose="02020603050405020304" pitchFamily="18" charset="0"/>
              <a:cs typeface="Times New Roman" panose="02020603050405020304" pitchFamily="18" charset="0"/>
            </a:endParaRPr>
          </a:p>
        </p:txBody>
      </p:sp>
      <p:sp>
        <p:nvSpPr>
          <p:cNvPr id="9" name="Scroll: Horizontal 8">
            <a:extLst>
              <a:ext uri="{FF2B5EF4-FFF2-40B4-BE49-F238E27FC236}">
                <a16:creationId xmlns:a16="http://schemas.microsoft.com/office/drawing/2014/main" id="{75FCDA2C-A206-4545-8771-F9CAAA33F314}"/>
              </a:ext>
            </a:extLst>
          </p:cNvPr>
          <p:cNvSpPr/>
          <p:nvPr/>
        </p:nvSpPr>
        <p:spPr>
          <a:xfrm>
            <a:off x="668525" y="3356992"/>
            <a:ext cx="5173102" cy="201622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a:latin typeface="Times New Roman" panose="02020603050405020304" pitchFamily="18" charset="0"/>
                <a:cs typeface="Times New Roman" panose="02020603050405020304" pitchFamily="18" charset="0"/>
              </a:rPr>
              <a:t>Các con nhớ khi đi trên các phương tiện giao thông nhớ ngồi ngay ngắn, đi xe máy nhớ đội mũ bảo hiểm; đi tàu, ô tô không thò đầu, thò tay ra ngoài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nhé</a:t>
            </a:r>
            <a:r>
              <a:rPr lang="en-US"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E5C8D648-E834-47BF-8E02-30E0CC508D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8406" y="-1736"/>
            <a:ext cx="1086678" cy="1086678"/>
          </a:xfrm>
          <a:prstGeom prst="rect">
            <a:avLst/>
          </a:prstGeom>
        </p:spPr>
      </p:pic>
    </p:spTree>
    <p:extLst>
      <p:ext uri="{BB962C8B-B14F-4D97-AF65-F5344CB8AC3E}">
        <p14:creationId xmlns:p14="http://schemas.microsoft.com/office/powerpoint/2010/main" val="1294971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14C4EC-10F9-401D-9CCD-E9B3CC047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9391"/>
            <a:ext cx="9144000" cy="7056784"/>
          </a:xfrm>
          <a:prstGeom prst="rect">
            <a:avLst/>
          </a:prstGeom>
        </p:spPr>
      </p:pic>
      <p:pic>
        <p:nvPicPr>
          <p:cNvPr id="6" name="Picture 5">
            <a:extLst>
              <a:ext uri="{FF2B5EF4-FFF2-40B4-BE49-F238E27FC236}">
                <a16:creationId xmlns:a16="http://schemas.microsoft.com/office/drawing/2014/main" id="{C6EDC968-D7C0-4C5D-962E-18B2465409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322" y="0"/>
            <a:ext cx="1086678" cy="1086678"/>
          </a:xfrm>
          <a:prstGeom prst="rect">
            <a:avLst/>
          </a:prstGeom>
        </p:spPr>
      </p:pic>
      <p:sp>
        <p:nvSpPr>
          <p:cNvPr id="8" name="Ribbon: Curved and Tilted Down 7">
            <a:extLst>
              <a:ext uri="{FF2B5EF4-FFF2-40B4-BE49-F238E27FC236}">
                <a16:creationId xmlns:a16="http://schemas.microsoft.com/office/drawing/2014/main" id="{E44ABA4D-399E-4C07-B037-C57BCBDC037E}"/>
              </a:ext>
            </a:extLst>
          </p:cNvPr>
          <p:cNvSpPr/>
          <p:nvPr/>
        </p:nvSpPr>
        <p:spPr>
          <a:xfrm>
            <a:off x="899592" y="5301208"/>
            <a:ext cx="7157730" cy="1368153"/>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XIN CHÀO VÀ HẸN GẶP LẠI</a:t>
            </a:r>
            <a:r>
              <a:rPr lang="en-US" dirty="0">
                <a:ln w="0"/>
                <a:solidFill>
                  <a:schemeClr val="tx1"/>
                </a:solidFill>
                <a:effectLst>
                  <a:outerShdw blurRad="38100" dist="19050" dir="2700000" algn="tl" rotWithShape="0">
                    <a:schemeClr val="dk1">
                      <a:alpha val="40000"/>
                    </a:schemeClr>
                  </a:outerShdw>
                </a:effectLst>
              </a:rPr>
              <a:t>!</a:t>
            </a:r>
          </a:p>
          <a:p>
            <a:pPr algn="ct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72373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6" name="TextBox 5"/>
          <p:cNvSpPr txBox="1"/>
          <p:nvPr/>
        </p:nvSpPr>
        <p:spPr>
          <a:xfrm>
            <a:off x="1331640" y="476672"/>
            <a:ext cx="6336704" cy="646331"/>
          </a:xfrm>
          <a:prstGeom prst="rect">
            <a:avLst/>
          </a:prstGeom>
          <a:noFill/>
        </p:spPr>
        <p:txBody>
          <a:bodyPr wrap="square" rtlCol="0">
            <a:spAutoFit/>
          </a:bodyPr>
          <a:lstStyle/>
          <a:p>
            <a:pPr algn="ctr"/>
            <a:r>
              <a:rPr lang="en-US" b="1" dirty="0">
                <a:solidFill>
                  <a:schemeClr val="tx2">
                    <a:lumMod val="60000"/>
                    <a:lumOff val="40000"/>
                  </a:schemeClr>
                </a:solidFill>
                <a:latin typeface="Times New Roman" pitchFamily="18" charset="0"/>
                <a:cs typeface="Times New Roman" pitchFamily="18" charset="0"/>
              </a:rPr>
              <a:t>PHÒNG GIÁO DỤC VÀ ĐẠO TẠO QUẬN LONG BIÊN</a:t>
            </a:r>
          </a:p>
          <a:p>
            <a:pPr algn="ctr"/>
            <a:r>
              <a:rPr lang="en-US" b="1" dirty="0">
                <a:solidFill>
                  <a:schemeClr val="tx2">
                    <a:lumMod val="60000"/>
                    <a:lumOff val="40000"/>
                  </a:schemeClr>
                </a:solidFill>
                <a:latin typeface="Times New Roman" pitchFamily="18" charset="0"/>
                <a:cs typeface="Times New Roman" pitchFamily="18" charset="0"/>
              </a:rPr>
              <a:t>TRƯỜNG MẦM NON CHIM ÉN</a:t>
            </a:r>
            <a:endParaRPr lang="en-SG" b="1" dirty="0">
              <a:solidFill>
                <a:schemeClr val="tx2">
                  <a:lumMod val="60000"/>
                  <a:lumOff val="40000"/>
                </a:schemeClr>
              </a:solidFill>
              <a:latin typeface="Times New Roman" pitchFamily="18" charset="0"/>
              <a:cs typeface="Times New Roman"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024" y="1193057"/>
            <a:ext cx="1513936" cy="1513936"/>
          </a:xfrm>
          <a:prstGeom prst="rect">
            <a:avLst/>
          </a:prstGeom>
        </p:spPr>
      </p:pic>
      <p:sp>
        <p:nvSpPr>
          <p:cNvPr id="8" name="TextBox 7"/>
          <p:cNvSpPr txBox="1"/>
          <p:nvPr/>
        </p:nvSpPr>
        <p:spPr>
          <a:xfrm>
            <a:off x="899592" y="2924944"/>
            <a:ext cx="7488832" cy="584775"/>
          </a:xfrm>
          <a:prstGeom prst="rect">
            <a:avLst/>
          </a:prstGeom>
          <a:noFill/>
        </p:spPr>
        <p:txBody>
          <a:bodyPr wrap="square" rtlCol="0">
            <a:spAutoFit/>
          </a:bodyPr>
          <a:lstStyle/>
          <a:p>
            <a:r>
              <a:rPr lang="en-US" sz="3200" b="1" dirty="0">
                <a:solidFill>
                  <a:schemeClr val="accent1">
                    <a:lumMod val="75000"/>
                  </a:schemeClr>
                </a:solidFill>
                <a:latin typeface="Times New Roman" pitchFamily="18" charset="0"/>
                <a:cs typeface="Times New Roman" pitchFamily="18" charset="0"/>
              </a:rPr>
              <a:t>LĨNH VỰC PHÁT TRIỂN NGÔN NGỮ</a:t>
            </a:r>
            <a:endParaRPr lang="en-SG" sz="3200" b="1" dirty="0">
              <a:solidFill>
                <a:schemeClr val="accent1">
                  <a:lumMod val="75000"/>
                </a:schemeClr>
              </a:solidFill>
              <a:latin typeface="Times New Roman" pitchFamily="18" charset="0"/>
              <a:cs typeface="Times New Roman" pitchFamily="18" charset="0"/>
            </a:endParaRPr>
          </a:p>
        </p:txBody>
      </p:sp>
      <p:sp>
        <p:nvSpPr>
          <p:cNvPr id="9" name="TextBox 8"/>
          <p:cNvSpPr txBox="1"/>
          <p:nvPr/>
        </p:nvSpPr>
        <p:spPr>
          <a:xfrm>
            <a:off x="1547664" y="3573016"/>
            <a:ext cx="6696744" cy="1661993"/>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ĐỀ TÀI : </a:t>
            </a:r>
            <a:r>
              <a:rPr lang="en-US" sz="2400" b="1" i="1" u="sng" dirty="0">
                <a:solidFill>
                  <a:srgbClr val="FF0000"/>
                </a:solidFill>
                <a:latin typeface="Times New Roman" pitchFamily="18" charset="0"/>
                <a:cs typeface="Times New Roman" pitchFamily="18" charset="0"/>
              </a:rPr>
              <a:t>TRUYỆN</a:t>
            </a:r>
            <a:r>
              <a:rPr lang="en-US" sz="2400" b="1" dirty="0">
                <a:solidFill>
                  <a:srgbClr val="FF0000"/>
                </a:solidFill>
                <a:latin typeface="Times New Roman" pitchFamily="18" charset="0"/>
                <a:cs typeface="Times New Roman" pitchFamily="18" charset="0"/>
              </a:rPr>
              <a:t> CHUYẾN DU LỊCH</a:t>
            </a:r>
          </a:p>
          <a:p>
            <a:r>
              <a:rPr lang="en-US" sz="2400" b="1" dirty="0">
                <a:solidFill>
                  <a:srgbClr val="FF0000"/>
                </a:solidFill>
                <a:latin typeface="Times New Roman" pitchFamily="18" charset="0"/>
                <a:cs typeface="Times New Roman" pitchFamily="18" charset="0"/>
              </a:rPr>
              <a:t>		 CỦA CHÚ GÀ TRỐNG CHOAI</a:t>
            </a:r>
          </a:p>
          <a:p>
            <a:endParaRPr lang="en-US" dirty="0">
              <a:latin typeface="Times New Roman" pitchFamily="18" charset="0"/>
              <a:cs typeface="Times New Roman" pitchFamily="18" charset="0"/>
            </a:endParaRPr>
          </a:p>
          <a:p>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Lứa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tuổi</a:t>
            </a:r>
            <a:r>
              <a:rPr lang="en-US" b="1" i="1" dirty="0">
                <a:latin typeface="Times New Roman" pitchFamily="18" charset="0"/>
                <a:cs typeface="Times New Roman" pitchFamily="18" charset="0"/>
              </a:rPr>
              <a:t> : </a:t>
            </a:r>
            <a:r>
              <a:rPr lang="en-US" b="1" i="1" dirty="0" err="1">
                <a:latin typeface="Times New Roman" pitchFamily="18" charset="0"/>
                <a:cs typeface="Times New Roman" pitchFamily="18" charset="0"/>
              </a:rPr>
              <a:t>Nhà</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trẻ</a:t>
            </a:r>
            <a:r>
              <a:rPr lang="en-US" b="1" i="1" dirty="0">
                <a:latin typeface="Times New Roman" pitchFamily="18" charset="0"/>
                <a:cs typeface="Times New Roman" pitchFamily="18" charset="0"/>
              </a:rPr>
              <a:t> ( 24 – 36 </a:t>
            </a:r>
            <a:r>
              <a:rPr lang="en-US" b="1" i="1" dirty="0" err="1">
                <a:latin typeface="Times New Roman" pitchFamily="18" charset="0"/>
                <a:cs typeface="Times New Roman" pitchFamily="18" charset="0"/>
              </a:rPr>
              <a:t>tháng</a:t>
            </a:r>
            <a:r>
              <a:rPr lang="en-US" b="1" i="1" dirty="0">
                <a:latin typeface="Times New Roman" pitchFamily="18" charset="0"/>
                <a:cs typeface="Times New Roman" pitchFamily="18" charset="0"/>
              </a:rPr>
              <a:t> )</a:t>
            </a:r>
          </a:p>
          <a:p>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Thiết</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kế</a:t>
            </a:r>
            <a:r>
              <a:rPr lang="en-US" b="1" i="1" dirty="0">
                <a:latin typeface="Times New Roman" pitchFamily="18" charset="0"/>
                <a:cs typeface="Times New Roman" pitchFamily="18" charset="0"/>
              </a:rPr>
              <a:t> : GV. </a:t>
            </a:r>
            <a:r>
              <a:rPr lang="en-US" b="1" i="1" dirty="0" err="1">
                <a:latin typeface="Times New Roman" pitchFamily="18" charset="0"/>
                <a:cs typeface="Times New Roman" pitchFamily="18" charset="0"/>
              </a:rPr>
              <a:t>Lê</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Thị</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Thùy</a:t>
            </a:r>
            <a:r>
              <a:rPr lang="en-US" b="1" i="1" dirty="0">
                <a:latin typeface="Times New Roman" pitchFamily="18" charset="0"/>
                <a:cs typeface="Times New Roman" pitchFamily="18" charset="0"/>
              </a:rPr>
              <a:t> Dung</a:t>
            </a: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959BDF64-E943-450B-8C2B-1E9F20C7932F}"/>
                  </a:ext>
                </a:extLst>
              </p14:cNvPr>
              <p14:cNvContentPartPr/>
              <p14:nvPr/>
            </p14:nvContentPartPr>
            <p14:xfrm>
              <a:off x="7865280" y="5725800"/>
              <a:ext cx="27720" cy="9720"/>
            </p14:xfrm>
          </p:contentPart>
        </mc:Choice>
        <mc:Fallback xmlns="">
          <p:pic>
            <p:nvPicPr>
              <p:cNvPr id="4" name="Ink 3">
                <a:extLst>
                  <a:ext uri="{FF2B5EF4-FFF2-40B4-BE49-F238E27FC236}">
                    <a16:creationId xmlns:a16="http://schemas.microsoft.com/office/drawing/2014/main" id="{959BDF64-E943-450B-8C2B-1E9F20C7932F}"/>
                  </a:ext>
                </a:extLst>
              </p:cNvPr>
              <p:cNvPicPr/>
              <p:nvPr/>
            </p:nvPicPr>
            <p:blipFill>
              <a:blip r:embed="rId6"/>
              <a:stretch>
                <a:fillRect/>
              </a:stretch>
            </p:blipFill>
            <p:spPr>
              <a:xfrm>
                <a:off x="7855920" y="5716440"/>
                <a:ext cx="46440" cy="28440"/>
              </a:xfrm>
              <a:prstGeom prst="rect">
                <a:avLst/>
              </a:prstGeom>
            </p:spPr>
          </p:pic>
        </mc:Fallback>
      </mc:AlternateContent>
    </p:spTree>
    <p:custDataLst>
      <p:tags r:id="rId1"/>
    </p:custDataLst>
    <p:extLst>
      <p:ext uri="{BB962C8B-B14F-4D97-AF65-F5344CB8AC3E}">
        <p14:creationId xmlns:p14="http://schemas.microsoft.com/office/powerpoint/2010/main" val="69308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94F4FFC5-C190-4B35-B1FC-7EA8CB269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Flowchart: Punched Tape 3">
            <a:extLst>
              <a:ext uri="{FF2B5EF4-FFF2-40B4-BE49-F238E27FC236}">
                <a16:creationId xmlns:a16="http://schemas.microsoft.com/office/drawing/2014/main" id="{EE6EAA47-5413-4162-923E-F7EEBAC219E7}"/>
              </a:ext>
            </a:extLst>
          </p:cNvPr>
          <p:cNvSpPr/>
          <p:nvPr/>
        </p:nvSpPr>
        <p:spPr>
          <a:xfrm>
            <a:off x="1619672" y="1556792"/>
            <a:ext cx="5688632" cy="3816424"/>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000" dirty="0">
                <a:latin typeface="Times New Roman" panose="02020603050405020304" pitchFamily="18" charset="0"/>
                <a:cs typeface="Times New Roman" panose="02020603050405020304" pitchFamily="18" charset="0"/>
              </a:rPr>
              <a:t>Tr</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chuyến</a:t>
            </a:r>
            <a:r>
              <a:rPr lang="en-US" sz="2000" dirty="0">
                <a:latin typeface="Times New Roman" panose="02020603050405020304" pitchFamily="18" charset="0"/>
                <a:cs typeface="Times New Roman" panose="02020603050405020304" pitchFamily="18" charset="0"/>
              </a:rPr>
              <a:t> du </a:t>
            </a:r>
            <a:r>
              <a:rPr lang="en-US" sz="2000" dirty="0" err="1">
                <a:latin typeface="Times New Roman" panose="02020603050405020304" pitchFamily="18" charset="0"/>
                <a:cs typeface="Times New Roman" panose="02020603050405020304" pitchFamily="18" charset="0"/>
              </a:rPr>
              <a:t>lịch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hãy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múa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hát</a:t>
            </a:r>
            <a:r>
              <a:rPr lang="en-US" sz="2000" dirty="0">
                <a:latin typeface="Times New Roman" panose="02020603050405020304" pitchFamily="18" charset="0"/>
                <a:cs typeface="Times New Roman" panose="02020603050405020304" pitchFamily="18" charset="0"/>
              </a:rPr>
              <a:t>: </a:t>
            </a:r>
          </a:p>
          <a:p>
            <a:pPr algn="just"/>
            <a:endParaRPr lang="en-US" sz="105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CON GÀ TRỐNG THỔI KÈN</a:t>
            </a:r>
          </a:p>
          <a:p>
            <a:pPr algn="ctr"/>
            <a:endParaRPr lang="en-US" sz="1050"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giả</a:t>
            </a:r>
            <a:r>
              <a:rPr lang="en-US" i="1" dirty="0">
                <a:latin typeface="Times New Roman" panose="02020603050405020304" pitchFamily="18" charset="0"/>
                <a:cs typeface="Times New Roman" panose="02020603050405020304" pitchFamily="18" charset="0"/>
              </a:rPr>
              <a:t> : L</a:t>
            </a:r>
            <a:r>
              <a:rPr lang="vi-VN" i="1" dirty="0">
                <a:latin typeface="Times New Roman" panose="02020603050405020304" pitchFamily="18" charset="0"/>
                <a:cs typeface="Times New Roman" panose="02020603050405020304" pitchFamily="18" charset="0"/>
              </a:rPr>
              <a:t>Ư</a:t>
            </a:r>
            <a:r>
              <a:rPr lang="en-US" i="1" dirty="0">
                <a:latin typeface="Times New Roman" panose="02020603050405020304" pitchFamily="18" charset="0"/>
                <a:cs typeface="Times New Roman" panose="02020603050405020304" pitchFamily="18" charset="0"/>
              </a:rPr>
              <a:t>ƠNG BẰNG VINH</a:t>
            </a:r>
          </a:p>
        </p:txBody>
      </p:sp>
      <p:pic>
        <p:nvPicPr>
          <p:cNvPr id="5" name="Picture 4">
            <a:extLst>
              <a:ext uri="{FF2B5EF4-FFF2-40B4-BE49-F238E27FC236}">
                <a16:creationId xmlns:a16="http://schemas.microsoft.com/office/drawing/2014/main" id="{F8BEA7D8-AC33-4FFF-9BED-A4EF5AEFA9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322" y="0"/>
            <a:ext cx="1086678" cy="1086678"/>
          </a:xfrm>
          <a:prstGeom prst="rect">
            <a:avLst/>
          </a:prstGeom>
        </p:spPr>
      </p:pic>
    </p:spTree>
    <p:extLst>
      <p:ext uri="{BB962C8B-B14F-4D97-AF65-F5344CB8AC3E}">
        <p14:creationId xmlns:p14="http://schemas.microsoft.com/office/powerpoint/2010/main" val="597046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Gà Trống Thổi Kèn 4K - Nhạc Thiếu Nhi 3D Vui Nhộn Cho Bé Yêu Mới Nhất 2017_IfQP4GzbUUE_144p">
            <a:hlinkClick r:id="" action="ppaction://media"/>
            <a:extLst>
              <a:ext uri="{FF2B5EF4-FFF2-40B4-BE49-F238E27FC236}">
                <a16:creationId xmlns:a16="http://schemas.microsoft.com/office/drawing/2014/main" id="{6B874C10-C569-4CC6-81D2-1E11C3107E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7280"/>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5DD5FB9-CC08-4085-89A0-36150213490E}"/>
                  </a:ext>
                </a:extLst>
              </p14:cNvPr>
              <p14:cNvContentPartPr/>
              <p14:nvPr/>
            </p14:nvContentPartPr>
            <p14:xfrm>
              <a:off x="8369280" y="1523880"/>
              <a:ext cx="360" cy="360"/>
            </p14:xfrm>
          </p:contentPart>
        </mc:Choice>
        <mc:Fallback xmlns="">
          <p:pic>
            <p:nvPicPr>
              <p:cNvPr id="2" name="Ink 1">
                <a:extLst>
                  <a:ext uri="{FF2B5EF4-FFF2-40B4-BE49-F238E27FC236}">
                    <a16:creationId xmlns:a16="http://schemas.microsoft.com/office/drawing/2014/main" id="{35DD5FB9-CC08-4085-89A0-36150213490E}"/>
                  </a:ext>
                </a:extLst>
              </p:cNvPr>
              <p:cNvPicPr/>
              <p:nvPr/>
            </p:nvPicPr>
            <p:blipFill>
              <a:blip r:embed="rId6"/>
              <a:stretch>
                <a:fillRect/>
              </a:stretch>
            </p:blipFill>
            <p:spPr>
              <a:xfrm>
                <a:off x="8359920" y="1514520"/>
                <a:ext cx="19080" cy="19080"/>
              </a:xfrm>
              <a:prstGeom prst="rect">
                <a:avLst/>
              </a:prstGeom>
            </p:spPr>
          </p:pic>
        </mc:Fallback>
      </mc:AlternateContent>
    </p:spTree>
    <p:extLst>
      <p:ext uri="{BB962C8B-B14F-4D97-AF65-F5344CB8AC3E}">
        <p14:creationId xmlns:p14="http://schemas.microsoft.com/office/powerpoint/2010/main" val="4063612793"/>
      </p:ext>
    </p:extLst>
  </p:cSld>
  <p:clrMapOvr>
    <a:masterClrMapping/>
  </p:clrMapOvr>
  <mc:AlternateContent xmlns:mc="http://schemas.openxmlformats.org/markup-compatibility/2006">
    <mc:Choice xmlns:p14="http://schemas.microsoft.com/office/powerpoint/2010/main" Requires="p14">
      <p:transition spd="slow" p14:dur="2000" advTm="192262"/>
    </mc:Choice>
    <mc:Fallback>
      <p:transition spd="slow" advTm="19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2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C572E9A8-FA92-45A7-A567-CC0D24BC9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 y="0"/>
            <a:ext cx="9144000" cy="6858000"/>
          </a:xfrm>
          <a:prstGeom prst="rect">
            <a:avLst/>
          </a:prstGeom>
        </p:spPr>
      </p:pic>
      <p:sp>
        <p:nvSpPr>
          <p:cNvPr id="5" name="Scroll: Horizontal 4">
            <a:extLst>
              <a:ext uri="{FF2B5EF4-FFF2-40B4-BE49-F238E27FC236}">
                <a16:creationId xmlns:a16="http://schemas.microsoft.com/office/drawing/2014/main" id="{018D7E95-38D8-44F2-8632-C3DD58872FD4}"/>
              </a:ext>
            </a:extLst>
          </p:cNvPr>
          <p:cNvSpPr/>
          <p:nvPr/>
        </p:nvSpPr>
        <p:spPr>
          <a:xfrm>
            <a:off x="2555776" y="116632"/>
            <a:ext cx="3528392" cy="136815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nhộn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hát</a:t>
            </a: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con </a:t>
            </a:r>
            <a:r>
              <a:rPr lang="en-US" dirty="0" err="1">
                <a:solidFill>
                  <a:srgbClr val="FF0000"/>
                </a:solidFill>
                <a:latin typeface="Times New Roman" panose="02020603050405020304" pitchFamily="18" charset="0"/>
                <a:cs typeface="Times New Roman" panose="02020603050405020304" pitchFamily="18" charset="0"/>
              </a:rPr>
              <a:t>gà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trống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thổi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kèn</a:t>
            </a:r>
            <a:r>
              <a:rPr lang="en-US" dirty="0">
                <a:latin typeface="Times New Roman" panose="02020603050405020304" pitchFamily="18" charset="0"/>
                <a:cs typeface="Times New Roman" panose="02020603050405020304" pitchFamily="18" charset="0"/>
              </a:rPr>
              <a:t>. </a:t>
            </a:r>
          </a:p>
        </p:txBody>
      </p:sp>
      <p:sp>
        <p:nvSpPr>
          <p:cNvPr id="8" name="Arrow: Right 7">
            <a:extLst>
              <a:ext uri="{FF2B5EF4-FFF2-40B4-BE49-F238E27FC236}">
                <a16:creationId xmlns:a16="http://schemas.microsoft.com/office/drawing/2014/main" id="{CD483E99-8772-4E32-931B-A23A4CE7F939}"/>
              </a:ext>
            </a:extLst>
          </p:cNvPr>
          <p:cNvSpPr/>
          <p:nvPr/>
        </p:nvSpPr>
        <p:spPr>
          <a:xfrm>
            <a:off x="179512" y="3429000"/>
            <a:ext cx="4392488"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latin typeface="Times New Roman" panose="02020603050405020304" pitchFamily="18" charset="0"/>
                <a:cs typeface="Times New Roman" panose="02020603050405020304" pitchFamily="18" charset="0"/>
              </a:rPr>
              <a:t>Con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ờng</a:t>
            </a:r>
            <a:r>
              <a:rPr lang="en-US" dirty="0">
                <a:latin typeface="Times New Roman" panose="02020603050405020304" pitchFamily="18" charset="0"/>
                <a:cs typeface="Times New Roman" panose="02020603050405020304" pitchFamily="18" charset="0"/>
              </a:rPr>
              <a:t> đ</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nuôi</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đâu</a:t>
            </a:r>
            <a:r>
              <a:rPr lang="en-US" dirty="0">
                <a:latin typeface="Times New Roman" panose="02020603050405020304" pitchFamily="18" charset="0"/>
                <a:cs typeface="Times New Roman" panose="02020603050405020304" pitchFamily="18" charset="0"/>
              </a:rPr>
              <a:t> ?</a:t>
            </a:r>
          </a:p>
        </p:txBody>
      </p:sp>
      <p:sp>
        <p:nvSpPr>
          <p:cNvPr id="10" name="Arrow: Right 9">
            <a:extLst>
              <a:ext uri="{FF2B5EF4-FFF2-40B4-BE49-F238E27FC236}">
                <a16:creationId xmlns:a16="http://schemas.microsoft.com/office/drawing/2014/main" id="{A8CDF319-6B9B-43C4-835A-B6D2DA5C013D}"/>
              </a:ext>
            </a:extLst>
          </p:cNvPr>
          <p:cNvSpPr/>
          <p:nvPr/>
        </p:nvSpPr>
        <p:spPr>
          <a:xfrm>
            <a:off x="179512" y="1976552"/>
            <a:ext cx="4392488"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p>
        </p:txBody>
      </p:sp>
      <p:sp>
        <p:nvSpPr>
          <p:cNvPr id="11" name="Star: 7 Points 10">
            <a:extLst>
              <a:ext uri="{FF2B5EF4-FFF2-40B4-BE49-F238E27FC236}">
                <a16:creationId xmlns:a16="http://schemas.microsoft.com/office/drawing/2014/main" id="{E590AF9C-3541-4374-8246-CA5B17FAD166}"/>
              </a:ext>
            </a:extLst>
          </p:cNvPr>
          <p:cNvSpPr/>
          <p:nvPr/>
        </p:nvSpPr>
        <p:spPr>
          <a:xfrm>
            <a:off x="5429776" y="2153098"/>
            <a:ext cx="3707904" cy="209518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latin typeface="+mj-lt"/>
              </a:rPr>
              <a:t>Đúng rồi con vật đó thường được nuôi trong gia đình đấy</a:t>
            </a:r>
            <a:endParaRPr lang="en-US" sz="2000" dirty="0">
              <a:latin typeface="+mj-lt"/>
            </a:endParaRPr>
          </a:p>
        </p:txBody>
      </p:sp>
      <p:pic>
        <p:nvPicPr>
          <p:cNvPr id="12" name="Picture 11">
            <a:extLst>
              <a:ext uri="{FF2B5EF4-FFF2-40B4-BE49-F238E27FC236}">
                <a16:creationId xmlns:a16="http://schemas.microsoft.com/office/drawing/2014/main" id="{0C305D9B-6CA1-493A-A842-0D72A1DDF0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285" y="0"/>
            <a:ext cx="1086678" cy="1086678"/>
          </a:xfrm>
          <a:prstGeom prst="rect">
            <a:avLst/>
          </a:prstGeom>
        </p:spPr>
      </p:pic>
    </p:spTree>
    <p:extLst>
      <p:ext uri="{BB962C8B-B14F-4D97-AF65-F5344CB8AC3E}">
        <p14:creationId xmlns:p14="http://schemas.microsoft.com/office/powerpoint/2010/main" val="1313571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9EE37-4BD0-4414-95CB-09B6BFDF49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762" b="96076" l="1385" r="96154">
                        <a14:foregroundMark x1="45077" y1="43895" x2="45077" y2="43895"/>
                        <a14:foregroundMark x1="50308" y1="31541" x2="47385" y2="32267"/>
                        <a14:foregroundMark x1="48308" y1="6250" x2="50308" y2="12645"/>
                        <a14:foregroundMark x1="6000" y1="32558" x2="8154" y2="36337"/>
                        <a14:foregroundMark x1="95385" y1="44331" x2="96154" y2="53052"/>
                        <a14:foregroundMark x1="2462" y1="29215" x2="1692" y2="30087"/>
                        <a14:foregroundMark x1="54615" y1="91715" x2="56308" y2="96076"/>
                        <a14:foregroundMark x1="50462" y1="2762" x2="53077" y2="8285"/>
                      </a14:backgroundRemoval>
                    </a14:imgEffect>
                  </a14:imgLayer>
                </a14:imgProps>
              </a:ext>
              <a:ext uri="{28A0092B-C50C-407E-A947-70E740481C1C}">
                <a14:useLocalDpi xmlns:a14="http://schemas.microsoft.com/office/drawing/2010/main" val="0"/>
              </a:ext>
            </a:extLst>
          </a:blip>
          <a:stretch>
            <a:fillRect/>
          </a:stretch>
        </p:blipFill>
        <p:spPr>
          <a:xfrm>
            <a:off x="11936" y="-38569"/>
            <a:ext cx="9120128" cy="6766245"/>
          </a:xfrm>
          <a:prstGeom prst="rect">
            <a:avLst/>
          </a:prstGeom>
        </p:spPr>
      </p:pic>
      <p:sp>
        <p:nvSpPr>
          <p:cNvPr id="4" name="TextBox 3">
            <a:extLst>
              <a:ext uri="{FF2B5EF4-FFF2-40B4-BE49-F238E27FC236}">
                <a16:creationId xmlns:a16="http://schemas.microsoft.com/office/drawing/2014/main" id="{66FDD452-8B63-4E58-8DC9-315355844431}"/>
              </a:ext>
            </a:extLst>
          </p:cNvPr>
          <p:cNvSpPr txBox="1"/>
          <p:nvPr/>
        </p:nvSpPr>
        <p:spPr>
          <a:xfrm>
            <a:off x="0" y="4826675"/>
            <a:ext cx="3407936" cy="2031325"/>
          </a:xfrm>
          <a:prstGeom prst="rect">
            <a:avLst/>
          </a:prstGeom>
          <a:noFill/>
        </p:spPr>
        <p:txBody>
          <a:bodyPr wrap="square" rtlCol="0">
            <a:spAutoFit/>
          </a:bodyPr>
          <a:lstStyle/>
          <a:p>
            <a:pPr algn="just"/>
            <a:r>
              <a:rPr lang="vi-VN" sz="1400" dirty="0">
                <a:solidFill>
                  <a:schemeClr val="accent6"/>
                </a:solidFill>
                <a:latin typeface="+mj-lt"/>
              </a:rPr>
              <a:t>Chào các bạn! Mình là chú gà trống choai đấy, mình có sở thích đi du lịch và rất muốn nhìn thấy biển. Vì vậy, mình đã lên kế hoạch đi ra biển đấy. Các bạn có muốn biết chuyến du lịch của mình thú vị như thế nào không ? Để giúp các bạn biết về chuyến du lịch của mình , bây giờ các bạn ngồi đẹp để lắng nghe cô giáo kể câu chuyện chuyến du lịch của chú gà trống choai nhé.</a:t>
            </a:r>
            <a:endParaRPr lang="en-US" sz="1400" dirty="0">
              <a:solidFill>
                <a:schemeClr val="accent6"/>
              </a:solidFill>
              <a:latin typeface="+mj-lt"/>
            </a:endParaRPr>
          </a:p>
        </p:txBody>
      </p:sp>
      <p:pic>
        <p:nvPicPr>
          <p:cNvPr id="5" name="Picture 4">
            <a:extLst>
              <a:ext uri="{FF2B5EF4-FFF2-40B4-BE49-F238E27FC236}">
                <a16:creationId xmlns:a16="http://schemas.microsoft.com/office/drawing/2014/main" id="{323B0111-0D6B-4EDD-96C1-04CA4B3B4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0"/>
            <a:ext cx="1086678" cy="1086678"/>
          </a:xfrm>
          <a:prstGeom prst="rect">
            <a:avLst/>
          </a:prstGeom>
        </p:spPr>
      </p:pic>
    </p:spTree>
    <p:extLst>
      <p:ext uri="{BB962C8B-B14F-4D97-AF65-F5344CB8AC3E}">
        <p14:creationId xmlns:p14="http://schemas.microsoft.com/office/powerpoint/2010/main" val="180310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pic>
        <p:nvPicPr>
          <p:cNvPr id="11" name="Content Placeholder 10">
            <a:extLst>
              <a:ext uri="{FF2B5EF4-FFF2-40B4-BE49-F238E27FC236}">
                <a16:creationId xmlns:a16="http://schemas.microsoft.com/office/drawing/2014/main" id="{5308B28C-F7A8-45CB-90F2-5B450FD343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352"/>
            <a:ext cx="9144000" cy="6858000"/>
          </a:xfrm>
        </p:spPr>
      </p:pic>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5058916C-EBD2-46E6-9AD3-8ACD044BE02C}"/>
                  </a:ext>
                </a:extLst>
              </p14:cNvPr>
              <p14:cNvContentPartPr/>
              <p14:nvPr/>
            </p14:nvContentPartPr>
            <p14:xfrm>
              <a:off x="5124105" y="2809290"/>
              <a:ext cx="360" cy="360"/>
            </p14:xfrm>
          </p:contentPart>
        </mc:Choice>
        <mc:Fallback xmlns="">
          <p:pic>
            <p:nvPicPr>
              <p:cNvPr id="15" name="Ink 14">
                <a:extLst>
                  <a:ext uri="{FF2B5EF4-FFF2-40B4-BE49-F238E27FC236}">
                    <a16:creationId xmlns:a16="http://schemas.microsoft.com/office/drawing/2014/main" id="{5058916C-EBD2-46E6-9AD3-8ACD044BE02C}"/>
                  </a:ext>
                </a:extLst>
              </p:cNvPr>
              <p:cNvPicPr/>
              <p:nvPr/>
            </p:nvPicPr>
            <p:blipFill>
              <a:blip r:embed="rId4"/>
              <a:stretch>
                <a:fillRect/>
              </a:stretch>
            </p:blipFill>
            <p:spPr>
              <a:xfrm>
                <a:off x="5115105" y="280029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33664F66-4B01-4208-BB3F-BB5AF766F522}"/>
                  </a:ext>
                </a:extLst>
              </p14:cNvPr>
              <p14:cNvContentPartPr/>
              <p14:nvPr/>
            </p14:nvContentPartPr>
            <p14:xfrm>
              <a:off x="2390625" y="3400050"/>
              <a:ext cx="360" cy="360"/>
            </p14:xfrm>
          </p:contentPart>
        </mc:Choice>
        <mc:Fallback xmlns="">
          <p:pic>
            <p:nvPicPr>
              <p:cNvPr id="17" name="Ink 16">
                <a:extLst>
                  <a:ext uri="{FF2B5EF4-FFF2-40B4-BE49-F238E27FC236}">
                    <a16:creationId xmlns:a16="http://schemas.microsoft.com/office/drawing/2014/main" id="{33664F66-4B01-4208-BB3F-BB5AF766F522}"/>
                  </a:ext>
                </a:extLst>
              </p:cNvPr>
              <p:cNvPicPr/>
              <p:nvPr/>
            </p:nvPicPr>
            <p:blipFill>
              <a:blip r:embed="rId4"/>
              <a:stretch>
                <a:fillRect/>
              </a:stretch>
            </p:blipFill>
            <p:spPr>
              <a:xfrm>
                <a:off x="2381625" y="3391050"/>
                <a:ext cx="18000" cy="18000"/>
              </a:xfrm>
              <a:prstGeom prst="rect">
                <a:avLst/>
              </a:prstGeom>
            </p:spPr>
          </p:pic>
        </mc:Fallback>
      </mc:AlternateContent>
      <p:sp>
        <p:nvSpPr>
          <p:cNvPr id="18" name="Oval 17">
            <a:extLst>
              <a:ext uri="{FF2B5EF4-FFF2-40B4-BE49-F238E27FC236}">
                <a16:creationId xmlns:a16="http://schemas.microsoft.com/office/drawing/2014/main" id="{0942332C-4D93-403A-9055-007104162D96}"/>
              </a:ext>
            </a:extLst>
          </p:cNvPr>
          <p:cNvSpPr/>
          <p:nvPr/>
        </p:nvSpPr>
        <p:spPr>
          <a:xfrm>
            <a:off x="4688238" y="2595066"/>
            <a:ext cx="406649" cy="4284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0116A61-5291-4CF3-8B9C-B317D3134A72}"/>
              </a:ext>
            </a:extLst>
          </p:cNvPr>
          <p:cNvSpPr/>
          <p:nvPr/>
        </p:nvSpPr>
        <p:spPr>
          <a:xfrm>
            <a:off x="5508104" y="2114968"/>
            <a:ext cx="404489" cy="3163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4D73C2C-090C-4FB4-BBB5-312270EBDB37}"/>
              </a:ext>
            </a:extLst>
          </p:cNvPr>
          <p:cNvSpPr/>
          <p:nvPr/>
        </p:nvSpPr>
        <p:spPr>
          <a:xfrm rot="20251040">
            <a:off x="6328883" y="1724071"/>
            <a:ext cx="220686" cy="2736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B0F8D13-E6AF-4E93-AE86-8E025B0C023F}"/>
              </a:ext>
            </a:extLst>
          </p:cNvPr>
          <p:cNvCxnSpPr>
            <a:cxnSpLocks/>
          </p:cNvCxnSpPr>
          <p:nvPr/>
        </p:nvCxnSpPr>
        <p:spPr>
          <a:xfrm>
            <a:off x="4688238" y="2431334"/>
            <a:ext cx="315810" cy="61562"/>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35EBF99A-B5FF-4ED1-A5D0-0F38C9465767}"/>
              </a:ext>
            </a:extLst>
          </p:cNvPr>
          <p:cNvCxnSpPr>
            <a:cxnSpLocks/>
          </p:cNvCxnSpPr>
          <p:nvPr/>
        </p:nvCxnSpPr>
        <p:spPr>
          <a:xfrm flipH="1">
            <a:off x="5500278" y="1913982"/>
            <a:ext cx="216024" cy="184739"/>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3722E238-58E8-43E9-A9FE-ACCEA229E94C}"/>
              </a:ext>
            </a:extLst>
          </p:cNvPr>
          <p:cNvSpPr txBox="1"/>
          <p:nvPr/>
        </p:nvSpPr>
        <p:spPr>
          <a:xfrm>
            <a:off x="44402" y="87034"/>
            <a:ext cx="5463702" cy="523220"/>
          </a:xfrm>
          <a:prstGeom prst="rect">
            <a:avLst/>
          </a:prstGeom>
          <a:noFill/>
        </p:spPr>
        <p:txBody>
          <a:bodyPr wrap="square" rtlCol="0">
            <a:spAutoFit/>
          </a:bodyPr>
          <a:lstStyle/>
          <a:p>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một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chú</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trống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choai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chiếc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mào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màu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đỏ</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đuôi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vểnh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hùng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dũng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Chú</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thích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đi</a:t>
            </a:r>
            <a:r>
              <a:rPr lang="en-US" sz="1400" dirty="0">
                <a:latin typeface="Times New Roman" panose="02020603050405020304" pitchFamily="18" charset="0"/>
                <a:cs typeface="Times New Roman" panose="02020603050405020304" pitchFamily="18" charset="0"/>
              </a:rPr>
              <a:t> du </a:t>
            </a:r>
            <a:r>
              <a:rPr lang="en-US" sz="1400" dirty="0" err="1">
                <a:latin typeface="Times New Roman" panose="02020603050405020304" pitchFamily="18" charset="0"/>
                <a:cs typeface="Times New Roman" panose="02020603050405020304" pitchFamily="18" charset="0"/>
              </a:rPr>
              <a:t>lịch</a:t>
            </a:r>
            <a:endParaRPr lang="en-US" sz="1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7B549C71-8EE2-4321-89BF-9D670310AA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6100" y="20360"/>
            <a:ext cx="1086678" cy="1086678"/>
          </a:xfrm>
          <a:prstGeom prst="rect">
            <a:avLst/>
          </a:prstGeom>
        </p:spPr>
      </p:pic>
    </p:spTree>
    <p:extLst>
      <p:ext uri="{BB962C8B-B14F-4D97-AF65-F5344CB8AC3E}">
        <p14:creationId xmlns:p14="http://schemas.microsoft.com/office/powerpoint/2010/main" val="265738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80">
                                          <p:stCondLst>
                                            <p:cond delay="0"/>
                                          </p:stCondLst>
                                        </p:cTn>
                                        <p:tgtEl>
                                          <p:spTgt spid="20"/>
                                        </p:tgtEl>
                                      </p:cBhvr>
                                    </p:animEffect>
                                    <p:anim calcmode="lin" valueType="num">
                                      <p:cBhvr>
                                        <p:cTn id="2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3" dur="26">
                                          <p:stCondLst>
                                            <p:cond delay="650"/>
                                          </p:stCondLst>
                                        </p:cTn>
                                        <p:tgtEl>
                                          <p:spTgt spid="20"/>
                                        </p:tgtEl>
                                      </p:cBhvr>
                                      <p:to x="100000" y="60000"/>
                                    </p:animScale>
                                    <p:animScale>
                                      <p:cBhvr>
                                        <p:cTn id="34" dur="166" decel="50000">
                                          <p:stCondLst>
                                            <p:cond delay="676"/>
                                          </p:stCondLst>
                                        </p:cTn>
                                        <p:tgtEl>
                                          <p:spTgt spid="20"/>
                                        </p:tgtEl>
                                      </p:cBhvr>
                                      <p:to x="100000" y="100000"/>
                                    </p:animScale>
                                    <p:animScale>
                                      <p:cBhvr>
                                        <p:cTn id="35" dur="26">
                                          <p:stCondLst>
                                            <p:cond delay="1312"/>
                                          </p:stCondLst>
                                        </p:cTn>
                                        <p:tgtEl>
                                          <p:spTgt spid="20"/>
                                        </p:tgtEl>
                                      </p:cBhvr>
                                      <p:to x="100000" y="80000"/>
                                    </p:animScale>
                                    <p:animScale>
                                      <p:cBhvr>
                                        <p:cTn id="36" dur="166" decel="50000">
                                          <p:stCondLst>
                                            <p:cond delay="1338"/>
                                          </p:stCondLst>
                                        </p:cTn>
                                        <p:tgtEl>
                                          <p:spTgt spid="20"/>
                                        </p:tgtEl>
                                      </p:cBhvr>
                                      <p:to x="100000" y="100000"/>
                                    </p:animScale>
                                    <p:animScale>
                                      <p:cBhvr>
                                        <p:cTn id="37" dur="26">
                                          <p:stCondLst>
                                            <p:cond delay="1642"/>
                                          </p:stCondLst>
                                        </p:cTn>
                                        <p:tgtEl>
                                          <p:spTgt spid="20"/>
                                        </p:tgtEl>
                                      </p:cBhvr>
                                      <p:to x="100000" y="90000"/>
                                    </p:animScale>
                                    <p:animScale>
                                      <p:cBhvr>
                                        <p:cTn id="38" dur="166" decel="50000">
                                          <p:stCondLst>
                                            <p:cond delay="1668"/>
                                          </p:stCondLst>
                                        </p:cTn>
                                        <p:tgtEl>
                                          <p:spTgt spid="20"/>
                                        </p:tgtEl>
                                      </p:cBhvr>
                                      <p:to x="100000" y="100000"/>
                                    </p:animScale>
                                    <p:animScale>
                                      <p:cBhvr>
                                        <p:cTn id="39" dur="26">
                                          <p:stCondLst>
                                            <p:cond delay="1808"/>
                                          </p:stCondLst>
                                        </p:cTn>
                                        <p:tgtEl>
                                          <p:spTgt spid="20"/>
                                        </p:tgtEl>
                                      </p:cBhvr>
                                      <p:to x="100000" y="95000"/>
                                    </p:animScale>
                                    <p:animScale>
                                      <p:cBhvr>
                                        <p:cTn id="40"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9F80D2-9A96-4FE4-8339-2F851F683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 y="0"/>
            <a:ext cx="9144000" cy="6858000"/>
          </a:xfrm>
          <a:prstGeom prst="rect">
            <a:avLst/>
          </a:prstGeom>
        </p:spPr>
      </p:pic>
      <p:pic>
        <p:nvPicPr>
          <p:cNvPr id="10" name="Picture 9">
            <a:extLst>
              <a:ext uri="{FF2B5EF4-FFF2-40B4-BE49-F238E27FC236}">
                <a16:creationId xmlns:a16="http://schemas.microsoft.com/office/drawing/2014/main" id="{99AF9472-B2B9-4B01-8581-F5CB4AACD64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68560" y="-675456"/>
            <a:ext cx="4293096" cy="3816424"/>
          </a:xfrm>
          <a:prstGeom prst="rect">
            <a:avLst/>
          </a:prstGeom>
        </p:spPr>
      </p:pic>
      <p:sp>
        <p:nvSpPr>
          <p:cNvPr id="11" name="Oval 10">
            <a:extLst>
              <a:ext uri="{FF2B5EF4-FFF2-40B4-BE49-F238E27FC236}">
                <a16:creationId xmlns:a16="http://schemas.microsoft.com/office/drawing/2014/main" id="{F4CE193F-C813-460D-907F-E95BB3326035}"/>
              </a:ext>
            </a:extLst>
          </p:cNvPr>
          <p:cNvSpPr/>
          <p:nvPr/>
        </p:nvSpPr>
        <p:spPr>
          <a:xfrm flipH="1">
            <a:off x="3347865" y="2780928"/>
            <a:ext cx="288032"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7E9C98-041E-49A8-8452-C3C4A9CEDC60}"/>
              </a:ext>
            </a:extLst>
          </p:cNvPr>
          <p:cNvSpPr/>
          <p:nvPr/>
        </p:nvSpPr>
        <p:spPr>
          <a:xfrm>
            <a:off x="3203848" y="2636912"/>
            <a:ext cx="144017"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5AB7D5-1307-4EC8-97C0-294B90EEA299}"/>
              </a:ext>
            </a:extLst>
          </p:cNvPr>
          <p:cNvSpPr txBox="1"/>
          <p:nvPr/>
        </p:nvSpPr>
        <p:spPr>
          <a:xfrm>
            <a:off x="5292080" y="6021288"/>
            <a:ext cx="3563888" cy="584775"/>
          </a:xfrm>
          <a:prstGeom prst="rect">
            <a:avLst/>
          </a:prstGeom>
          <a:no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mong</a:t>
            </a:r>
            <a:r>
              <a:rPr lang="en-US" sz="1600" dirty="0">
                <a:latin typeface="Times New Roman" panose="02020603050405020304" pitchFamily="18" charset="0"/>
                <a:cs typeface="Times New Roman" panose="02020603050405020304" pitchFamily="18" charset="0"/>
              </a:rPr>
              <a:t> đ</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nhìn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ra </a:t>
            </a:r>
            <a:r>
              <a:rPr lang="en-US" sz="1600" dirty="0" err="1">
                <a:latin typeface="Times New Roman" panose="02020603050405020304" pitchFamily="18" charset="0"/>
                <a:cs typeface="Times New Roman" panose="02020603050405020304" pitchFamily="18" charset="0"/>
              </a:rPr>
              <a:t>biển</a:t>
            </a:r>
            <a:endParaRPr lang="en-US" sz="16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D18A07A-19B9-4620-924A-CCF84A9EC1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322" y="0"/>
            <a:ext cx="1086678" cy="1086678"/>
          </a:xfrm>
          <a:prstGeom prst="rect">
            <a:avLst/>
          </a:prstGeom>
        </p:spPr>
      </p:pic>
    </p:spTree>
    <p:extLst>
      <p:ext uri="{BB962C8B-B14F-4D97-AF65-F5344CB8AC3E}">
        <p14:creationId xmlns:p14="http://schemas.microsoft.com/office/powerpoint/2010/main" val="381479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0" nodeType="clickEffect">
                                  <p:stCondLst>
                                    <p:cond delay="0"/>
                                  </p:stCondLst>
                                  <p:childTnLst>
                                    <p:animClr clrSpc="rgb" dir="cw">
                                      <p:cBhvr override="childStyle">
                                        <p:cTn id="10" dur="250" autoRev="1" fill="remove"/>
                                        <p:tgtEl>
                                          <p:spTgt spid="12"/>
                                        </p:tgtEl>
                                        <p:attrNameLst>
                                          <p:attrName>style.color</p:attrName>
                                        </p:attrNameLst>
                                      </p:cBhvr>
                                      <p:to>
                                        <a:schemeClr val="bg1"/>
                                      </p:to>
                                    </p:animClr>
                                    <p:animClr clrSpc="rgb" dir="cw">
                                      <p:cBhvr>
                                        <p:cTn id="11" dur="250" autoRev="1" fill="remove"/>
                                        <p:tgtEl>
                                          <p:spTgt spid="12"/>
                                        </p:tgtEl>
                                        <p:attrNameLst>
                                          <p:attrName>fillcolor</p:attrName>
                                        </p:attrNameLst>
                                      </p:cBhvr>
                                      <p:to>
                                        <a:schemeClr val="bg1"/>
                                      </p:to>
                                    </p:animClr>
                                    <p:set>
                                      <p:cBhvr>
                                        <p:cTn id="12" dur="250" autoRev="1" fill="remove"/>
                                        <p:tgtEl>
                                          <p:spTgt spid="12"/>
                                        </p:tgtEl>
                                        <p:attrNameLst>
                                          <p:attrName>fill.type</p:attrName>
                                        </p:attrNameLst>
                                      </p:cBhvr>
                                      <p:to>
                                        <p:strVal val="solid"/>
                                      </p:to>
                                    </p:set>
                                    <p:set>
                                      <p:cBhvr>
                                        <p:cTn id="13" dur="250" autoRev="1" fill="remove"/>
                                        <p:tgtEl>
                                          <p:spTgt spid="12"/>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12"/>
                                        </p:tgtEl>
                                      </p:cBhvr>
                                    </p:animEffect>
                                    <p:animScale>
                                      <p:cBhvr>
                                        <p:cTn id="18" dur="250" autoRev="1" fill="hold"/>
                                        <p:tgtEl>
                                          <p:spTgt spid="12"/>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2"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2"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3"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2" grpId="2" animBg="1"/>
      <p:bldP spid="12"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C3C40-D25F-4FAE-8EFC-8E7C6B27B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7" name="Picture 6">
            <a:extLst>
              <a:ext uri="{FF2B5EF4-FFF2-40B4-BE49-F238E27FC236}">
                <a16:creationId xmlns:a16="http://schemas.microsoft.com/office/drawing/2014/main" id="{7B6B76AA-C731-4BCB-A64C-2FF20BFC4B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99" b="94622" l="3077" r="98308">
                        <a14:foregroundMark x1="8154" y1="35465" x2="8154" y2="35465"/>
                        <a14:foregroundMark x1="3077" y1="29651" x2="3077" y2="29651"/>
                        <a14:foregroundMark x1="42769" y1="43023" x2="42769" y2="43023"/>
                        <a14:foregroundMark x1="48308" y1="4651" x2="48308" y2="4651"/>
                        <a14:foregroundMark x1="95231" y1="46366" x2="95231" y2="46366"/>
                        <a14:foregroundMark x1="98308" y1="54360" x2="98308" y2="54360"/>
                        <a14:foregroundMark x1="52308" y1="1599" x2="52308" y2="1599"/>
                        <a14:foregroundMark x1="57231" y1="94622" x2="57231" y2="94622"/>
                      </a14:backgroundRemoval>
                    </a14:imgEffect>
                  </a14:imgLayer>
                </a14:imgProps>
              </a:ext>
              <a:ext uri="{28A0092B-C50C-407E-A947-70E740481C1C}">
                <a14:useLocalDpi xmlns:a14="http://schemas.microsoft.com/office/drawing/2010/main" val="0"/>
              </a:ext>
            </a:extLst>
          </a:blip>
          <a:stretch>
            <a:fillRect/>
          </a:stretch>
        </p:blipFill>
        <p:spPr>
          <a:xfrm flipH="1">
            <a:off x="1979712" y="2060848"/>
            <a:ext cx="3600401" cy="4591536"/>
          </a:xfrm>
          <a:prstGeom prst="rect">
            <a:avLst/>
          </a:prstGeom>
        </p:spPr>
      </p:pic>
      <p:sp>
        <p:nvSpPr>
          <p:cNvPr id="2" name="TextBox 1">
            <a:extLst>
              <a:ext uri="{FF2B5EF4-FFF2-40B4-BE49-F238E27FC236}">
                <a16:creationId xmlns:a16="http://schemas.microsoft.com/office/drawing/2014/main" id="{B79DA1C0-CDB2-4F25-BB74-B389A541A1A9}"/>
              </a:ext>
            </a:extLst>
          </p:cNvPr>
          <p:cNvSpPr txBox="1"/>
          <p:nvPr/>
        </p:nvSpPr>
        <p:spPr>
          <a:xfrm>
            <a:off x="1547664" y="205616"/>
            <a:ext cx="4716016" cy="830997"/>
          </a:xfrm>
          <a:prstGeom prst="rect">
            <a:avLst/>
          </a:prstGeom>
          <a:noFill/>
        </p:spPr>
        <p:txBody>
          <a:bodyPr wrap="square" rtlCol="0">
            <a:spAutoFit/>
          </a:bodyPr>
          <a:lstStyle/>
          <a:p>
            <a:pPr algn="just"/>
            <a:r>
              <a:rPr lang="en-US" sz="1600" dirty="0" err="1">
                <a:latin typeface="Times New Roman" panose="02020603050405020304" pitchFamily="18" charset="0"/>
                <a:cs typeface="Times New Roman" panose="02020603050405020304" pitchFamily="18" charset="0"/>
              </a:rPr>
              <a:t>Đầu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quyết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bộ</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khoái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a:t>
            </a:r>
            <a:r>
              <a:rPr lang="en-US" sz="1600" dirty="0">
                <a:latin typeface="Times New Roman" panose="02020603050405020304" pitchFamily="18" charset="0"/>
                <a:cs typeface="Times New Roman" panose="02020603050405020304" pitchFamily="18" charset="0"/>
              </a:rPr>
              <a:t>. Nh</a:t>
            </a:r>
            <a:r>
              <a:rPr lang="vi-VN" sz="1600" dirty="0">
                <a:latin typeface="Times New Roman" panose="02020603050405020304" pitchFamily="18" charset="0"/>
                <a:cs typeface="Times New Roman" panose="02020603050405020304" pitchFamily="18" charset="0"/>
              </a:rPr>
              <a:t>ư</a:t>
            </a:r>
            <a:r>
              <a:rPr lang="en-US" sz="1600" dirty="0">
                <a:latin typeface="Times New Roman" panose="02020603050405020304" pitchFamily="18" charset="0"/>
                <a:cs typeface="Times New Roman" panose="02020603050405020304" pitchFamily="18" charset="0"/>
              </a:rPr>
              <a:t>ng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bộ</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rồi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vẫn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a:t>
            </a:r>
            <a:r>
              <a:rPr lang="vi-VN" sz="1600" dirty="0">
                <a:latin typeface="Times New Roman" panose="02020603050405020304" pitchFamily="18" charset="0"/>
                <a:cs typeface="Times New Roman" panose="02020603050405020304" pitchFamily="18" charset="0"/>
              </a:rPr>
              <a:t>ư</a:t>
            </a:r>
            <a:r>
              <a:rPr lang="en-US" sz="1600" dirty="0">
                <a:latin typeface="Times New Roman" panose="02020603050405020304" pitchFamily="18" charset="0"/>
                <a:cs typeface="Times New Roman" panose="02020603050405020304" pitchFamily="18" charset="0"/>
              </a:rPr>
              <a:t>a </a:t>
            </a:r>
            <a:r>
              <a:rPr lang="en-US" sz="1600" dirty="0" err="1">
                <a:latin typeface="Times New Roman" panose="02020603050405020304" pitchFamily="18" charset="0"/>
                <a:cs typeface="Times New Roman" panose="02020603050405020304" pitchFamily="18" charset="0"/>
              </a:rPr>
              <a:t>thấy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a:t>
            </a:r>
            <a:r>
              <a:rPr lang="en-US" sz="16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2A80C617-7BEE-4227-A0D2-464457978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7321" y="0"/>
            <a:ext cx="1086678" cy="1086678"/>
          </a:xfrm>
          <a:prstGeom prst="rect">
            <a:avLst/>
          </a:prstGeom>
        </p:spPr>
      </p:pic>
    </p:spTree>
    <p:extLst>
      <p:ext uri="{BB962C8B-B14F-4D97-AF65-F5344CB8AC3E}">
        <p14:creationId xmlns:p14="http://schemas.microsoft.com/office/powerpoint/2010/main" val="75699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0" presetClass="path" presetSubtype="0" accel="50000" decel="50000" fill="hold" nodeType="clickEffect">
                                  <p:stCondLst>
                                    <p:cond delay="0"/>
                                  </p:stCondLst>
                                  <p:childTnLst>
                                    <p:animMotion origin="layout" path="M -0.08281 -0.07755 L 0.04219 -0.07755 C 0.09826 -0.07755 0.16719 -0.00857 0.16719 0.04745 L 0.16719 0.17245 " pathEditMode="relative" rAng="0" ptsTypes="AAAA">
                                      <p:cBhvr>
                                        <p:cTn id="24" dur="2000" fill="hold"/>
                                        <p:tgtEl>
                                          <p:spTgt spid="7"/>
                                        </p:tgtEl>
                                        <p:attrNameLst>
                                          <p:attrName>ppt_x</p:attrName>
                                          <p:attrName>ppt_y</p:attrName>
                                        </p:attrNameLst>
                                      </p:cBhvr>
                                      <p:rCtr x="1250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3|0.4|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TM10001106[[fn=Badge]]</Template>
  <TotalTime>837</TotalTime>
  <Words>705</Words>
  <Application>Microsoft Office PowerPoint</Application>
  <PresentationFormat>On-screen Show (4:3)</PresentationFormat>
  <Paragraphs>35</Paragraphs>
  <Slides>18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57</cp:revision>
  <dcterms:created xsi:type="dcterms:W3CDTF">2020-06-03T02:10:28Z</dcterms:created>
  <dcterms:modified xsi:type="dcterms:W3CDTF">2020-06-10T15:51:53Z</dcterms:modified>
</cp:coreProperties>
</file>