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7" r:id="rId3"/>
    <p:sldId id="278" r:id="rId4"/>
    <p:sldId id="279" r:id="rId5"/>
    <p:sldId id="281" r:id="rId6"/>
    <p:sldId id="285" r:id="rId7"/>
    <p:sldId id="282" r:id="rId8"/>
    <p:sldId id="264" r:id="rId9"/>
    <p:sldId id="284" r:id="rId10"/>
    <p:sldId id="268" r:id="rId11"/>
    <p:sldId id="269" r:id="rId12"/>
    <p:sldId id="274" r:id="rId13"/>
    <p:sldId id="267" r:id="rId14"/>
    <p:sldId id="275" r:id="rId15"/>
    <p:sldId id="27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8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6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8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5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0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8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1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8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8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10588-DDC9-4FFD-BE96-E2D5AE77B76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3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3359" y="304800"/>
            <a:ext cx="8077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GD &amp;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QUẬN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MẦM NON CỰ KHỐI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ÁN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PHÁT TRIỂN NHẬN THỨC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toán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Đếm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3,nhận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tượng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là 3,nhận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3.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Lứa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tuổi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Mẫu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̃ 4-5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tuổi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Nguyễn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Tuyết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95400"/>
            <a:ext cx="610853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4: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400"/>
            <a:ext cx="1752600" cy="22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31" y="110203"/>
            <a:ext cx="1828800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3" t="10153" r="21673" b="6043"/>
          <a:stretch/>
        </p:blipFill>
        <p:spPr>
          <a:xfrm>
            <a:off x="6553200" y="585352"/>
            <a:ext cx="2410691" cy="3389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1182"/>
            <a:ext cx="1958686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29842"/>
            <a:ext cx="2232314" cy="1799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3229842"/>
            <a:ext cx="21336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3831" y="11430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0688" y="37338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5800" y="17334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1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924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4" t="11005" r="14010" b="9569"/>
          <a:stretch/>
        </p:blipFill>
        <p:spPr>
          <a:xfrm>
            <a:off x="3108419" y="750332"/>
            <a:ext cx="2694708" cy="2299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t="14335" r="11739" b="18881"/>
          <a:stretch/>
        </p:blipFill>
        <p:spPr>
          <a:xfrm>
            <a:off x="228599" y="3708125"/>
            <a:ext cx="2819402" cy="254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 r="1379" b="8334"/>
          <a:stretch/>
        </p:blipFill>
        <p:spPr>
          <a:xfrm>
            <a:off x="5125261" y="3609954"/>
            <a:ext cx="1732739" cy="1261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72400" y="3124200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73" y="5058428"/>
            <a:ext cx="167055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35" y="5029200"/>
            <a:ext cx="1750653" cy="127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0714" y="2425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492604" y="2708701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179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13" y="65080"/>
            <a:ext cx="1792941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-25052"/>
            <a:ext cx="1752600" cy="20382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93" y="30954"/>
            <a:ext cx="1930812" cy="2038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61" y="4191000"/>
            <a:ext cx="2057401" cy="2133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98" y="4218709"/>
            <a:ext cx="2057401" cy="21058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5"/>
          <a:stretch/>
        </p:blipFill>
        <p:spPr bwMode="auto">
          <a:xfrm>
            <a:off x="767670" y="1939809"/>
            <a:ext cx="2041813" cy="197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55748"/>
            <a:ext cx="204311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55748"/>
            <a:ext cx="204311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25637" y="570097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6200" y="2289175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3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7559544" y="4763822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2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7582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9329" y="-19703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8"/>
          <a:stretch/>
        </p:blipFill>
        <p:spPr bwMode="auto">
          <a:xfrm>
            <a:off x="6044384" y="1"/>
            <a:ext cx="24542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52" y="1509169"/>
            <a:ext cx="2605061" cy="16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522" y="2998940"/>
            <a:ext cx="2859435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6864" y="2444942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1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840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71600"/>
            <a:ext cx="57727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01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2038529"/>
            <a:ext cx="6672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thúc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4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762000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đếm đến </a:t>
            </a:r>
            <a:r>
              <a:rPr lang="nl-NL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nl-NL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các nhóm đối tượng có số lượng là </a:t>
            </a:r>
            <a:r>
              <a:rPr lang="nl-NL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nl-NL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chữ số </a:t>
            </a:r>
            <a:r>
              <a:rPr lang="nl-NL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-Trẻ </a:t>
            </a:r>
            <a:r>
              <a:rPr lang="nl-NL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kỹ năng đếm, so sánh và tạo được nhóm có số lượng là </a:t>
            </a:r>
            <a:r>
              <a:rPr lang="nl-NL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 lvl="0"/>
            <a:r>
              <a:rPr lang="nl-NL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-Trẻ chơi trò chơi đúng yêu cầu của cô</a:t>
            </a:r>
            <a:endParaRPr lang="nl-NL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-Rèn khả năng quan sát, tư duy, ghi nhớ có chủ định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6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499" y="1055415"/>
            <a:ext cx="723900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PP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-Sa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quả,cây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1-2 ,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1-2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con,1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hoa,3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bướm.Thẻ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3-  2- 1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hoa,thẻ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1-2-3-4-5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7466" y="1252586"/>
            <a:ext cx="625171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1: </a:t>
            </a:r>
          </a:p>
          <a:p>
            <a:pPr algn="ctr"/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6577" y="2299855"/>
            <a:ext cx="643958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2: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pháp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chức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phạm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1-2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351"/>
            <a:ext cx="6122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16237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61" y="838200"/>
            <a:ext cx="352864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84" y="3719512"/>
            <a:ext cx="361117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81" y="3459437"/>
            <a:ext cx="36576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416" y="1648361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2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96962" y="1426117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1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45" y="449580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2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8580" y="431509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3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9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060" y="1676400"/>
            <a:ext cx="86378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3: 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đếm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3,nhận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tượng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3,nhận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3496">
            <a:off x="1386998" y="1792008"/>
            <a:ext cx="200501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" y="3429002"/>
            <a:ext cx="214744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01294"/>
            <a:ext cx="2344269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02" y="3411684"/>
            <a:ext cx="2380131" cy="342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3496">
            <a:off x="4033619" y="1806046"/>
            <a:ext cx="200501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3496">
            <a:off x="6720998" y="1808584"/>
            <a:ext cx="200501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98873" y="3396035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3314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274618"/>
            <a:ext cx="2895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371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0934363833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VietNam</dc:creator>
  <cp:lastModifiedBy>Admin</cp:lastModifiedBy>
  <cp:revision>60</cp:revision>
  <dcterms:created xsi:type="dcterms:W3CDTF">2018-12-17T06:15:08Z</dcterms:created>
  <dcterms:modified xsi:type="dcterms:W3CDTF">2021-09-02T03:32:46Z</dcterms:modified>
</cp:coreProperties>
</file>