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11" r:id="rId4"/>
    <p:sldMasterId id="2147483726" r:id="rId5"/>
    <p:sldMasterId id="2147483741" r:id="rId6"/>
    <p:sldMasterId id="2147483756" r:id="rId7"/>
    <p:sldMasterId id="2147483771" r:id="rId8"/>
    <p:sldMasterId id="2147483786" r:id="rId9"/>
  </p:sldMasterIdLst>
  <p:sldIdLst>
    <p:sldId id="295" r:id="rId10"/>
    <p:sldId id="271" r:id="rId11"/>
    <p:sldId id="273" r:id="rId12"/>
    <p:sldId id="275" r:id="rId13"/>
    <p:sldId id="276" r:id="rId14"/>
    <p:sldId id="259" r:id="rId15"/>
    <p:sldId id="261" r:id="rId16"/>
    <p:sldId id="262" r:id="rId17"/>
    <p:sldId id="264" r:id="rId18"/>
    <p:sldId id="263" r:id="rId19"/>
    <p:sldId id="278" r:id="rId20"/>
    <p:sldId id="279" r:id="rId21"/>
    <p:sldId id="281" r:id="rId22"/>
    <p:sldId id="283" r:id="rId23"/>
    <p:sldId id="285" r:id="rId24"/>
    <p:sldId id="287" r:id="rId25"/>
    <p:sldId id="289" r:id="rId26"/>
    <p:sldId id="291" r:id="rId27"/>
    <p:sldId id="29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67" autoAdjust="0"/>
  </p:normalViewPr>
  <p:slideViewPr>
    <p:cSldViewPr>
      <p:cViewPr varScale="1">
        <p:scale>
          <a:sx n="69" d="100"/>
          <a:sy n="69" d="100"/>
        </p:scale>
        <p:origin x="141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8EF213-A8A6-4225-B738-BE5014F838CC}"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98869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EF213-A8A6-4225-B738-BE5014F838CC}"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1574259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B8D4C1-07F9-4186-8126-2339360263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24707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8746AC-D138-480E-87C6-317F9F3E30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14077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01C313-D5F9-4CBD-B329-87A9B770B1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9341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50F6EA-ABA3-4BFC-A409-D519C3E907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02486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919CFC9-010A-45EB-B108-87D40470AE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11892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77E5F6-1C3C-47E0-8EB2-1563AE038F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74804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6442AC8-7172-4631-A02D-B0588DF5AE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44805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C1F551-42CB-4396-8000-7B2227A88B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8329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0E9DD7-E883-4845-AA1B-29BEE39E97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498896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73DEBB-7247-4F52-BD76-D2224535C0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4646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EF213-A8A6-4225-B738-BE5014F838CC}"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24220358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1391F5-19B7-475B-ABAB-71D9C1BC3F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055883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17BC82E-648E-48DD-80B1-EA55209B6B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48272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EC6503A-F2E0-4D42-BB96-C15C161A8C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23404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1D88DC3-BA01-45FF-9642-CF11494D52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0827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B8D4C1-07F9-4186-8126-2339360263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216244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8746AC-D138-480E-87C6-317F9F3E30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7147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01C313-D5F9-4CBD-B329-87A9B770B1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681437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50F6EA-ABA3-4BFC-A409-D519C3E907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02376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919CFC9-010A-45EB-B108-87D40470AE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477607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77E5F6-1C3C-47E0-8EB2-1563AE038F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7629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CCB25B-34BE-41E6-A2B8-01F4960459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7298584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6442AC8-7172-4631-A02D-B0588DF5AE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563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EC0151-88DE-4C4F-A221-23816B202B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5114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F819F7B-4A8D-4684-9DC6-A87B59D0B78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349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618E346-A6D0-42EE-B360-8A52FD8B8D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866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CD97D6D-FDA4-4798-A49D-6BC770280F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90880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FFEB05C-5B85-4DBE-B81C-232B6E0AD9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11464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56E3541-9F3A-4A3F-BEEB-848AE1C2D2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2421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9CE9870-B0B7-4BF6-B0AF-01EB0D2922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5419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EF213-A8A6-4225-B738-BE5014F838CC}"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1064201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C4B7DC9-4AC5-4757-A9DD-A31860F1E1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8887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6A29927-1CD0-4E5B-8AAD-0B046F3EE41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9054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354B24-470F-48D9-ACC6-9E522A0DBC9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0213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68F5DE-0F76-4515-AA44-8E7A9EF9A7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2890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C167C4-5DE6-457F-A0B3-29E3177795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5582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C88C72-5601-475C-A170-AB5D289B0A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9904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D7F1E9-198E-4ABB-98E7-FF2B123556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3737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74778B7-F58A-47B8-99D9-012179E26D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5631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4DC0E85-658F-4107-A2A2-63E3FCA4EB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3620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C7757E6-5BB8-46EC-A7C3-77C0FEA283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41423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8EF213-A8A6-4225-B738-BE5014F838CC}"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22119322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3483BA-666D-45C6-860A-5779C92B94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93480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E0244D2-8FA0-48AD-905C-071BD75BAE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584602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33791C-F7C7-45FC-9CED-43E248C12C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0399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9A3B75-5A58-4ECA-B1F1-B206247AFF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4077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0ED74388-51A9-4EF0-BFE1-6645D6F014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68554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7D9EAE6-8934-4486-814F-C8911AF01E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44391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EB98B6B-1BE5-4CF3-9DE7-DF21296C2C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975628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68F5DE-0F76-4515-AA44-8E7A9EF9A7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1689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C167C4-5DE6-457F-A0B3-29E3177795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397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C88C72-5601-475C-A170-AB5D289B0A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09419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8EF213-A8A6-4225-B738-BE5014F838CC}"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22288050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D7F1E9-198E-4ABB-98E7-FF2B123556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262114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74778B7-F58A-47B8-99D9-012179E26D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55165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4DC0E85-658F-4107-A2A2-63E3FCA4EB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93741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C7757E6-5BB8-46EC-A7C3-77C0FEA283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496872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3483BA-666D-45C6-860A-5779C92B94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81794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E0244D2-8FA0-48AD-905C-071BD75BAE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99896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33791C-F7C7-45FC-9CED-43E248C12C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202549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9A3B75-5A58-4ECA-B1F1-B206247AFF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04676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0ED74388-51A9-4EF0-BFE1-6645D6F014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79791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7D9EAE6-8934-4486-814F-C8911AF01E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01160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8EF213-A8A6-4225-B738-BE5014F838CC}" type="datetimeFigureOut">
              <a:rPr lang="en-US" smtClean="0"/>
              <a:t>9/2/2021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29307605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EB98B6B-1BE5-4CF3-9DE7-DF21296C2C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18538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68F5DE-0F76-4515-AA44-8E7A9EF9A7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7239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C167C4-5DE6-457F-A0B3-29E3177795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058537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C88C72-5601-475C-A170-AB5D289B0A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03916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D7F1E9-198E-4ABB-98E7-FF2B123556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2415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74778B7-F58A-47B8-99D9-012179E26D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29662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4DC0E85-658F-4107-A2A2-63E3FCA4EB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75164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C7757E6-5BB8-46EC-A7C3-77C0FEA283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205497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3483BA-666D-45C6-860A-5779C92B94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182650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E0244D2-8FA0-48AD-905C-071BD75BAE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149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8EF213-A8A6-4225-B738-BE5014F838CC}" type="datetimeFigureOut">
              <a:rPr lang="en-US" smtClean="0"/>
              <a:t>9/2/2021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30745545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33791C-F7C7-45FC-9CED-43E248C12C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603597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9A3B75-5A58-4ECA-B1F1-B206247AFF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10573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0ED74388-51A9-4EF0-BFE1-6645D6F014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89950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7D9EAE6-8934-4486-814F-C8911AF01E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166209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EB98B6B-1BE5-4CF3-9DE7-DF21296C2C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6581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68F5DE-0F76-4515-AA44-8E7A9EF9A7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2122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C167C4-5DE6-457F-A0B3-29E3177795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204389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C88C72-5601-475C-A170-AB5D289B0A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82649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D7F1E9-198E-4ABB-98E7-FF2B123556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332252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74778B7-F58A-47B8-99D9-012179E26D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4051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EF213-A8A6-4225-B738-BE5014F838CC}" type="datetimeFigureOut">
              <a:rPr lang="en-US" smtClean="0"/>
              <a:t>9/2/2021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22104699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4DC0E85-658F-4107-A2A2-63E3FCA4EB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392017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C7757E6-5BB8-46EC-A7C3-77C0FEA283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487342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3483BA-666D-45C6-860A-5779C92B94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758044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E0244D2-8FA0-48AD-905C-071BD75BAE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36630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33791C-F7C7-45FC-9CED-43E248C12C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62338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9A3B75-5A58-4ECA-B1F1-B206247AFF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173436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0ED74388-51A9-4EF0-BFE1-6645D6F014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03574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7D9EAE6-8934-4486-814F-C8911AF01E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27990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EB98B6B-1BE5-4CF3-9DE7-DF21296C2C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967200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68F5DE-0F76-4515-AA44-8E7A9EF9A7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17074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8EF213-A8A6-4225-B738-BE5014F838CC}"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12553549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C167C4-5DE6-457F-A0B3-29E3177795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99788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C88C72-5601-475C-A170-AB5D289B0A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5098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D7F1E9-198E-4ABB-98E7-FF2B123556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94988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74778B7-F58A-47B8-99D9-012179E26D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669181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4DC0E85-658F-4107-A2A2-63E3FCA4EB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662451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C7757E6-5BB8-46EC-A7C3-77C0FEA283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54008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3483BA-666D-45C6-860A-5779C92B94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88824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E0244D2-8FA0-48AD-905C-071BD75BAE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553279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33791C-F7C7-45FC-9CED-43E248C12C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17123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9A3B75-5A58-4ECA-B1F1-B206247AFF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84068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8EF213-A8A6-4225-B738-BE5014F838CC}"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21630807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0ED74388-51A9-4EF0-BFE1-6645D6F014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35012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7D9EAE6-8934-4486-814F-C8911AF01E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68502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EB98B6B-1BE5-4CF3-9DE7-DF21296C2C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21340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C1F551-42CB-4396-8000-7B2227A88B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16929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0E9DD7-E883-4845-AA1B-29BEE39E97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53070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73DEBB-7247-4F52-BD76-D2224535C0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37733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1391F5-19B7-475B-ABAB-71D9C1BC3F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89576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17BC82E-648E-48DD-80B1-EA55209B6B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65723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EC6503A-F2E0-4D42-BB96-C15C161A8C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30581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1D88DC3-BA01-45FF-9642-CF11494D52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8939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theme" Target="../theme/theme6.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heme" Target="../theme/theme7.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theme" Target="../theme/theme8.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theme" Target="../theme/theme9.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EF213-A8A6-4225-B738-BE5014F838CC}" type="datetimeFigureOut">
              <a:rPr lang="en-US" smtClean="0"/>
              <a:t>9/2/2021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CA9426-4577-45BA-9C4B-3F5233F6F78B}" type="slidenum">
              <a:rPr lang="en-US" smtClean="0"/>
              <a:t>‹#›</a:t>
            </a:fld>
            <a:endParaRPr lang="en-US"/>
          </a:p>
        </p:txBody>
      </p:sp>
    </p:spTree>
    <p:extLst>
      <p:ext uri="{BB962C8B-B14F-4D97-AF65-F5344CB8AC3E}">
        <p14:creationId xmlns:p14="http://schemas.microsoft.com/office/powerpoint/2010/main" val="1562481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6B0C2A3-FCDA-45CE-A221-D81543A7650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7580088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E788F98-CD04-4012-8902-32E3EEA2AAA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5718201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E788F98-CD04-4012-8902-32E3EEA2AAA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82176346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E788F98-CD04-4012-8902-32E3EEA2AAA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29542998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E788F98-CD04-4012-8902-32E3EEA2AAA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0787131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E788F98-CD04-4012-8902-32E3EEA2AAA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404852613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1F6F7474-BA38-4BEC-922C-0DA58A9BCB12}"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0321404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1F6F7474-BA38-4BEC-922C-0DA58A9BCB12}"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13197397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13.gif"/><Relationship Id="rId2" Type="http://schemas.openxmlformats.org/officeDocument/2006/relationships/slideLayout" Target="../slideLayouts/slideLayout85.xml"/><Relationship Id="rId1" Type="http://schemas.openxmlformats.org/officeDocument/2006/relationships/vmlDrawing" Target="../drawings/vmlDrawing5.vml"/><Relationship Id="rId6" Type="http://schemas.openxmlformats.org/officeDocument/2006/relationships/image" Target="../media/image4.wmf"/><Relationship Id="rId5" Type="http://schemas.openxmlformats.org/officeDocument/2006/relationships/oleObject" Target="../embeddings/oleObject10.bin"/><Relationship Id="rId4" Type="http://schemas.openxmlformats.org/officeDocument/2006/relationships/image" Target="../media/image3.wm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85.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85.xml"/><Relationship Id="rId5" Type="http://schemas.openxmlformats.org/officeDocument/2006/relationships/image" Target="../media/image15.jpe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85.xml"/><Relationship Id="rId6" Type="http://schemas.openxmlformats.org/officeDocument/2006/relationships/image" Target="../media/image16.jpe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85.xml"/><Relationship Id="rId6" Type="http://schemas.openxmlformats.org/officeDocument/2006/relationships/image" Target="../media/image17.jpeg"/><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85.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8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8.jpeg"/><Relationship Id="rId7" Type="http://schemas.openxmlformats.org/officeDocument/2006/relationships/image" Target="../media/image22.gif"/><Relationship Id="rId2" Type="http://schemas.openxmlformats.org/officeDocument/2006/relationships/slideLayout" Target="../slideLayouts/slideLayout94.xml"/><Relationship Id="rId1" Type="http://schemas.openxmlformats.org/officeDocument/2006/relationships/audio" Target="file:///C:\Documents%20and%20Settings\Administrator\My%20Documents\Tho%20dan%20ga%20con-%20oanh4\sound%203.mp3" TargetMode="Externa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4.gif"/><Relationship Id="rId3" Type="http://schemas.openxmlformats.org/officeDocument/2006/relationships/slideLayout" Target="../slideLayouts/slideLayout107.xml"/><Relationship Id="rId7" Type="http://schemas.openxmlformats.org/officeDocument/2006/relationships/image" Target="../media/image3.wmf"/><Relationship Id="rId12" Type="http://schemas.openxmlformats.org/officeDocument/2006/relationships/image" Target="../media/image23.jpg"/><Relationship Id="rId2" Type="http://schemas.openxmlformats.org/officeDocument/2006/relationships/audio" Target="file:///E:\thi%20giao%20an\NHAC%20DONG%20VAT\dan%20ga%20trong%20san.MP3" TargetMode="External"/><Relationship Id="rId1" Type="http://schemas.openxmlformats.org/officeDocument/2006/relationships/vmlDrawing" Target="../drawings/vmlDrawing6.vml"/><Relationship Id="rId6" Type="http://schemas.openxmlformats.org/officeDocument/2006/relationships/oleObject" Target="../embeddings/oleObject11.bin"/><Relationship Id="rId11" Type="http://schemas.openxmlformats.org/officeDocument/2006/relationships/oleObject" Target="../embeddings/oleObject13.bin"/><Relationship Id="rId5" Type="http://schemas.openxmlformats.org/officeDocument/2006/relationships/image" Target="../media/image6.gif"/><Relationship Id="rId10" Type="http://schemas.openxmlformats.org/officeDocument/2006/relationships/image" Target="../media/image7.png"/><Relationship Id="rId4" Type="http://schemas.openxmlformats.org/officeDocument/2006/relationships/image" Target="../media/image5.gif"/><Relationship Id="rId9" Type="http://schemas.openxmlformats.org/officeDocument/2006/relationships/image" Target="../media/image4.w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23.xml"/><Relationship Id="rId7" Type="http://schemas.openxmlformats.org/officeDocument/2006/relationships/image" Target="../media/image3.wmf"/><Relationship Id="rId2" Type="http://schemas.openxmlformats.org/officeDocument/2006/relationships/audio" Target="file:///E:\thi%20giao%20an\NHAC%20DONG%20VAT\dan%20ga%20trong%20san.MP3" TargetMode="Externa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gif"/><Relationship Id="rId10" Type="http://schemas.openxmlformats.org/officeDocument/2006/relationships/image" Target="../media/image7.png"/><Relationship Id="rId4" Type="http://schemas.openxmlformats.org/officeDocument/2006/relationships/image" Target="../media/image5.gif"/><Relationship Id="rId9" Type="http://schemas.openxmlformats.org/officeDocument/2006/relationships/image" Target="../media/image4.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37.xml"/><Relationship Id="rId7" Type="http://schemas.openxmlformats.org/officeDocument/2006/relationships/image" Target="../media/image3.wmf"/><Relationship Id="rId2" Type="http://schemas.openxmlformats.org/officeDocument/2006/relationships/audio" Target="file:///E:\thi%20giao%20an\NHAC%20DONG%20VAT\dan%20ga%20trong%20san.MP3" TargetMode="Externa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6.gif"/><Relationship Id="rId10" Type="http://schemas.openxmlformats.org/officeDocument/2006/relationships/image" Target="../media/image7.png"/><Relationship Id="rId4" Type="http://schemas.openxmlformats.org/officeDocument/2006/relationships/image" Target="../media/image5.gif"/><Relationship Id="rId9" Type="http://schemas.openxmlformats.org/officeDocument/2006/relationships/image" Target="../media/image4.wmf"/></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5.gif"/><Relationship Id="rId7" Type="http://schemas.openxmlformats.org/officeDocument/2006/relationships/oleObject" Target="../embeddings/oleObject6.bin"/><Relationship Id="rId2" Type="http://schemas.openxmlformats.org/officeDocument/2006/relationships/slideLayout" Target="../slideLayouts/slideLayout51.xml"/><Relationship Id="rId1" Type="http://schemas.openxmlformats.org/officeDocument/2006/relationships/vmlDrawing" Target="../drawings/vmlDrawing3.vml"/><Relationship Id="rId6" Type="http://schemas.openxmlformats.org/officeDocument/2006/relationships/image" Target="../media/image3.wmf"/><Relationship Id="rId5" Type="http://schemas.openxmlformats.org/officeDocument/2006/relationships/oleObject" Target="../embeddings/oleObject5.bin"/><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5.gif"/><Relationship Id="rId7" Type="http://schemas.openxmlformats.org/officeDocument/2006/relationships/oleObject" Target="../embeddings/oleObject8.bin"/><Relationship Id="rId2" Type="http://schemas.openxmlformats.org/officeDocument/2006/relationships/slideLayout" Target="../slideLayouts/slideLayout65.xml"/><Relationship Id="rId1" Type="http://schemas.openxmlformats.org/officeDocument/2006/relationships/vmlDrawing" Target="../drawings/vmlDrawing4.vml"/><Relationship Id="rId6" Type="http://schemas.openxmlformats.org/officeDocument/2006/relationships/image" Target="../media/image3.wmf"/><Relationship Id="rId5" Type="http://schemas.openxmlformats.org/officeDocument/2006/relationships/oleObject" Target="../embeddings/oleObject7.bin"/><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6"/>
          <p:cNvSpPr txBox="1">
            <a:spLocks noChangeArrowheads="1"/>
          </p:cNvSpPr>
          <p:nvPr/>
        </p:nvSpPr>
        <p:spPr bwMode="auto">
          <a:xfrm>
            <a:off x="2286000" y="1828800"/>
            <a:ext cx="502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sp>
        <p:nvSpPr>
          <p:cNvPr id="36867" name="WordArt 3"/>
          <p:cNvSpPr>
            <a:spLocks noChangeArrowheads="1" noChangeShapeType="1" noTextEdit="1"/>
          </p:cNvSpPr>
          <p:nvPr/>
        </p:nvSpPr>
        <p:spPr bwMode="auto">
          <a:xfrm>
            <a:off x="2286000" y="1097756"/>
            <a:ext cx="4362450" cy="1478854"/>
          </a:xfrm>
          <a:prstGeom prst="rect">
            <a:avLst/>
          </a:prstGeom>
          <a:extLst>
            <a:ext uri="{AF507438-7753-43E0-B8FC-AC1667EBCBE1}">
              <a14:hiddenEffects xmlns:a14="http://schemas.microsoft.com/office/drawing/2010/main">
                <a:effectLst/>
              </a14:hiddenEffects>
            </a:ext>
          </a:extLst>
        </p:spPr>
        <p:txBody>
          <a:bodyPr wrap="none" fromWordArt="1">
            <a:prstTxWarp prst="textCanUp">
              <a:avLst>
                <a:gd name="adj" fmla="val 85713"/>
              </a:avLst>
            </a:prstTxWarp>
          </a:bodyPr>
          <a:lstStyle/>
          <a:p>
            <a:pPr algn="ctr"/>
            <a:r>
              <a:rPr lang="en-US" sz="4400" kern="10" dirty="0" err="1">
                <a:ln w="9525">
                  <a:solidFill>
                    <a:srgbClr val="000000"/>
                  </a:solidFill>
                  <a:round/>
                  <a:headEnd/>
                  <a:tailEnd/>
                </a:ln>
                <a:solidFill>
                  <a:srgbClr val="C00000"/>
                </a:solidFill>
                <a:latin typeface="Times New Roman"/>
                <a:cs typeface="Times New Roman"/>
              </a:rPr>
              <a:t>Giáo</a:t>
            </a:r>
            <a:r>
              <a:rPr lang="en-US" sz="4400" kern="10" dirty="0">
                <a:ln w="9525">
                  <a:solidFill>
                    <a:srgbClr val="000000"/>
                  </a:solidFill>
                  <a:round/>
                  <a:headEnd/>
                  <a:tailEnd/>
                </a:ln>
                <a:solidFill>
                  <a:srgbClr val="C00000"/>
                </a:solidFill>
                <a:latin typeface="Times New Roman"/>
                <a:cs typeface="Times New Roman"/>
              </a:rPr>
              <a:t> </a:t>
            </a:r>
            <a:r>
              <a:rPr lang="en-US" sz="4400" kern="10" dirty="0" err="1">
                <a:ln w="9525">
                  <a:solidFill>
                    <a:srgbClr val="000000"/>
                  </a:solidFill>
                  <a:round/>
                  <a:headEnd/>
                  <a:tailEnd/>
                </a:ln>
                <a:solidFill>
                  <a:srgbClr val="C00000"/>
                </a:solidFill>
                <a:latin typeface="Times New Roman"/>
                <a:cs typeface="Times New Roman"/>
              </a:rPr>
              <a:t>án</a:t>
            </a:r>
            <a:r>
              <a:rPr lang="en-US" sz="4400" kern="10" dirty="0">
                <a:ln w="9525">
                  <a:solidFill>
                    <a:srgbClr val="000000"/>
                  </a:solidFill>
                  <a:round/>
                  <a:headEnd/>
                  <a:tailEnd/>
                </a:ln>
                <a:solidFill>
                  <a:srgbClr val="C00000"/>
                </a:solidFill>
                <a:latin typeface="Times New Roman"/>
                <a:cs typeface="Times New Roman"/>
              </a:rPr>
              <a:t> </a:t>
            </a:r>
          </a:p>
          <a:p>
            <a:pPr algn="ctr"/>
            <a:r>
              <a:rPr lang="en-US" sz="4400" kern="10" dirty="0" err="1">
                <a:ln w="9525">
                  <a:solidFill>
                    <a:srgbClr val="000000"/>
                  </a:solidFill>
                  <a:round/>
                  <a:headEnd/>
                  <a:tailEnd/>
                </a:ln>
                <a:solidFill>
                  <a:srgbClr val="C00000"/>
                </a:solidFill>
                <a:latin typeface="Times New Roman"/>
                <a:cs typeface="Times New Roman"/>
              </a:rPr>
              <a:t>Phát</a:t>
            </a:r>
            <a:r>
              <a:rPr lang="en-US" sz="4400" kern="10" dirty="0">
                <a:ln w="9525">
                  <a:solidFill>
                    <a:srgbClr val="000000"/>
                  </a:solidFill>
                  <a:round/>
                  <a:headEnd/>
                  <a:tailEnd/>
                </a:ln>
                <a:solidFill>
                  <a:srgbClr val="C00000"/>
                </a:solidFill>
                <a:latin typeface="Times New Roman"/>
                <a:cs typeface="Times New Roman"/>
              </a:rPr>
              <a:t> </a:t>
            </a:r>
            <a:r>
              <a:rPr lang="en-US" sz="4400" kern="10" dirty="0" err="1">
                <a:ln w="9525">
                  <a:solidFill>
                    <a:srgbClr val="000000"/>
                  </a:solidFill>
                  <a:round/>
                  <a:headEnd/>
                  <a:tailEnd/>
                </a:ln>
                <a:solidFill>
                  <a:srgbClr val="C00000"/>
                </a:solidFill>
                <a:latin typeface="Times New Roman"/>
                <a:cs typeface="Times New Roman"/>
              </a:rPr>
              <a:t>triển</a:t>
            </a:r>
            <a:r>
              <a:rPr lang="en-US" sz="4400" kern="10" dirty="0">
                <a:ln w="9525">
                  <a:solidFill>
                    <a:srgbClr val="000000"/>
                  </a:solidFill>
                  <a:round/>
                  <a:headEnd/>
                  <a:tailEnd/>
                </a:ln>
                <a:solidFill>
                  <a:srgbClr val="C00000"/>
                </a:solidFill>
                <a:latin typeface="Times New Roman"/>
                <a:cs typeface="Times New Roman"/>
              </a:rPr>
              <a:t> </a:t>
            </a:r>
            <a:r>
              <a:rPr lang="en-US" sz="4400" kern="10" dirty="0" err="1" smtClean="0">
                <a:ln w="9525">
                  <a:solidFill>
                    <a:srgbClr val="000000"/>
                  </a:solidFill>
                  <a:round/>
                  <a:headEnd/>
                  <a:tailEnd/>
                </a:ln>
                <a:solidFill>
                  <a:srgbClr val="C00000"/>
                </a:solidFill>
                <a:latin typeface="Times New Roman"/>
                <a:cs typeface="Times New Roman"/>
              </a:rPr>
              <a:t>ngôn</a:t>
            </a:r>
            <a:r>
              <a:rPr lang="en-US" sz="4400" kern="10" dirty="0" smtClean="0">
                <a:ln w="9525">
                  <a:solidFill>
                    <a:srgbClr val="000000"/>
                  </a:solidFill>
                  <a:round/>
                  <a:headEnd/>
                  <a:tailEnd/>
                </a:ln>
                <a:solidFill>
                  <a:srgbClr val="C00000"/>
                </a:solidFill>
                <a:latin typeface="Times New Roman"/>
                <a:cs typeface="Times New Roman"/>
              </a:rPr>
              <a:t> </a:t>
            </a:r>
            <a:r>
              <a:rPr lang="en-US" sz="4400" kern="10" dirty="0" err="1" smtClean="0">
                <a:ln w="9525">
                  <a:solidFill>
                    <a:srgbClr val="000000"/>
                  </a:solidFill>
                  <a:round/>
                  <a:headEnd/>
                  <a:tailEnd/>
                </a:ln>
                <a:solidFill>
                  <a:srgbClr val="C00000"/>
                </a:solidFill>
                <a:latin typeface="Times New Roman"/>
                <a:cs typeface="Times New Roman"/>
              </a:rPr>
              <a:t>ngữ</a:t>
            </a:r>
            <a:endParaRPr lang="en-US" sz="4400" kern="10" dirty="0">
              <a:ln w="9525">
                <a:solidFill>
                  <a:srgbClr val="000000"/>
                </a:solidFill>
                <a:round/>
                <a:headEnd/>
                <a:tailEnd/>
              </a:ln>
              <a:solidFill>
                <a:srgbClr val="C00000"/>
              </a:solidFill>
              <a:latin typeface="Times New Roman"/>
              <a:cs typeface="Times New Roman"/>
            </a:endParaRPr>
          </a:p>
        </p:txBody>
      </p:sp>
      <p:sp>
        <p:nvSpPr>
          <p:cNvPr id="36868" name="WordArt 4"/>
          <p:cNvSpPr>
            <a:spLocks noChangeArrowheads="1" noChangeShapeType="1" noTextEdit="1"/>
          </p:cNvSpPr>
          <p:nvPr/>
        </p:nvSpPr>
        <p:spPr bwMode="auto">
          <a:xfrm>
            <a:off x="1876424" y="2576610"/>
            <a:ext cx="5287863" cy="88190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err="1">
                <a:solidFill>
                  <a:srgbClr val="FF0000"/>
                </a:solidFill>
                <a:effectLst>
                  <a:outerShdw dist="35921" dir="2700000" algn="ctr" rotWithShape="0">
                    <a:srgbClr val="C0C0C0">
                      <a:alpha val="80000"/>
                    </a:srgbClr>
                  </a:outerShdw>
                </a:effectLst>
                <a:latin typeface="Times New Roman"/>
                <a:cs typeface="Times New Roman"/>
              </a:rPr>
              <a:t>Đề</a:t>
            </a:r>
            <a:r>
              <a:rPr lang="en-US" sz="3600" kern="10" dirty="0">
                <a:solidFill>
                  <a:srgbClr val="FF0000"/>
                </a:solidFill>
                <a:effectLst>
                  <a:outerShdw dist="35921" dir="2700000" algn="ctr" rotWithShape="0">
                    <a:srgbClr val="C0C0C0">
                      <a:alpha val="80000"/>
                    </a:srgbClr>
                  </a:outerShdw>
                </a:effectLst>
                <a:latin typeface="Times New Roman"/>
                <a:cs typeface="Times New Roman"/>
              </a:rPr>
              <a:t> </a:t>
            </a:r>
            <a:r>
              <a:rPr lang="en-US" sz="3600" kern="10" dirty="0" err="1">
                <a:solidFill>
                  <a:srgbClr val="FF0000"/>
                </a:solidFill>
                <a:effectLst>
                  <a:outerShdw dist="35921" dir="2700000" algn="ctr" rotWithShape="0">
                    <a:srgbClr val="C0C0C0">
                      <a:alpha val="80000"/>
                    </a:srgbClr>
                  </a:outerShdw>
                </a:effectLst>
                <a:latin typeface="Times New Roman"/>
                <a:cs typeface="Times New Roman"/>
              </a:rPr>
              <a:t>tài</a:t>
            </a:r>
            <a:r>
              <a:rPr lang="en-US" sz="3600" kern="10" dirty="0">
                <a:solidFill>
                  <a:srgbClr val="FF0000"/>
                </a:solidFill>
                <a:effectLst>
                  <a:outerShdw dist="35921" dir="2700000" algn="ctr" rotWithShape="0">
                    <a:srgbClr val="C0C0C0">
                      <a:alpha val="80000"/>
                    </a:srgbClr>
                  </a:outerShdw>
                </a:effectLst>
                <a:latin typeface="Times New Roman"/>
                <a:cs typeface="Times New Roman"/>
              </a:rPr>
              <a:t>: </a:t>
            </a:r>
            <a:endParaRPr lang="en-US" sz="3600" kern="10" dirty="0" smtClean="0">
              <a:solidFill>
                <a:srgbClr val="FF0000"/>
              </a:solidFill>
              <a:effectLst>
                <a:outerShdw dist="35921" dir="2700000" algn="ctr" rotWithShape="0">
                  <a:srgbClr val="C0C0C0">
                    <a:alpha val="80000"/>
                  </a:srgbClr>
                </a:outerShdw>
              </a:effectLst>
              <a:latin typeface="Times New Roman"/>
              <a:cs typeface="Times New Roman"/>
            </a:endParaRPr>
          </a:p>
          <a:p>
            <a:pPr algn="ctr"/>
            <a:r>
              <a:rPr lang="en-US" sz="3600" kern="10" smtClean="0">
                <a:solidFill>
                  <a:srgbClr val="FF0000"/>
                </a:solidFill>
                <a:effectLst>
                  <a:outerShdw dist="35921" dir="2700000" algn="ctr" rotWithShape="0">
                    <a:srgbClr val="C0C0C0">
                      <a:alpha val="80000"/>
                    </a:srgbClr>
                  </a:outerShdw>
                </a:effectLst>
                <a:latin typeface="Times New Roman"/>
                <a:cs typeface="Times New Roman"/>
              </a:rPr>
              <a:t>Thơ:  “Ong và bướm”</a:t>
            </a:r>
            <a:endParaRPr lang="en-US" sz="3600" kern="10" dirty="0">
              <a:solidFill>
                <a:srgbClr val="FF0000"/>
              </a:solidFill>
              <a:effectLst>
                <a:outerShdw dist="35921" dir="2700000" algn="ctr" rotWithShape="0">
                  <a:srgbClr val="C0C0C0">
                    <a:alpha val="80000"/>
                  </a:srgbClr>
                </a:outerShdw>
              </a:effectLst>
              <a:latin typeface="Times New Roman"/>
              <a:cs typeface="Times New Roman"/>
            </a:endParaRPr>
          </a:p>
        </p:txBody>
      </p:sp>
      <p:sp>
        <p:nvSpPr>
          <p:cNvPr id="36869" name="WordArt 5"/>
          <p:cNvSpPr>
            <a:spLocks noChangeArrowheads="1" noChangeShapeType="1" noTextEdit="1"/>
          </p:cNvSpPr>
          <p:nvPr/>
        </p:nvSpPr>
        <p:spPr bwMode="auto">
          <a:xfrm>
            <a:off x="3233774" y="3690937"/>
            <a:ext cx="2990850" cy="523875"/>
          </a:xfrm>
          <a:prstGeom prst="rect">
            <a:avLst/>
          </a:prstGeom>
        </p:spPr>
        <p:txBody>
          <a:bodyPr wrap="none" fromWordArt="1">
            <a:prstTxWarp prst="textPlain">
              <a:avLst>
                <a:gd name="adj" fmla="val 50000"/>
              </a:avLst>
            </a:prstTxWarp>
          </a:bodyPr>
          <a:lstStyle/>
          <a:p>
            <a:pPr algn="ctr"/>
            <a:r>
              <a:rPr lang="en-US" sz="3600" kern="10" smtClean="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Lớp : Mẫu giáo bé C2</a:t>
            </a:r>
            <a:endPar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sp>
        <p:nvSpPr>
          <p:cNvPr id="36870" name="WordArt 6"/>
          <p:cNvSpPr>
            <a:spLocks noChangeArrowheads="1" noChangeShapeType="1" noTextEdit="1"/>
          </p:cNvSpPr>
          <p:nvPr/>
        </p:nvSpPr>
        <p:spPr bwMode="auto">
          <a:xfrm>
            <a:off x="2532289" y="4509120"/>
            <a:ext cx="4000500" cy="815871"/>
          </a:xfrm>
          <a:prstGeom prst="rect">
            <a:avLst/>
          </a:prstGeom>
        </p:spPr>
        <p:txBody>
          <a:bodyPr wrap="none" fromWordArt="1">
            <a:prstTxWarp prst="textPlain">
              <a:avLst>
                <a:gd name="adj" fmla="val 50000"/>
              </a:avLst>
            </a:prstTxWarp>
          </a:bodyPr>
          <a:lstStyle/>
          <a:p>
            <a:pPr algn="ctr"/>
            <a:r>
              <a:rPr lang="vi-VN" sz="2800" kern="10" dirty="0">
                <a:ln w="12700">
                  <a:solidFill>
                    <a:srgbClr val="3333CC"/>
                  </a:solidFill>
                  <a:round/>
                  <a:headEnd/>
                  <a:tailEnd/>
                </a:ln>
                <a:solidFill>
                  <a:srgbClr val="0000FF">
                    <a:alpha val="50000"/>
                  </a:srgbClr>
                </a:solidFill>
                <a:effectLst>
                  <a:outerShdw dist="45791" dir="2021404" algn="ctr" rotWithShape="0">
                    <a:srgbClr val="9999FF"/>
                  </a:outerShdw>
                </a:effectLst>
                <a:latin typeface="Times New Roman"/>
                <a:cs typeface="Times New Roman"/>
              </a:rPr>
              <a:t>Giáo viên</a:t>
            </a:r>
            <a:r>
              <a:rPr lang="vi-VN" sz="2800" kern="10">
                <a:ln w="12700">
                  <a:solidFill>
                    <a:srgbClr val="3333CC"/>
                  </a:solidFill>
                  <a:round/>
                  <a:headEnd/>
                  <a:tailEnd/>
                </a:ln>
                <a:solidFill>
                  <a:srgbClr val="0000FF">
                    <a:alpha val="50000"/>
                  </a:srgbClr>
                </a:solidFill>
                <a:effectLst>
                  <a:outerShdw dist="45791" dir="2021404" algn="ctr" rotWithShape="0">
                    <a:srgbClr val="9999FF"/>
                  </a:outerShdw>
                </a:effectLst>
                <a:latin typeface="Times New Roman"/>
                <a:cs typeface="Times New Roman"/>
              </a:rPr>
              <a:t>: </a:t>
            </a:r>
            <a:r>
              <a:rPr lang="en-US" sz="2800" kern="10" smtClean="0">
                <a:ln w="12700">
                  <a:solidFill>
                    <a:srgbClr val="3333CC"/>
                  </a:solidFill>
                  <a:round/>
                  <a:headEnd/>
                  <a:tailEnd/>
                </a:ln>
                <a:solidFill>
                  <a:srgbClr val="0000FF">
                    <a:alpha val="50000"/>
                  </a:srgbClr>
                </a:solidFill>
                <a:effectLst>
                  <a:outerShdw dist="45791" dir="2021404" algn="ctr" rotWithShape="0">
                    <a:srgbClr val="9999FF"/>
                  </a:outerShdw>
                </a:effectLst>
                <a:latin typeface="Times New Roman"/>
                <a:cs typeface="Times New Roman"/>
              </a:rPr>
              <a:t>Đào Thị Kim Vui</a:t>
            </a:r>
            <a:endParaRPr lang="vi-VN" sz="2800" kern="10" dirty="0">
              <a:ln w="12700">
                <a:solidFill>
                  <a:srgbClr val="3333CC"/>
                </a:solidFill>
                <a:round/>
                <a:headEnd/>
                <a:tailEnd/>
              </a:ln>
              <a:solidFill>
                <a:srgbClr val="0000FF">
                  <a:alpha val="50000"/>
                </a:srgbClr>
              </a:solidFill>
              <a:effectLst>
                <a:outerShdw dist="45791" dir="2021404" algn="ctr" rotWithShape="0">
                  <a:srgbClr val="9999FF"/>
                </a:outerShdw>
              </a:effectLst>
              <a:latin typeface="Times New Roman"/>
              <a:cs typeface="Times New Roman"/>
            </a:endParaRPr>
          </a:p>
          <a:p>
            <a:pPr algn="ctr"/>
            <a:r>
              <a:rPr lang="vi-VN" sz="2800" kern="10" dirty="0">
                <a:ln w="12700">
                  <a:solidFill>
                    <a:srgbClr val="3333CC"/>
                  </a:solidFill>
                  <a:round/>
                  <a:headEnd/>
                  <a:tailEnd/>
                </a:ln>
                <a:solidFill>
                  <a:srgbClr val="0000FF">
                    <a:alpha val="50000"/>
                  </a:srgbClr>
                </a:solidFill>
                <a:effectLst>
                  <a:outerShdw dist="45791" dir="2021404" algn="ctr" rotWithShape="0">
                    <a:srgbClr val="9999FF"/>
                  </a:outerShdw>
                </a:effectLst>
                <a:latin typeface="Times New Roman"/>
                <a:cs typeface="Times New Roman"/>
              </a:rPr>
              <a:t>          </a:t>
            </a:r>
            <a:endParaRPr lang="en-US" sz="2800" kern="10" dirty="0">
              <a:ln w="12700">
                <a:solidFill>
                  <a:srgbClr val="3333CC"/>
                </a:solidFill>
                <a:round/>
                <a:headEnd/>
                <a:tailEnd/>
              </a:ln>
              <a:solidFill>
                <a:srgbClr val="0000FF">
                  <a:alpha val="50000"/>
                </a:srgbClr>
              </a:solidFill>
              <a:effectLst>
                <a:outerShdw dist="45791" dir="2021404" algn="ctr" rotWithShape="0">
                  <a:srgbClr val="9999FF"/>
                </a:outerShdw>
              </a:effectLst>
              <a:latin typeface="Times New Roman"/>
              <a:cs typeface="Times New Roman"/>
            </a:endParaRPr>
          </a:p>
        </p:txBody>
      </p:sp>
      <p:sp>
        <p:nvSpPr>
          <p:cNvPr id="36871" name="Text Box 7"/>
          <p:cNvSpPr txBox="1">
            <a:spLocks noChangeArrowheads="1"/>
          </p:cNvSpPr>
          <p:nvPr/>
        </p:nvSpPr>
        <p:spPr bwMode="auto">
          <a:xfrm>
            <a:off x="1546885" y="223826"/>
            <a:ext cx="6553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b="1" dirty="0">
                <a:solidFill>
                  <a:srgbClr val="000099"/>
                </a:solidFill>
              </a:rPr>
              <a:t>PHÒNG GIÁO DỤC&amp; ĐÀO TẠO QUẬN LONG BIÊN</a:t>
            </a:r>
          </a:p>
          <a:p>
            <a:pPr algn="ctr" eaLnBrk="0" hangingPunct="0">
              <a:spcBef>
                <a:spcPct val="50000"/>
              </a:spcBef>
            </a:pPr>
            <a:r>
              <a:rPr lang="en-US" altLang="en-US" b="1" dirty="0">
                <a:solidFill>
                  <a:srgbClr val="000099"/>
                </a:solidFill>
              </a:rPr>
              <a:t>TRƯỜNG MẦM NON CỰ KHỐI</a:t>
            </a:r>
          </a:p>
        </p:txBody>
      </p:sp>
      <p:pic>
        <p:nvPicPr>
          <p:cNvPr id="36872" name="Picture 8" descr="Firewrk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52800"/>
            <a:ext cx="16002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6873" name="Picture 9" descr="Firewrk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6874" name="Picture 10" descr="Firewrk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2458490"/>
            <a:ext cx="14478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6875" name="Picture 11" descr="Firewrk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4800"/>
            <a:ext cx="16002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6876" name="Picture 12" descr="67169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97763" y="5181600"/>
            <a:ext cx="1646237" cy="2057400"/>
          </a:xfrm>
          <a:prstGeom prst="rect">
            <a:avLst/>
          </a:prstGeom>
          <a:noFill/>
          <a:extLst>
            <a:ext uri="{909E8E84-426E-40DD-AFC4-6F175D3DCCD1}">
              <a14:hiddenFill xmlns:a14="http://schemas.microsoft.com/office/drawing/2010/main">
                <a:solidFill>
                  <a:srgbClr val="FFFFFF"/>
                </a:solidFill>
              </a14:hiddenFill>
            </a:ext>
          </a:extLst>
        </p:spPr>
      </p:pic>
      <p:pic>
        <p:nvPicPr>
          <p:cNvPr id="36877" name="Picture 13" descr="67169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181600"/>
            <a:ext cx="1646238" cy="2057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71850" y="6210300"/>
            <a:ext cx="2856333" cy="461665"/>
          </a:xfrm>
          <a:prstGeom prst="rect">
            <a:avLst/>
          </a:prstGeom>
        </p:spPr>
        <p:txBody>
          <a:bodyPr wrap="square">
            <a:spAutoFit/>
          </a:bodyPr>
          <a:lstStyle/>
          <a:p>
            <a:r>
              <a:rPr lang="vi-VN" sz="2400" kern="10" dirty="0">
                <a:ln w="12700">
                  <a:solidFill>
                    <a:srgbClr val="3333CC"/>
                  </a:solidFill>
                  <a:round/>
                  <a:headEnd/>
                  <a:tailEnd/>
                </a:ln>
                <a:solidFill>
                  <a:srgbClr val="0000FF">
                    <a:alpha val="50000"/>
                  </a:srgbClr>
                </a:solidFill>
                <a:effectLst>
                  <a:outerShdw dist="45791" dir="2021404" algn="ctr" rotWithShape="0">
                    <a:srgbClr val="9999FF"/>
                  </a:outerShdw>
                </a:effectLst>
                <a:latin typeface="Times New Roman"/>
                <a:cs typeface="Times New Roman"/>
              </a:rPr>
              <a:t>Năm học </a:t>
            </a:r>
            <a:r>
              <a:rPr lang="vi-VN" sz="2400" kern="10">
                <a:ln w="12700">
                  <a:solidFill>
                    <a:srgbClr val="3333CC"/>
                  </a:solidFill>
                  <a:round/>
                  <a:headEnd/>
                  <a:tailEnd/>
                </a:ln>
                <a:solidFill>
                  <a:srgbClr val="0000FF">
                    <a:alpha val="50000"/>
                  </a:srgbClr>
                </a:solidFill>
                <a:effectLst>
                  <a:outerShdw dist="45791" dir="2021404" algn="ctr" rotWithShape="0">
                    <a:srgbClr val="9999FF"/>
                  </a:outerShdw>
                </a:effectLst>
                <a:latin typeface="Times New Roman"/>
                <a:cs typeface="Times New Roman"/>
              </a:rPr>
              <a:t>20</a:t>
            </a:r>
            <a:r>
              <a:rPr lang="en-US" sz="2400" kern="10" smtClean="0">
                <a:ln w="12700">
                  <a:solidFill>
                    <a:srgbClr val="3333CC"/>
                  </a:solidFill>
                  <a:round/>
                  <a:headEnd/>
                  <a:tailEnd/>
                </a:ln>
                <a:solidFill>
                  <a:srgbClr val="0000FF">
                    <a:alpha val="50000"/>
                  </a:srgbClr>
                </a:solidFill>
                <a:effectLst>
                  <a:outerShdw dist="45791" dir="2021404" algn="ctr" rotWithShape="0">
                    <a:srgbClr val="9999FF"/>
                  </a:outerShdw>
                </a:effectLst>
                <a:latin typeface="Times New Roman"/>
                <a:cs typeface="Times New Roman"/>
              </a:rPr>
              <a:t>21</a:t>
            </a:r>
            <a:r>
              <a:rPr lang="vi-VN" sz="2400" kern="10" smtClean="0">
                <a:ln w="12700">
                  <a:solidFill>
                    <a:srgbClr val="3333CC"/>
                  </a:solidFill>
                  <a:round/>
                  <a:headEnd/>
                  <a:tailEnd/>
                </a:ln>
                <a:solidFill>
                  <a:srgbClr val="0000FF">
                    <a:alpha val="50000"/>
                  </a:srgbClr>
                </a:solidFill>
                <a:effectLst>
                  <a:outerShdw dist="45791" dir="2021404" algn="ctr" rotWithShape="0">
                    <a:srgbClr val="9999FF"/>
                  </a:outerShdw>
                </a:effectLst>
                <a:latin typeface="Times New Roman"/>
                <a:cs typeface="Times New Roman"/>
              </a:rPr>
              <a:t> </a:t>
            </a:r>
            <a:r>
              <a:rPr lang="vi-VN" sz="2400" kern="10" dirty="0">
                <a:ln w="12700">
                  <a:solidFill>
                    <a:srgbClr val="3333CC"/>
                  </a:solidFill>
                  <a:round/>
                  <a:headEnd/>
                  <a:tailEnd/>
                </a:ln>
                <a:solidFill>
                  <a:srgbClr val="0000FF">
                    <a:alpha val="50000"/>
                  </a:srgbClr>
                </a:solidFill>
                <a:effectLst>
                  <a:outerShdw dist="45791" dir="2021404" algn="ctr" rotWithShape="0">
                    <a:srgbClr val="9999FF"/>
                  </a:outerShdw>
                </a:effectLst>
                <a:latin typeface="Times New Roman"/>
                <a:cs typeface="Times New Roman"/>
              </a:rPr>
              <a:t>-</a:t>
            </a:r>
            <a:r>
              <a:rPr lang="vi-VN" sz="2400" kern="10">
                <a:ln w="12700">
                  <a:solidFill>
                    <a:srgbClr val="3333CC"/>
                  </a:solidFill>
                  <a:round/>
                  <a:headEnd/>
                  <a:tailEnd/>
                </a:ln>
                <a:solidFill>
                  <a:srgbClr val="0000FF">
                    <a:alpha val="50000"/>
                  </a:srgbClr>
                </a:solidFill>
                <a:effectLst>
                  <a:outerShdw dist="45791" dir="2021404" algn="ctr" rotWithShape="0">
                    <a:srgbClr val="9999FF"/>
                  </a:outerShdw>
                </a:effectLst>
                <a:latin typeface="Times New Roman"/>
                <a:cs typeface="Times New Roman"/>
              </a:rPr>
              <a:t>20</a:t>
            </a:r>
            <a:r>
              <a:rPr lang="en-US" sz="2400" kern="10" smtClean="0">
                <a:ln w="12700">
                  <a:solidFill>
                    <a:srgbClr val="3333CC"/>
                  </a:solidFill>
                  <a:round/>
                  <a:headEnd/>
                  <a:tailEnd/>
                </a:ln>
                <a:solidFill>
                  <a:srgbClr val="0000FF">
                    <a:alpha val="50000"/>
                  </a:srgbClr>
                </a:solidFill>
                <a:effectLst>
                  <a:outerShdw dist="45791" dir="2021404" algn="ctr" rotWithShape="0">
                    <a:srgbClr val="9999FF"/>
                  </a:outerShdw>
                </a:effectLst>
                <a:latin typeface="Times New Roman"/>
                <a:cs typeface="Times New Roman"/>
              </a:rPr>
              <a:t>22</a:t>
            </a:r>
            <a:endParaRPr lang="en-US" sz="2400" dirty="0"/>
          </a:p>
        </p:txBody>
      </p:sp>
    </p:spTree>
    <p:extLst>
      <p:ext uri="{BB962C8B-B14F-4D97-AF65-F5344CB8AC3E}">
        <p14:creationId xmlns:p14="http://schemas.microsoft.com/office/powerpoint/2010/main" val="1640224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nodeType="withEffect">
                                  <p:stCondLst>
                                    <p:cond delay="500"/>
                                  </p:stCondLst>
                                  <p:endCondLst>
                                    <p:cond evt="onNext" delay="0">
                                      <p:tgtEl>
                                        <p:sldTgt/>
                                      </p:tgtEl>
                                    </p:cond>
                                  </p:endCondLst>
                                  <p:childTnLst>
                                    <p:set>
                                      <p:cBhvr>
                                        <p:cTn id="6" dur="1" fill="hold">
                                          <p:stCondLst>
                                            <p:cond delay="0"/>
                                          </p:stCondLst>
                                        </p:cTn>
                                        <p:tgtEl>
                                          <p:spTgt spid="36872"/>
                                        </p:tgtEl>
                                        <p:attrNameLst>
                                          <p:attrName>style.visibility</p:attrName>
                                        </p:attrNameLst>
                                      </p:cBhvr>
                                      <p:to>
                                        <p:strVal val="visible"/>
                                      </p:to>
                                    </p:set>
                                    <p:anim calcmode="lin" valueType="num">
                                      <p:cBhvr>
                                        <p:cTn id="7" dur="3000" fill="hold"/>
                                        <p:tgtEl>
                                          <p:spTgt spid="36872"/>
                                        </p:tgtEl>
                                        <p:attrNameLst>
                                          <p:attrName>ppt_w</p:attrName>
                                        </p:attrNameLst>
                                      </p:cBhvr>
                                      <p:tavLst>
                                        <p:tav tm="0">
                                          <p:val>
                                            <p:fltVal val="0"/>
                                          </p:val>
                                        </p:tav>
                                        <p:tav tm="100000">
                                          <p:val>
                                            <p:strVal val="#ppt_w"/>
                                          </p:val>
                                        </p:tav>
                                      </p:tavLst>
                                    </p:anim>
                                    <p:anim calcmode="lin" valueType="num">
                                      <p:cBhvr>
                                        <p:cTn id="8" dur="3000" fill="hold"/>
                                        <p:tgtEl>
                                          <p:spTgt spid="36872"/>
                                        </p:tgtEl>
                                        <p:attrNameLst>
                                          <p:attrName>ppt_h</p:attrName>
                                        </p:attrNameLst>
                                      </p:cBhvr>
                                      <p:tavLst>
                                        <p:tav tm="0">
                                          <p:val>
                                            <p:fltVal val="0"/>
                                          </p:val>
                                        </p:tav>
                                        <p:tav tm="100000">
                                          <p:val>
                                            <p:strVal val="#ppt_h"/>
                                          </p:val>
                                        </p:tav>
                                      </p:tavLst>
                                    </p:anim>
                                  </p:childTnLst>
                                </p:cTn>
                              </p:par>
                              <p:par>
                                <p:cTn id="9" presetID="23" presetClass="entr" presetSubtype="16" repeatCount="indefinite" fill="hold" nodeType="withEffect">
                                  <p:stCondLst>
                                    <p:cond delay="500"/>
                                  </p:stCondLst>
                                  <p:endCondLst>
                                    <p:cond evt="onNext" delay="0">
                                      <p:tgtEl>
                                        <p:sldTgt/>
                                      </p:tgtEl>
                                    </p:cond>
                                  </p:endCondLst>
                                  <p:childTnLst>
                                    <p:set>
                                      <p:cBhvr>
                                        <p:cTn id="10" dur="1" fill="hold">
                                          <p:stCondLst>
                                            <p:cond delay="0"/>
                                          </p:stCondLst>
                                        </p:cTn>
                                        <p:tgtEl>
                                          <p:spTgt spid="36873"/>
                                        </p:tgtEl>
                                        <p:attrNameLst>
                                          <p:attrName>style.visibility</p:attrName>
                                        </p:attrNameLst>
                                      </p:cBhvr>
                                      <p:to>
                                        <p:strVal val="visible"/>
                                      </p:to>
                                    </p:set>
                                    <p:anim calcmode="lin" valueType="num">
                                      <p:cBhvr>
                                        <p:cTn id="11" dur="3000" fill="hold"/>
                                        <p:tgtEl>
                                          <p:spTgt spid="36873"/>
                                        </p:tgtEl>
                                        <p:attrNameLst>
                                          <p:attrName>ppt_w</p:attrName>
                                        </p:attrNameLst>
                                      </p:cBhvr>
                                      <p:tavLst>
                                        <p:tav tm="0">
                                          <p:val>
                                            <p:fltVal val="0"/>
                                          </p:val>
                                        </p:tav>
                                        <p:tav tm="100000">
                                          <p:val>
                                            <p:strVal val="#ppt_w"/>
                                          </p:val>
                                        </p:tav>
                                      </p:tavLst>
                                    </p:anim>
                                    <p:anim calcmode="lin" valueType="num">
                                      <p:cBhvr>
                                        <p:cTn id="12" dur="3000" fill="hold"/>
                                        <p:tgtEl>
                                          <p:spTgt spid="36873"/>
                                        </p:tgtEl>
                                        <p:attrNameLst>
                                          <p:attrName>ppt_h</p:attrName>
                                        </p:attrNameLst>
                                      </p:cBhvr>
                                      <p:tavLst>
                                        <p:tav tm="0">
                                          <p:val>
                                            <p:fltVal val="0"/>
                                          </p:val>
                                        </p:tav>
                                        <p:tav tm="100000">
                                          <p:val>
                                            <p:strVal val="#ppt_h"/>
                                          </p:val>
                                        </p:tav>
                                      </p:tavLst>
                                    </p:anim>
                                  </p:childTnLst>
                                </p:cTn>
                              </p:par>
                              <p:par>
                                <p:cTn id="13" presetID="23" presetClass="entr" presetSubtype="16" repeatCount="indefinite" fill="hold" nodeType="withEffect">
                                  <p:stCondLst>
                                    <p:cond delay="500"/>
                                  </p:stCondLst>
                                  <p:endCondLst>
                                    <p:cond evt="onNext" delay="0">
                                      <p:tgtEl>
                                        <p:sldTgt/>
                                      </p:tgtEl>
                                    </p:cond>
                                  </p:endCondLst>
                                  <p:childTnLst>
                                    <p:set>
                                      <p:cBhvr>
                                        <p:cTn id="14" dur="1" fill="hold">
                                          <p:stCondLst>
                                            <p:cond delay="0"/>
                                          </p:stCondLst>
                                        </p:cTn>
                                        <p:tgtEl>
                                          <p:spTgt spid="36874"/>
                                        </p:tgtEl>
                                        <p:attrNameLst>
                                          <p:attrName>style.visibility</p:attrName>
                                        </p:attrNameLst>
                                      </p:cBhvr>
                                      <p:to>
                                        <p:strVal val="visible"/>
                                      </p:to>
                                    </p:set>
                                    <p:anim calcmode="lin" valueType="num">
                                      <p:cBhvr>
                                        <p:cTn id="15" dur="3000" fill="hold"/>
                                        <p:tgtEl>
                                          <p:spTgt spid="36874"/>
                                        </p:tgtEl>
                                        <p:attrNameLst>
                                          <p:attrName>ppt_w</p:attrName>
                                        </p:attrNameLst>
                                      </p:cBhvr>
                                      <p:tavLst>
                                        <p:tav tm="0">
                                          <p:val>
                                            <p:fltVal val="0"/>
                                          </p:val>
                                        </p:tav>
                                        <p:tav tm="100000">
                                          <p:val>
                                            <p:strVal val="#ppt_w"/>
                                          </p:val>
                                        </p:tav>
                                      </p:tavLst>
                                    </p:anim>
                                    <p:anim calcmode="lin" valueType="num">
                                      <p:cBhvr>
                                        <p:cTn id="16" dur="3000" fill="hold"/>
                                        <p:tgtEl>
                                          <p:spTgt spid="36874"/>
                                        </p:tgtEl>
                                        <p:attrNameLst>
                                          <p:attrName>ppt_h</p:attrName>
                                        </p:attrNameLst>
                                      </p:cBhvr>
                                      <p:tavLst>
                                        <p:tav tm="0">
                                          <p:val>
                                            <p:fltVal val="0"/>
                                          </p:val>
                                        </p:tav>
                                        <p:tav tm="100000">
                                          <p:val>
                                            <p:strVal val="#ppt_h"/>
                                          </p:val>
                                        </p:tav>
                                      </p:tavLst>
                                    </p:anim>
                                  </p:childTnLst>
                                </p:cTn>
                              </p:par>
                              <p:par>
                                <p:cTn id="17" presetID="23" presetClass="entr" presetSubtype="16" repeatCount="indefinite" fill="hold" nodeType="withEffect">
                                  <p:stCondLst>
                                    <p:cond delay="500"/>
                                  </p:stCondLst>
                                  <p:endCondLst>
                                    <p:cond evt="onNext" delay="0">
                                      <p:tgtEl>
                                        <p:sldTgt/>
                                      </p:tgtEl>
                                    </p:cond>
                                  </p:endCondLst>
                                  <p:childTnLst>
                                    <p:set>
                                      <p:cBhvr>
                                        <p:cTn id="18" dur="1" fill="hold">
                                          <p:stCondLst>
                                            <p:cond delay="0"/>
                                          </p:stCondLst>
                                        </p:cTn>
                                        <p:tgtEl>
                                          <p:spTgt spid="36875"/>
                                        </p:tgtEl>
                                        <p:attrNameLst>
                                          <p:attrName>style.visibility</p:attrName>
                                        </p:attrNameLst>
                                      </p:cBhvr>
                                      <p:to>
                                        <p:strVal val="visible"/>
                                      </p:to>
                                    </p:set>
                                    <p:anim calcmode="lin" valueType="num">
                                      <p:cBhvr>
                                        <p:cTn id="19" dur="3000" fill="hold"/>
                                        <p:tgtEl>
                                          <p:spTgt spid="36875"/>
                                        </p:tgtEl>
                                        <p:attrNameLst>
                                          <p:attrName>ppt_w</p:attrName>
                                        </p:attrNameLst>
                                      </p:cBhvr>
                                      <p:tavLst>
                                        <p:tav tm="0">
                                          <p:val>
                                            <p:fltVal val="0"/>
                                          </p:val>
                                        </p:tav>
                                        <p:tav tm="100000">
                                          <p:val>
                                            <p:strVal val="#ppt_w"/>
                                          </p:val>
                                        </p:tav>
                                      </p:tavLst>
                                    </p:anim>
                                    <p:anim calcmode="lin" valueType="num">
                                      <p:cBhvr>
                                        <p:cTn id="20" dur="3000" fill="hold"/>
                                        <p:tgtEl>
                                          <p:spTgt spid="3687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6871"/>
                                        </p:tgtEl>
                                        <p:attrNameLst>
                                          <p:attrName>style.visibility</p:attrName>
                                        </p:attrNameLst>
                                      </p:cBhvr>
                                      <p:to>
                                        <p:strVal val="visible"/>
                                      </p:to>
                                    </p:set>
                                    <p:animEffect transition="in" filter="wipe(down)">
                                      <p:cBhvr>
                                        <p:cTn id="25" dur="500"/>
                                        <p:tgtEl>
                                          <p:spTgt spid="3687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6867"/>
                                        </p:tgtEl>
                                        <p:attrNameLst>
                                          <p:attrName>style.visibility</p:attrName>
                                        </p:attrNameLst>
                                      </p:cBhvr>
                                      <p:to>
                                        <p:strVal val="visible"/>
                                      </p:to>
                                    </p:set>
                                    <p:animEffect transition="in" filter="wipe(down)">
                                      <p:cBhvr>
                                        <p:cTn id="30" dur="500"/>
                                        <p:tgtEl>
                                          <p:spTgt spid="3686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6868"/>
                                        </p:tgtEl>
                                        <p:attrNameLst>
                                          <p:attrName>style.visibility</p:attrName>
                                        </p:attrNameLst>
                                      </p:cBhvr>
                                      <p:to>
                                        <p:strVal val="visible"/>
                                      </p:to>
                                    </p:set>
                                    <p:animEffect transition="in" filter="fade">
                                      <p:cBhvr>
                                        <p:cTn id="35" dur="1000"/>
                                        <p:tgtEl>
                                          <p:spTgt spid="36868"/>
                                        </p:tgtEl>
                                      </p:cBhvr>
                                    </p:animEffect>
                                    <p:anim calcmode="lin" valueType="num">
                                      <p:cBhvr>
                                        <p:cTn id="36" dur="1000" fill="hold"/>
                                        <p:tgtEl>
                                          <p:spTgt spid="36868"/>
                                        </p:tgtEl>
                                        <p:attrNameLst>
                                          <p:attrName>ppt_x</p:attrName>
                                        </p:attrNameLst>
                                      </p:cBhvr>
                                      <p:tavLst>
                                        <p:tav tm="0">
                                          <p:val>
                                            <p:strVal val="#ppt_x"/>
                                          </p:val>
                                        </p:tav>
                                        <p:tav tm="100000">
                                          <p:val>
                                            <p:strVal val="#ppt_x"/>
                                          </p:val>
                                        </p:tav>
                                      </p:tavLst>
                                    </p:anim>
                                    <p:anim calcmode="lin" valueType="num">
                                      <p:cBhvr>
                                        <p:cTn id="37" dur="1000" fill="hold"/>
                                        <p:tgtEl>
                                          <p:spTgt spid="3686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6869"/>
                                        </p:tgtEl>
                                        <p:attrNameLst>
                                          <p:attrName>style.visibility</p:attrName>
                                        </p:attrNameLst>
                                      </p:cBhvr>
                                      <p:to>
                                        <p:strVal val="visible"/>
                                      </p:to>
                                    </p:set>
                                    <p:animEffect transition="in" filter="circle(in)">
                                      <p:cBhvr>
                                        <p:cTn id="42" dur="2000"/>
                                        <p:tgtEl>
                                          <p:spTgt spid="3686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6870"/>
                                        </p:tgtEl>
                                        <p:attrNameLst>
                                          <p:attrName>style.visibility</p:attrName>
                                        </p:attrNameLst>
                                      </p:cBhvr>
                                      <p:to>
                                        <p:strVal val="visible"/>
                                      </p:to>
                                    </p:set>
                                    <p:animEffect transition="in" filter="circle(in)">
                                      <p:cBhvr>
                                        <p:cTn id="47" dur="2000"/>
                                        <p:tgtEl>
                                          <p:spTgt spid="36870"/>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heel(1)">
                                      <p:cBhvr>
                                        <p:cTn id="5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8" grpId="0"/>
      <p:bldP spid="36869" grpId="0"/>
      <p:bldP spid="36870" grpId="0"/>
      <p:bldP spid="36871"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330985"/>
            <a:ext cx="8163168" cy="61460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767651"/>
            <a:ext cx="1676400" cy="1676400"/>
          </a:xfrm>
          <a:prstGeom prst="ellipse">
            <a:avLst/>
          </a:prstGeom>
          <a:ln>
            <a:noFill/>
          </a:ln>
          <a:effectLst>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2605851"/>
            <a:ext cx="2743200" cy="2267712"/>
          </a:xfrm>
          <a:prstGeom prst="ellipse">
            <a:avLst/>
          </a:prstGeom>
          <a:ln>
            <a:noFill/>
          </a:ln>
          <a:effectLst>
            <a:softEdge rad="112500"/>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0"/>
            <a:ext cx="3084589" cy="3240114"/>
          </a:xfrm>
          <a:prstGeom prst="ellipse">
            <a:avLst/>
          </a:prstGeom>
          <a:ln>
            <a:noFill/>
          </a:ln>
          <a:effectLst>
            <a:softEdge rad="112500"/>
          </a:effectLst>
        </p:spPr>
      </p:pic>
    </p:spTree>
    <p:extLst>
      <p:ext uri="{BB962C8B-B14F-4D97-AF65-F5344CB8AC3E}">
        <p14:creationId xmlns:p14="http://schemas.microsoft.com/office/powerpoint/2010/main" val="40054900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Oval 3"/>
          <p:cNvSpPr>
            <a:spLocks noChangeArrowheads="1"/>
          </p:cNvSpPr>
          <p:nvPr/>
        </p:nvSpPr>
        <p:spPr bwMode="auto">
          <a:xfrm>
            <a:off x="1219200" y="1447800"/>
            <a:ext cx="6858000" cy="388620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8436" name="WordArt 4"/>
          <p:cNvSpPr>
            <a:spLocks noChangeArrowheads="1" noChangeShapeType="1" noTextEdit="1"/>
          </p:cNvSpPr>
          <p:nvPr/>
        </p:nvSpPr>
        <p:spPr bwMode="auto">
          <a:xfrm>
            <a:off x="2057400" y="2514600"/>
            <a:ext cx="5334000" cy="1416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275"/>
              </a:avLst>
            </a:prstTxWarp>
          </a:bodyPr>
          <a:lstStyle/>
          <a:p>
            <a:pPr algn="ctr" fontAlgn="base">
              <a:spcBef>
                <a:spcPct val="0"/>
              </a:spcBef>
              <a:spcAft>
                <a:spcPct val="0"/>
              </a:spcAft>
            </a:pPr>
            <a:r>
              <a:rPr lang="en-US" sz="3600" kern="10" dirty="0" err="1" smtClean="0">
                <a:solidFill>
                  <a:srgbClr val="FFFF00">
                    <a:alpha val="97000"/>
                  </a:srgbClr>
                </a:solidFill>
                <a:effectLst>
                  <a:outerShdw dist="53882" dir="2700000" algn="ctr" rotWithShape="0">
                    <a:srgbClr val="C0C0C0">
                      <a:alpha val="80000"/>
                    </a:srgbClr>
                  </a:outerShdw>
                </a:effectLst>
                <a:cs typeface="Arial"/>
              </a:rPr>
              <a:t>Đàm</a:t>
            </a:r>
            <a:r>
              <a:rPr lang="en-US" sz="3600" kern="10" dirty="0" smtClean="0">
                <a:solidFill>
                  <a:srgbClr val="FFFF00">
                    <a:alpha val="97000"/>
                  </a:srgbClr>
                </a:solidFill>
                <a:effectLst>
                  <a:outerShdw dist="53882" dir="2700000" algn="ctr" rotWithShape="0">
                    <a:srgbClr val="C0C0C0">
                      <a:alpha val="80000"/>
                    </a:srgbClr>
                  </a:outerShdw>
                </a:effectLst>
                <a:cs typeface="Arial"/>
              </a:rPr>
              <a:t> </a:t>
            </a:r>
            <a:r>
              <a:rPr lang="en-US" sz="3600" kern="10" dirty="0" err="1" smtClean="0">
                <a:solidFill>
                  <a:srgbClr val="FFFF00">
                    <a:alpha val="97000"/>
                  </a:srgbClr>
                </a:solidFill>
                <a:effectLst>
                  <a:outerShdw dist="53882" dir="2700000" algn="ctr" rotWithShape="0">
                    <a:srgbClr val="C0C0C0">
                      <a:alpha val="80000"/>
                    </a:srgbClr>
                  </a:outerShdw>
                </a:effectLst>
                <a:cs typeface="Arial"/>
              </a:rPr>
              <a:t>thoại</a:t>
            </a:r>
            <a:r>
              <a:rPr lang="en-US" sz="3600" kern="10" dirty="0" smtClean="0">
                <a:solidFill>
                  <a:srgbClr val="FFFF00">
                    <a:alpha val="97000"/>
                  </a:srgbClr>
                </a:solidFill>
                <a:effectLst>
                  <a:outerShdw dist="53882" dir="2700000" algn="ctr" rotWithShape="0">
                    <a:srgbClr val="C0C0C0">
                      <a:alpha val="80000"/>
                    </a:srgbClr>
                  </a:outerShdw>
                </a:effectLst>
                <a:cs typeface="Arial"/>
              </a:rPr>
              <a:t> </a:t>
            </a:r>
          </a:p>
        </p:txBody>
      </p:sp>
      <p:graphicFrame>
        <p:nvGraphicFramePr>
          <p:cNvPr id="18437" name="Object 5"/>
          <p:cNvGraphicFramePr>
            <a:graphicFrameLocks noChangeAspect="1"/>
          </p:cNvGraphicFramePr>
          <p:nvPr/>
        </p:nvGraphicFramePr>
        <p:xfrm>
          <a:off x="7143750" y="5026025"/>
          <a:ext cx="2000250" cy="1831975"/>
        </p:xfrm>
        <a:graphic>
          <a:graphicData uri="http://schemas.openxmlformats.org/presentationml/2006/ole">
            <mc:AlternateContent xmlns:mc="http://schemas.openxmlformats.org/markup-compatibility/2006">
              <mc:Choice xmlns:v="urn:schemas-microsoft-com:vml" Requires="v">
                <p:oleObj spid="_x0000_s6218" r:id="rId3" imgW="1999793" imgH="1831543" progId="MS_ClipArt_Gallery">
                  <p:embed/>
                </p:oleObj>
              </mc:Choice>
              <mc:Fallback>
                <p:oleObj r:id="rId3" imgW="1999793" imgH="1831543" progId="MS_ClipArt_Gallery">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0" y="5026025"/>
                        <a:ext cx="2000250"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8" name="Object 6"/>
          <p:cNvGraphicFramePr>
            <a:graphicFrameLocks noGrp="1" noChangeAspect="1"/>
          </p:cNvGraphicFramePr>
          <p:nvPr>
            <p:ph sz="quarter" idx="4294967295"/>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spid="_x0000_s6219" r:id="rId5" imgW="1278331" imgH="1273759" progId="MS_ClipArt_Gallery">
                  <p:embed/>
                </p:oleObj>
              </mc:Choice>
              <mc:Fallback>
                <p:oleObj r:id="rId5" imgW="1278331" imgH="1273759" progId="MS_ClipArt_Gallery">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8439" name="Group 38"/>
          <p:cNvGrpSpPr>
            <a:grpSpLocks/>
          </p:cNvGrpSpPr>
          <p:nvPr/>
        </p:nvGrpSpPr>
        <p:grpSpPr bwMode="auto">
          <a:xfrm>
            <a:off x="0" y="5486400"/>
            <a:ext cx="7010400" cy="1371600"/>
            <a:chOff x="243" y="3600"/>
            <a:chExt cx="4557" cy="720"/>
          </a:xfrm>
        </p:grpSpPr>
        <p:pic>
          <p:nvPicPr>
            <p:cNvPr id="18440" name="Picture 39" descr="blumen-pflanzen05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43" y="3744"/>
              <a:ext cx="525" cy="576"/>
            </a:xfrm>
            <a:prstGeom prst="rect">
              <a:avLst/>
            </a:prstGeom>
            <a:noFill/>
            <a:extLst>
              <a:ext uri="{909E8E84-426E-40DD-AFC4-6F175D3DCCD1}">
                <a14:hiddenFill xmlns:a14="http://schemas.microsoft.com/office/drawing/2010/main">
                  <a:solidFill>
                    <a:srgbClr val="FFFFFF"/>
                  </a:solidFill>
                </a14:hiddenFill>
              </a:ext>
            </a:extLst>
          </p:spPr>
        </p:pic>
        <p:pic>
          <p:nvPicPr>
            <p:cNvPr id="18441" name="Picture 40" descr="blumen-pflanzen05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819" y="3744"/>
              <a:ext cx="525" cy="576"/>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41" descr="blumen-pflanzen05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359" y="3600"/>
              <a:ext cx="657" cy="720"/>
            </a:xfrm>
            <a:prstGeom prst="rect">
              <a:avLst/>
            </a:prstGeom>
            <a:noFill/>
            <a:extLst>
              <a:ext uri="{909E8E84-426E-40DD-AFC4-6F175D3DCCD1}">
                <a14:hiddenFill xmlns:a14="http://schemas.microsoft.com/office/drawing/2010/main">
                  <a:solidFill>
                    <a:srgbClr val="FFFFFF"/>
                  </a:solidFill>
                </a14:hiddenFill>
              </a:ext>
            </a:extLst>
          </p:spPr>
        </p:pic>
        <p:pic>
          <p:nvPicPr>
            <p:cNvPr id="18443" name="Picture 42" descr="blumen-pflanzen05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1971" y="3744"/>
              <a:ext cx="525" cy="576"/>
            </a:xfrm>
            <a:prstGeom prst="rect">
              <a:avLst/>
            </a:prstGeom>
            <a:noFill/>
            <a:extLst>
              <a:ext uri="{909E8E84-426E-40DD-AFC4-6F175D3DCCD1}">
                <a14:hiddenFill xmlns:a14="http://schemas.microsoft.com/office/drawing/2010/main">
                  <a:solidFill>
                    <a:srgbClr val="FFFFFF"/>
                  </a:solidFill>
                </a14:hiddenFill>
              </a:ext>
            </a:extLst>
          </p:spPr>
        </p:pic>
        <p:pic>
          <p:nvPicPr>
            <p:cNvPr id="18444" name="Picture 43" descr="blumen-pflanzen05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568" y="3744"/>
              <a:ext cx="525" cy="576"/>
            </a:xfrm>
            <a:prstGeom prst="rect">
              <a:avLst/>
            </a:prstGeom>
            <a:noFill/>
            <a:extLst>
              <a:ext uri="{909E8E84-426E-40DD-AFC4-6F175D3DCCD1}">
                <a14:hiddenFill xmlns:a14="http://schemas.microsoft.com/office/drawing/2010/main">
                  <a:solidFill>
                    <a:srgbClr val="FFFFFF"/>
                  </a:solidFill>
                </a14:hiddenFill>
              </a:ext>
            </a:extLst>
          </p:spPr>
        </p:pic>
        <p:pic>
          <p:nvPicPr>
            <p:cNvPr id="18445" name="Picture 44" descr="blumen-pflanzen05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3083" y="3648"/>
              <a:ext cx="613" cy="672"/>
            </a:xfrm>
            <a:prstGeom prst="rect">
              <a:avLst/>
            </a:prstGeom>
            <a:noFill/>
            <a:extLst>
              <a:ext uri="{909E8E84-426E-40DD-AFC4-6F175D3DCCD1}">
                <a14:hiddenFill xmlns:a14="http://schemas.microsoft.com/office/drawing/2010/main">
                  <a:solidFill>
                    <a:srgbClr val="FFFFFF"/>
                  </a:solidFill>
                </a14:hiddenFill>
              </a:ext>
            </a:extLst>
          </p:spPr>
        </p:pic>
        <p:pic>
          <p:nvPicPr>
            <p:cNvPr id="18446" name="Picture 45" descr="blumen-pflanzen05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720" y="3744"/>
              <a:ext cx="525" cy="576"/>
            </a:xfrm>
            <a:prstGeom prst="rect">
              <a:avLst/>
            </a:prstGeom>
            <a:noFill/>
            <a:extLst>
              <a:ext uri="{909E8E84-426E-40DD-AFC4-6F175D3DCCD1}">
                <a14:hiddenFill xmlns:a14="http://schemas.microsoft.com/office/drawing/2010/main">
                  <a:solidFill>
                    <a:srgbClr val="FFFFFF"/>
                  </a:solidFill>
                </a14:hiddenFill>
              </a:ext>
            </a:extLst>
          </p:spPr>
        </p:pic>
        <p:pic>
          <p:nvPicPr>
            <p:cNvPr id="18447" name="Picture 46" descr="blumen-pflanzen05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4275" y="3744"/>
              <a:ext cx="525" cy="576"/>
            </a:xfrm>
            <a:prstGeom prst="rect">
              <a:avLst/>
            </a:prstGeom>
            <a:noFill/>
            <a:extLst>
              <a:ext uri="{909E8E84-426E-40DD-AFC4-6F175D3DCCD1}">
                <a14:hiddenFill xmlns:a14="http://schemas.microsoft.com/office/drawing/2010/main">
                  <a:solidFill>
                    <a:srgbClr val="FFFFFF"/>
                  </a:solidFill>
                </a14:hiddenFill>
              </a:ext>
            </a:extLst>
          </p:spPr>
        </p:pic>
      </p:grpSp>
      <p:sp>
        <p:nvSpPr>
          <p:cNvPr id="18448" name="AutoShape 16">
            <a:hlinkClick r:id="" action="ppaction://hlinkshowjump?jump=nextslide" highlightClick="1"/>
          </p:cNvPr>
          <p:cNvSpPr>
            <a:spLocks noChangeArrowheads="1"/>
          </p:cNvSpPr>
          <p:nvPr/>
        </p:nvSpPr>
        <p:spPr bwMode="auto">
          <a:xfrm>
            <a:off x="8458200" y="0"/>
            <a:ext cx="6858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1900500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left)">
                                      <p:cBhvr>
                                        <p:cTn id="7" dur="500"/>
                                        <p:tgtEl>
                                          <p:spTgt spid="1843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436"/>
                                        </p:tgtEl>
                                        <p:attrNameLst>
                                          <p:attrName>style.visibility</p:attrName>
                                        </p:attrNameLst>
                                      </p:cBhvr>
                                      <p:to>
                                        <p:strVal val="visible"/>
                                      </p:to>
                                    </p:set>
                                    <p:animEffect transition="in" filter="wipe(left)">
                                      <p:cBhvr>
                                        <p:cTn id="11"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P spid="184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8995"/>
            <a:ext cx="9144000" cy="72771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6" y="685800"/>
            <a:ext cx="4114800" cy="4267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523875"/>
            <a:ext cx="4263693" cy="4591050"/>
          </a:xfrm>
          <a:prstGeom prst="ellipse">
            <a:avLst/>
          </a:prstGeom>
          <a:ln>
            <a:noFill/>
          </a:ln>
          <a:effectLst>
            <a:softEdge rad="112500"/>
          </a:effectLst>
        </p:spPr>
      </p:pic>
      <p:sp>
        <p:nvSpPr>
          <p:cNvPr id="5" name="TextBox 4"/>
          <p:cNvSpPr txBox="1"/>
          <p:nvPr/>
        </p:nvSpPr>
        <p:spPr>
          <a:xfrm>
            <a:off x="1188528" y="6059626"/>
            <a:ext cx="7071744" cy="707886"/>
          </a:xfrm>
          <a:prstGeom prst="rect">
            <a:avLst/>
          </a:prstGeom>
          <a:noFill/>
        </p:spPr>
        <p:txBody>
          <a:bodyPr wrap="none" rtlCol="0">
            <a:spAutoFit/>
          </a:bodyPr>
          <a:lstStyle/>
          <a:p>
            <a:r>
              <a:rPr lang="en-US" sz="4000" b="1" dirty="0" err="1" smtClean="0"/>
              <a:t>Trong</a:t>
            </a:r>
            <a:r>
              <a:rPr lang="en-US" sz="4000" b="1" dirty="0" smtClean="0"/>
              <a:t> </a:t>
            </a:r>
            <a:r>
              <a:rPr lang="en-US" sz="4000" b="1" dirty="0" err="1" smtClean="0"/>
              <a:t>bài</a:t>
            </a:r>
            <a:r>
              <a:rPr lang="en-US" sz="4000" b="1" dirty="0" smtClean="0"/>
              <a:t> </a:t>
            </a:r>
            <a:r>
              <a:rPr lang="en-US" sz="4000" b="1" dirty="0" err="1" smtClean="0"/>
              <a:t>thơ</a:t>
            </a:r>
            <a:r>
              <a:rPr lang="en-US" sz="4000" b="1" dirty="0" smtClean="0"/>
              <a:t> </a:t>
            </a:r>
            <a:r>
              <a:rPr lang="en-US" sz="4000" b="1" dirty="0" err="1" smtClean="0"/>
              <a:t>có</a:t>
            </a:r>
            <a:r>
              <a:rPr lang="en-US" sz="4000" b="1" dirty="0" smtClean="0"/>
              <a:t> con </a:t>
            </a:r>
            <a:r>
              <a:rPr lang="en-US" sz="4000" b="1" dirty="0" err="1" smtClean="0"/>
              <a:t>vật</a:t>
            </a:r>
            <a:r>
              <a:rPr lang="en-US" sz="4000" b="1" dirty="0" smtClean="0"/>
              <a:t> </a:t>
            </a:r>
            <a:r>
              <a:rPr lang="en-US" sz="4000" b="1" dirty="0" err="1" smtClean="0"/>
              <a:t>gì</a:t>
            </a:r>
            <a:r>
              <a:rPr lang="en-US" sz="4000" b="1" dirty="0" smtClean="0"/>
              <a:t>?</a:t>
            </a:r>
            <a:endParaRPr lang="en-US" sz="4000" b="1" dirty="0"/>
          </a:p>
        </p:txBody>
      </p:sp>
    </p:spTree>
    <p:extLst>
      <p:ext uri="{BB962C8B-B14F-4D97-AF65-F5344CB8AC3E}">
        <p14:creationId xmlns:p14="http://schemas.microsoft.com/office/powerpoint/2010/main" val="10390073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38" y="6825"/>
            <a:ext cx="8055630" cy="57081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457200"/>
            <a:ext cx="2159000" cy="2159000"/>
          </a:xfrm>
          <a:prstGeom prst="ellipse">
            <a:avLst/>
          </a:prstGeom>
          <a:ln>
            <a:noFill/>
          </a:ln>
          <a:effectLst>
            <a:softEdge rad="112500"/>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1" y="293044"/>
            <a:ext cx="1231900" cy="1207262"/>
          </a:xfrm>
          <a:prstGeom prst="ellipse">
            <a:avLst/>
          </a:prstGeom>
          <a:ln>
            <a:noFill/>
          </a:ln>
          <a:effectLst>
            <a:softEdge rad="112500"/>
          </a:effectLst>
        </p:spPr>
      </p:pic>
      <p:sp>
        <p:nvSpPr>
          <p:cNvPr id="6" name="TextBox 5"/>
          <p:cNvSpPr txBox="1"/>
          <p:nvPr/>
        </p:nvSpPr>
        <p:spPr>
          <a:xfrm>
            <a:off x="6032500" y="5191780"/>
            <a:ext cx="1600200" cy="523220"/>
          </a:xfrm>
          <a:prstGeom prst="rect">
            <a:avLst/>
          </a:prstGeom>
          <a:noFill/>
        </p:spPr>
        <p:txBody>
          <a:bodyPr wrap="square" rtlCol="0">
            <a:spAutoFit/>
          </a:bodyPr>
          <a:lstStyle/>
          <a:p>
            <a:r>
              <a:rPr lang="en-US" sz="1400" dirty="0" smtClean="0">
                <a:solidFill>
                  <a:schemeClr val="bg1">
                    <a:lumMod val="95000"/>
                  </a:schemeClr>
                </a:solidFill>
              </a:rPr>
              <a:t>Con </a:t>
            </a:r>
            <a:r>
              <a:rPr lang="en-US" sz="1400" dirty="0" err="1" smtClean="0">
                <a:solidFill>
                  <a:schemeClr val="bg1">
                    <a:lumMod val="95000"/>
                  </a:schemeClr>
                </a:solidFill>
              </a:rPr>
              <a:t>bướm</a:t>
            </a:r>
            <a:r>
              <a:rPr lang="en-US" sz="1400" dirty="0" smtClean="0">
                <a:solidFill>
                  <a:schemeClr val="bg1">
                    <a:lumMod val="95000"/>
                  </a:schemeClr>
                </a:solidFill>
              </a:rPr>
              <a:t> </a:t>
            </a:r>
            <a:r>
              <a:rPr lang="en-US" sz="1400" dirty="0" err="1" smtClean="0">
                <a:solidFill>
                  <a:schemeClr val="bg1">
                    <a:lumMod val="95000"/>
                  </a:schemeClr>
                </a:solidFill>
              </a:rPr>
              <a:t>trắng</a:t>
            </a:r>
            <a:r>
              <a:rPr lang="en-US" sz="1400" dirty="0" smtClean="0">
                <a:solidFill>
                  <a:schemeClr val="bg1">
                    <a:lumMod val="95000"/>
                  </a:schemeClr>
                </a:solidFill>
              </a:rPr>
              <a:t> </a:t>
            </a:r>
          </a:p>
          <a:p>
            <a:r>
              <a:rPr lang="en-US" sz="1400" dirty="0" err="1" smtClean="0">
                <a:solidFill>
                  <a:schemeClr val="bg1">
                    <a:lumMod val="95000"/>
                  </a:schemeClr>
                </a:solidFill>
              </a:rPr>
              <a:t>Lượn</a:t>
            </a:r>
            <a:r>
              <a:rPr lang="en-US" sz="1400" dirty="0" smtClean="0">
                <a:solidFill>
                  <a:schemeClr val="bg1">
                    <a:lumMod val="95000"/>
                  </a:schemeClr>
                </a:solidFill>
              </a:rPr>
              <a:t> </a:t>
            </a:r>
            <a:r>
              <a:rPr lang="en-US" sz="1400" dirty="0" err="1" smtClean="0">
                <a:solidFill>
                  <a:schemeClr val="bg1">
                    <a:lumMod val="95000"/>
                  </a:schemeClr>
                </a:solidFill>
              </a:rPr>
              <a:t>vườn</a:t>
            </a:r>
            <a:r>
              <a:rPr lang="en-US" sz="1400" dirty="0" smtClean="0">
                <a:solidFill>
                  <a:schemeClr val="bg1">
                    <a:lumMod val="95000"/>
                  </a:schemeClr>
                </a:solidFill>
              </a:rPr>
              <a:t> </a:t>
            </a:r>
            <a:r>
              <a:rPr lang="en-US" sz="1400" dirty="0" err="1" smtClean="0">
                <a:solidFill>
                  <a:schemeClr val="bg1">
                    <a:lumMod val="95000"/>
                  </a:schemeClr>
                </a:solidFill>
              </a:rPr>
              <a:t>hồng</a:t>
            </a:r>
            <a:endParaRPr lang="en-US" sz="1400" dirty="0">
              <a:solidFill>
                <a:schemeClr val="bg1">
                  <a:lumMod val="95000"/>
                </a:schemeClr>
              </a:solidFill>
            </a:endParaRPr>
          </a:p>
        </p:txBody>
      </p:sp>
      <p:sp>
        <p:nvSpPr>
          <p:cNvPr id="7" name="TextBox 6"/>
          <p:cNvSpPr txBox="1"/>
          <p:nvPr/>
        </p:nvSpPr>
        <p:spPr>
          <a:xfrm>
            <a:off x="1791038" y="5956012"/>
            <a:ext cx="5976316" cy="584775"/>
          </a:xfrm>
          <a:prstGeom prst="rect">
            <a:avLst/>
          </a:prstGeom>
          <a:noFill/>
        </p:spPr>
        <p:txBody>
          <a:bodyPr wrap="none" rtlCol="0">
            <a:spAutoFit/>
          </a:bodyPr>
          <a:lstStyle/>
          <a:p>
            <a:pPr algn="ctr"/>
            <a:r>
              <a:rPr lang="en-US" sz="3200" b="1" dirty="0" err="1" smtClean="0"/>
              <a:t>Bạn</a:t>
            </a:r>
            <a:r>
              <a:rPr lang="en-US" sz="3200" b="1" dirty="0" smtClean="0"/>
              <a:t> </a:t>
            </a:r>
            <a:r>
              <a:rPr lang="en-US" sz="3200" b="1" dirty="0" err="1" smtClean="0"/>
              <a:t>bướm</a:t>
            </a:r>
            <a:r>
              <a:rPr lang="en-US" sz="3200" b="1" dirty="0" smtClean="0"/>
              <a:t> </a:t>
            </a:r>
            <a:r>
              <a:rPr lang="en-US" sz="3200" b="1" dirty="0" err="1" smtClean="0"/>
              <a:t>đang</a:t>
            </a:r>
            <a:r>
              <a:rPr lang="en-US" sz="3200" b="1" dirty="0" smtClean="0"/>
              <a:t> </a:t>
            </a:r>
            <a:r>
              <a:rPr lang="en-US" sz="3200" b="1" dirty="0" err="1" smtClean="0"/>
              <a:t>chơi</a:t>
            </a:r>
            <a:r>
              <a:rPr lang="en-US" sz="3200" b="1" dirty="0" smtClean="0"/>
              <a:t> ở </a:t>
            </a:r>
            <a:r>
              <a:rPr lang="en-US" sz="3200" b="1" dirty="0" err="1" smtClean="0"/>
              <a:t>đâu</a:t>
            </a:r>
            <a:r>
              <a:rPr lang="en-US" sz="3200" b="1" dirty="0" smtClean="0"/>
              <a:t>?</a:t>
            </a:r>
            <a:endParaRPr lang="en-US" sz="3200" b="1" dirty="0"/>
          </a:p>
        </p:txBody>
      </p:sp>
    </p:spTree>
    <p:extLst>
      <p:ext uri="{BB962C8B-B14F-4D97-AF65-F5344CB8AC3E}">
        <p14:creationId xmlns:p14="http://schemas.microsoft.com/office/powerpoint/2010/main" val="15657315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937" y="152400"/>
            <a:ext cx="8397066" cy="605476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457200"/>
            <a:ext cx="2159000" cy="2159000"/>
          </a:xfrm>
          <a:prstGeom prst="ellipse">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10" y="1576832"/>
            <a:ext cx="2721590" cy="2249848"/>
          </a:xfrm>
          <a:prstGeom prst="ellipse">
            <a:avLst/>
          </a:prstGeom>
          <a:ln>
            <a:noFill/>
          </a:ln>
          <a:effectLst>
            <a:softEdge rad="112500"/>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 y="361570"/>
            <a:ext cx="1031033" cy="1010412"/>
          </a:xfrm>
          <a:prstGeom prst="ellipse">
            <a:avLst/>
          </a:prstGeom>
          <a:ln>
            <a:noFill/>
          </a:ln>
          <a:effectLst>
            <a:softEdge rad="112500"/>
          </a:effectLst>
        </p:spPr>
      </p:pic>
      <p:sp>
        <p:nvSpPr>
          <p:cNvPr id="8" name="TextBox 7"/>
          <p:cNvSpPr txBox="1"/>
          <p:nvPr/>
        </p:nvSpPr>
        <p:spPr>
          <a:xfrm>
            <a:off x="6289343" y="5391370"/>
            <a:ext cx="1569660" cy="646331"/>
          </a:xfrm>
          <a:prstGeom prst="rect">
            <a:avLst/>
          </a:prstGeom>
          <a:noFill/>
        </p:spPr>
        <p:txBody>
          <a:bodyPr wrap="none" rtlCol="0">
            <a:spAutoFit/>
          </a:bodyPr>
          <a:lstStyle/>
          <a:p>
            <a:r>
              <a:rPr lang="en-US" dirty="0" err="1" smtClean="0">
                <a:solidFill>
                  <a:schemeClr val="bg1">
                    <a:lumMod val="95000"/>
                  </a:schemeClr>
                </a:solidFill>
              </a:rPr>
              <a:t>Gặp</a:t>
            </a:r>
            <a:r>
              <a:rPr lang="en-US" dirty="0" smtClean="0">
                <a:solidFill>
                  <a:schemeClr val="bg1">
                    <a:lumMod val="95000"/>
                  </a:schemeClr>
                </a:solidFill>
              </a:rPr>
              <a:t> con </a:t>
            </a:r>
            <a:r>
              <a:rPr lang="en-US" dirty="0" err="1" smtClean="0">
                <a:solidFill>
                  <a:schemeClr val="bg1">
                    <a:lumMod val="95000"/>
                  </a:schemeClr>
                </a:solidFill>
              </a:rPr>
              <a:t>ong</a:t>
            </a:r>
            <a:r>
              <a:rPr lang="en-US" dirty="0" smtClean="0">
                <a:solidFill>
                  <a:schemeClr val="bg1">
                    <a:lumMod val="95000"/>
                  </a:schemeClr>
                </a:solidFill>
              </a:rPr>
              <a:t> </a:t>
            </a:r>
          </a:p>
          <a:p>
            <a:r>
              <a:rPr lang="en-US" dirty="0" err="1" smtClean="0">
                <a:solidFill>
                  <a:schemeClr val="bg1">
                    <a:lumMod val="95000"/>
                  </a:schemeClr>
                </a:solidFill>
              </a:rPr>
              <a:t>Đang</a:t>
            </a:r>
            <a:r>
              <a:rPr lang="en-US" dirty="0" smtClean="0">
                <a:solidFill>
                  <a:schemeClr val="bg1">
                    <a:lumMod val="95000"/>
                  </a:schemeClr>
                </a:solidFill>
              </a:rPr>
              <a:t> bay </a:t>
            </a:r>
            <a:r>
              <a:rPr lang="en-US" dirty="0" err="1" smtClean="0">
                <a:solidFill>
                  <a:schemeClr val="bg1">
                    <a:lumMod val="95000"/>
                  </a:schemeClr>
                </a:solidFill>
              </a:rPr>
              <a:t>vội</a:t>
            </a:r>
            <a:endParaRPr lang="en-US" dirty="0">
              <a:solidFill>
                <a:schemeClr val="bg1">
                  <a:lumMod val="95000"/>
                </a:schemeClr>
              </a:solidFill>
            </a:endParaRPr>
          </a:p>
        </p:txBody>
      </p:sp>
      <p:sp>
        <p:nvSpPr>
          <p:cNvPr id="9" name="TextBox 8"/>
          <p:cNvSpPr txBox="1"/>
          <p:nvPr/>
        </p:nvSpPr>
        <p:spPr>
          <a:xfrm>
            <a:off x="1994771" y="6084331"/>
            <a:ext cx="5392822" cy="584775"/>
          </a:xfrm>
          <a:prstGeom prst="rect">
            <a:avLst/>
          </a:prstGeom>
          <a:noFill/>
        </p:spPr>
        <p:txBody>
          <a:bodyPr wrap="none" rtlCol="0">
            <a:spAutoFit/>
          </a:bodyPr>
          <a:lstStyle/>
          <a:p>
            <a:pPr algn="ctr"/>
            <a:r>
              <a:rPr lang="en-US" sz="3200" b="1" dirty="0" err="1" smtClean="0"/>
              <a:t>Bạn</a:t>
            </a:r>
            <a:r>
              <a:rPr lang="en-US" sz="3200" b="1" dirty="0" smtClean="0"/>
              <a:t> </a:t>
            </a:r>
            <a:r>
              <a:rPr lang="en-US" sz="3200" b="1" dirty="0" err="1" smtClean="0"/>
              <a:t>bướm</a:t>
            </a:r>
            <a:r>
              <a:rPr lang="en-US" sz="3200" b="1" dirty="0" smtClean="0"/>
              <a:t> </a:t>
            </a:r>
            <a:r>
              <a:rPr lang="en-US" sz="3200" b="1" dirty="0" err="1" smtClean="0"/>
              <a:t>đã</a:t>
            </a:r>
            <a:r>
              <a:rPr lang="en-US" sz="3200" b="1" dirty="0" smtClean="0"/>
              <a:t> </a:t>
            </a:r>
            <a:r>
              <a:rPr lang="en-US" sz="3200" b="1" dirty="0" err="1" smtClean="0"/>
              <a:t>gặp</a:t>
            </a:r>
            <a:r>
              <a:rPr lang="en-US" sz="3200" b="1" dirty="0" smtClean="0"/>
              <a:t> con </a:t>
            </a:r>
            <a:r>
              <a:rPr lang="en-US" sz="3200" b="1" dirty="0" err="1" smtClean="0"/>
              <a:t>gì</a:t>
            </a:r>
            <a:r>
              <a:rPr lang="en-US" sz="3200" b="1" dirty="0" smtClean="0"/>
              <a:t>?</a:t>
            </a:r>
            <a:endParaRPr lang="en-US" sz="3200" b="1" dirty="0"/>
          </a:p>
        </p:txBody>
      </p:sp>
    </p:spTree>
    <p:extLst>
      <p:ext uri="{BB962C8B-B14F-4D97-AF65-F5344CB8AC3E}">
        <p14:creationId xmlns:p14="http://schemas.microsoft.com/office/powerpoint/2010/main" val="22024180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41" y="12510"/>
            <a:ext cx="8134318" cy="593109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2510"/>
            <a:ext cx="3200400" cy="4114800"/>
          </a:xfrm>
          <a:prstGeom prst="ellipse">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800" y="2755900"/>
            <a:ext cx="2181532" cy="1803400"/>
          </a:xfrm>
          <a:prstGeom prst="ellipse">
            <a:avLst/>
          </a:prstGeom>
          <a:ln>
            <a:noFill/>
          </a:ln>
          <a:effectLst>
            <a:softEdge rad="112500"/>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141" y="330985"/>
            <a:ext cx="1372872" cy="1345415"/>
          </a:xfrm>
          <a:prstGeom prst="ellipse">
            <a:avLst/>
          </a:prstGeom>
          <a:ln>
            <a:noFill/>
          </a:ln>
          <a:effectLst>
            <a:softEdge rad="112500"/>
          </a:effectLst>
        </p:spPr>
      </p:pic>
      <p:sp>
        <p:nvSpPr>
          <p:cNvPr id="8" name="TextBox 7"/>
          <p:cNvSpPr txBox="1"/>
          <p:nvPr/>
        </p:nvSpPr>
        <p:spPr>
          <a:xfrm>
            <a:off x="6172200" y="5297268"/>
            <a:ext cx="1630575" cy="646331"/>
          </a:xfrm>
          <a:prstGeom prst="rect">
            <a:avLst/>
          </a:prstGeom>
          <a:noFill/>
        </p:spPr>
        <p:txBody>
          <a:bodyPr wrap="none" rtlCol="0">
            <a:spAutoFit/>
          </a:bodyPr>
          <a:lstStyle/>
          <a:p>
            <a:r>
              <a:rPr lang="en-US" dirty="0" err="1" smtClean="0">
                <a:solidFill>
                  <a:schemeClr val="bg1">
                    <a:lumMod val="95000"/>
                  </a:schemeClr>
                </a:solidFill>
              </a:rPr>
              <a:t>Bướm</a:t>
            </a:r>
            <a:r>
              <a:rPr lang="en-US" dirty="0" smtClean="0">
                <a:solidFill>
                  <a:schemeClr val="bg1">
                    <a:lumMod val="95000"/>
                  </a:schemeClr>
                </a:solidFill>
              </a:rPr>
              <a:t> </a:t>
            </a:r>
            <a:r>
              <a:rPr lang="en-US" dirty="0" err="1" smtClean="0">
                <a:solidFill>
                  <a:schemeClr val="bg1">
                    <a:lumMod val="95000"/>
                  </a:schemeClr>
                </a:solidFill>
              </a:rPr>
              <a:t>liền</a:t>
            </a:r>
            <a:r>
              <a:rPr lang="en-US" dirty="0" smtClean="0">
                <a:solidFill>
                  <a:schemeClr val="bg1">
                    <a:lumMod val="95000"/>
                  </a:schemeClr>
                </a:solidFill>
              </a:rPr>
              <a:t> </a:t>
            </a:r>
            <a:r>
              <a:rPr lang="en-US" dirty="0" err="1" smtClean="0">
                <a:solidFill>
                  <a:schemeClr val="bg1">
                    <a:lumMod val="95000"/>
                  </a:schemeClr>
                </a:solidFill>
              </a:rPr>
              <a:t>gọi</a:t>
            </a:r>
            <a:endParaRPr lang="en-US" dirty="0" smtClean="0">
              <a:solidFill>
                <a:schemeClr val="bg1">
                  <a:lumMod val="95000"/>
                </a:schemeClr>
              </a:solidFill>
            </a:endParaRPr>
          </a:p>
          <a:p>
            <a:r>
              <a:rPr lang="en-US" dirty="0" err="1" smtClean="0">
                <a:solidFill>
                  <a:schemeClr val="bg1">
                    <a:lumMod val="95000"/>
                  </a:schemeClr>
                </a:solidFill>
              </a:rPr>
              <a:t>Rủ</a:t>
            </a:r>
            <a:r>
              <a:rPr lang="en-US" dirty="0" smtClean="0">
                <a:solidFill>
                  <a:schemeClr val="bg1">
                    <a:lumMod val="95000"/>
                  </a:schemeClr>
                </a:solidFill>
              </a:rPr>
              <a:t> </a:t>
            </a:r>
            <a:r>
              <a:rPr lang="en-US" dirty="0" err="1" smtClean="0">
                <a:solidFill>
                  <a:schemeClr val="bg1">
                    <a:lumMod val="95000"/>
                  </a:schemeClr>
                </a:solidFill>
              </a:rPr>
              <a:t>đi</a:t>
            </a:r>
            <a:r>
              <a:rPr lang="en-US" dirty="0" smtClean="0">
                <a:solidFill>
                  <a:schemeClr val="bg1">
                    <a:lumMod val="95000"/>
                  </a:schemeClr>
                </a:solidFill>
              </a:rPr>
              <a:t> </a:t>
            </a:r>
            <a:r>
              <a:rPr lang="en-US" dirty="0" err="1" smtClean="0">
                <a:solidFill>
                  <a:schemeClr val="bg1">
                    <a:lumMod val="95000"/>
                  </a:schemeClr>
                </a:solidFill>
              </a:rPr>
              <a:t>chơi</a:t>
            </a:r>
            <a:endParaRPr lang="en-US" dirty="0">
              <a:solidFill>
                <a:schemeClr val="bg1">
                  <a:lumMod val="95000"/>
                </a:schemeClr>
              </a:solidFill>
            </a:endParaRPr>
          </a:p>
        </p:txBody>
      </p:sp>
      <p:sp>
        <p:nvSpPr>
          <p:cNvPr id="9" name="TextBox 8"/>
          <p:cNvSpPr txBox="1"/>
          <p:nvPr/>
        </p:nvSpPr>
        <p:spPr>
          <a:xfrm>
            <a:off x="875314" y="6062989"/>
            <a:ext cx="6189515" cy="584775"/>
          </a:xfrm>
          <a:prstGeom prst="rect">
            <a:avLst/>
          </a:prstGeom>
          <a:noFill/>
        </p:spPr>
        <p:txBody>
          <a:bodyPr wrap="none" rtlCol="0">
            <a:spAutoFit/>
          </a:bodyPr>
          <a:lstStyle/>
          <a:p>
            <a:r>
              <a:rPr lang="en-US" sz="3200" b="1" dirty="0" err="1" smtClean="0"/>
              <a:t>Bạn</a:t>
            </a:r>
            <a:r>
              <a:rPr lang="en-US" sz="3200" b="1" dirty="0" smtClean="0"/>
              <a:t> </a:t>
            </a:r>
            <a:r>
              <a:rPr lang="en-US" sz="3200" b="1" dirty="0" err="1" smtClean="0"/>
              <a:t>bướm</a:t>
            </a:r>
            <a:r>
              <a:rPr lang="en-US" sz="3200" b="1" dirty="0" smtClean="0"/>
              <a:t> </a:t>
            </a:r>
            <a:r>
              <a:rPr lang="en-US" sz="3200" b="1" dirty="0" err="1" smtClean="0"/>
              <a:t>rủ</a:t>
            </a:r>
            <a:r>
              <a:rPr lang="en-US" sz="3200" b="1" dirty="0" smtClean="0"/>
              <a:t> </a:t>
            </a:r>
            <a:r>
              <a:rPr lang="en-US" sz="3200" b="1" dirty="0" err="1" smtClean="0"/>
              <a:t>bạn</a:t>
            </a:r>
            <a:r>
              <a:rPr lang="en-US" sz="3200" b="1" dirty="0" smtClean="0"/>
              <a:t> </a:t>
            </a:r>
            <a:r>
              <a:rPr lang="en-US" sz="3200" b="1" dirty="0" err="1" smtClean="0"/>
              <a:t>ong</a:t>
            </a:r>
            <a:r>
              <a:rPr lang="en-US" sz="3200" b="1" dirty="0" smtClean="0"/>
              <a:t> </a:t>
            </a:r>
            <a:r>
              <a:rPr lang="en-US" sz="3200" b="1" dirty="0" err="1" smtClean="0"/>
              <a:t>đi</a:t>
            </a:r>
            <a:r>
              <a:rPr lang="en-US" sz="3200" b="1" dirty="0" smtClean="0"/>
              <a:t> </a:t>
            </a:r>
            <a:r>
              <a:rPr lang="en-US" sz="3200" b="1" dirty="0" err="1" smtClean="0"/>
              <a:t>đâu</a:t>
            </a:r>
            <a:r>
              <a:rPr lang="en-US" sz="3200" b="1" dirty="0" smtClean="0"/>
              <a:t>?</a:t>
            </a:r>
            <a:endParaRPr lang="en-US" sz="3200" b="1" dirty="0"/>
          </a:p>
        </p:txBody>
      </p:sp>
    </p:spTree>
    <p:extLst>
      <p:ext uri="{BB962C8B-B14F-4D97-AF65-F5344CB8AC3E}">
        <p14:creationId xmlns:p14="http://schemas.microsoft.com/office/powerpoint/2010/main" val="424041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455" y="0"/>
            <a:ext cx="8023745" cy="604104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1734403"/>
            <a:ext cx="1905000" cy="1905000"/>
          </a:xfrm>
          <a:prstGeom prst="ellipse">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 y="330985"/>
            <a:ext cx="3931954" cy="3250415"/>
          </a:xfrm>
          <a:prstGeom prst="ellipse">
            <a:avLst/>
          </a:prstGeom>
          <a:ln>
            <a:noFill/>
          </a:ln>
          <a:effectLst>
            <a:softEdge rad="112500"/>
          </a:effectLst>
        </p:spPr>
      </p:pic>
      <p:sp>
        <p:nvSpPr>
          <p:cNvPr id="6" name="TextBox 5"/>
          <p:cNvSpPr txBox="1"/>
          <p:nvPr/>
        </p:nvSpPr>
        <p:spPr>
          <a:xfrm>
            <a:off x="6014682" y="5394713"/>
            <a:ext cx="1390124" cy="646331"/>
          </a:xfrm>
          <a:prstGeom prst="rect">
            <a:avLst/>
          </a:prstGeom>
          <a:noFill/>
        </p:spPr>
        <p:txBody>
          <a:bodyPr wrap="none" rtlCol="0">
            <a:spAutoFit/>
          </a:bodyPr>
          <a:lstStyle/>
          <a:p>
            <a:r>
              <a:rPr lang="en-US" dirty="0" err="1" smtClean="0">
                <a:solidFill>
                  <a:schemeClr val="bg1">
                    <a:lumMod val="95000"/>
                  </a:schemeClr>
                </a:solidFill>
              </a:rPr>
              <a:t>Ong</a:t>
            </a:r>
            <a:r>
              <a:rPr lang="en-US" dirty="0" smtClean="0">
                <a:solidFill>
                  <a:schemeClr val="bg1">
                    <a:lumMod val="95000"/>
                  </a:schemeClr>
                </a:solidFill>
              </a:rPr>
              <a:t> </a:t>
            </a:r>
            <a:r>
              <a:rPr lang="en-US" dirty="0" err="1" smtClean="0">
                <a:solidFill>
                  <a:schemeClr val="bg1">
                    <a:lumMod val="95000"/>
                  </a:schemeClr>
                </a:solidFill>
              </a:rPr>
              <a:t>trả</a:t>
            </a:r>
            <a:r>
              <a:rPr lang="en-US" dirty="0" smtClean="0">
                <a:solidFill>
                  <a:schemeClr val="bg1">
                    <a:lumMod val="95000"/>
                  </a:schemeClr>
                </a:solidFill>
              </a:rPr>
              <a:t> </a:t>
            </a:r>
            <a:r>
              <a:rPr lang="en-US" dirty="0" err="1" smtClean="0">
                <a:solidFill>
                  <a:schemeClr val="bg1">
                    <a:lumMod val="95000"/>
                  </a:schemeClr>
                </a:solidFill>
              </a:rPr>
              <a:t>lời</a:t>
            </a:r>
            <a:endParaRPr lang="en-US" dirty="0" smtClean="0">
              <a:solidFill>
                <a:schemeClr val="bg1">
                  <a:lumMod val="95000"/>
                </a:schemeClr>
              </a:solidFill>
            </a:endParaRPr>
          </a:p>
          <a:p>
            <a:r>
              <a:rPr lang="en-US" dirty="0" err="1" smtClean="0">
                <a:solidFill>
                  <a:schemeClr val="bg1">
                    <a:lumMod val="95000"/>
                  </a:schemeClr>
                </a:solidFill>
              </a:rPr>
              <a:t>Tôi</a:t>
            </a:r>
            <a:r>
              <a:rPr lang="en-US" dirty="0" smtClean="0">
                <a:solidFill>
                  <a:schemeClr val="bg1">
                    <a:lumMod val="95000"/>
                  </a:schemeClr>
                </a:solidFill>
              </a:rPr>
              <a:t> </a:t>
            </a:r>
            <a:r>
              <a:rPr lang="en-US" dirty="0" err="1" smtClean="0">
                <a:solidFill>
                  <a:schemeClr val="bg1">
                    <a:lumMod val="95000"/>
                  </a:schemeClr>
                </a:solidFill>
              </a:rPr>
              <a:t>còn</a:t>
            </a:r>
            <a:r>
              <a:rPr lang="en-US" dirty="0" smtClean="0">
                <a:solidFill>
                  <a:schemeClr val="bg1">
                    <a:lumMod val="95000"/>
                  </a:schemeClr>
                </a:solidFill>
              </a:rPr>
              <a:t> </a:t>
            </a:r>
            <a:r>
              <a:rPr lang="en-US" dirty="0" err="1" smtClean="0">
                <a:solidFill>
                  <a:schemeClr val="bg1">
                    <a:lumMod val="95000"/>
                  </a:schemeClr>
                </a:solidFill>
              </a:rPr>
              <a:t>bận</a:t>
            </a:r>
            <a:endParaRPr lang="en-US" dirty="0">
              <a:solidFill>
                <a:schemeClr val="bg1">
                  <a:lumMod val="95000"/>
                </a:schemeClr>
              </a:solidFill>
            </a:endParaRPr>
          </a:p>
        </p:txBody>
      </p:sp>
      <p:sp>
        <p:nvSpPr>
          <p:cNvPr id="7" name="TextBox 6"/>
          <p:cNvSpPr txBox="1"/>
          <p:nvPr/>
        </p:nvSpPr>
        <p:spPr>
          <a:xfrm>
            <a:off x="1534312" y="6108412"/>
            <a:ext cx="5824030" cy="584775"/>
          </a:xfrm>
          <a:prstGeom prst="rect">
            <a:avLst/>
          </a:prstGeom>
          <a:noFill/>
        </p:spPr>
        <p:txBody>
          <a:bodyPr wrap="none" rtlCol="0">
            <a:spAutoFit/>
          </a:bodyPr>
          <a:lstStyle/>
          <a:p>
            <a:r>
              <a:rPr lang="en-US" sz="3200" b="1" dirty="0" err="1" smtClean="0"/>
              <a:t>Bạn</a:t>
            </a:r>
            <a:r>
              <a:rPr lang="en-US" sz="3200" b="1" dirty="0" smtClean="0"/>
              <a:t> </a:t>
            </a:r>
            <a:r>
              <a:rPr lang="en-US" sz="3200" b="1" dirty="0" err="1" smtClean="0"/>
              <a:t>ong</a:t>
            </a:r>
            <a:r>
              <a:rPr lang="en-US" sz="3200" b="1" dirty="0" smtClean="0"/>
              <a:t> </a:t>
            </a:r>
            <a:r>
              <a:rPr lang="en-US" sz="3200" b="1" dirty="0" err="1" smtClean="0"/>
              <a:t>trả</a:t>
            </a:r>
            <a:r>
              <a:rPr lang="en-US" sz="3200" b="1" dirty="0" smtClean="0"/>
              <a:t> </a:t>
            </a:r>
            <a:r>
              <a:rPr lang="en-US" sz="3200" b="1" dirty="0" err="1" smtClean="0"/>
              <a:t>lời</a:t>
            </a:r>
            <a:r>
              <a:rPr lang="en-US" sz="3200" b="1" dirty="0" smtClean="0"/>
              <a:t> </a:t>
            </a:r>
            <a:r>
              <a:rPr lang="en-US" sz="3200" b="1" dirty="0" err="1" smtClean="0"/>
              <a:t>như</a:t>
            </a:r>
            <a:r>
              <a:rPr lang="en-US" sz="3200" b="1" dirty="0" smtClean="0"/>
              <a:t> </a:t>
            </a:r>
            <a:r>
              <a:rPr lang="en-US" sz="3200" b="1" dirty="0" err="1" smtClean="0"/>
              <a:t>thế</a:t>
            </a:r>
            <a:r>
              <a:rPr lang="en-US" sz="3200" b="1" dirty="0" smtClean="0"/>
              <a:t> </a:t>
            </a:r>
            <a:r>
              <a:rPr lang="en-US" sz="3200" b="1" dirty="0" err="1" smtClean="0"/>
              <a:t>nào</a:t>
            </a:r>
            <a:r>
              <a:rPr lang="en-US" sz="3200" b="1" dirty="0" smtClean="0"/>
              <a:t>?</a:t>
            </a:r>
            <a:endParaRPr lang="en-US" sz="3200" b="1" dirty="0"/>
          </a:p>
        </p:txBody>
      </p:sp>
    </p:spTree>
    <p:extLst>
      <p:ext uri="{BB962C8B-B14F-4D97-AF65-F5344CB8AC3E}">
        <p14:creationId xmlns:p14="http://schemas.microsoft.com/office/powerpoint/2010/main" val="2578372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279" y="5687"/>
            <a:ext cx="8163168" cy="601411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767651"/>
            <a:ext cx="1676400" cy="1676400"/>
          </a:xfrm>
          <a:prstGeom prst="ellipse">
            <a:avLst/>
          </a:prstGeom>
          <a:ln>
            <a:noFill/>
          </a:ln>
          <a:effectLst>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2605851"/>
            <a:ext cx="2743200" cy="2267712"/>
          </a:xfrm>
          <a:prstGeom prst="ellipse">
            <a:avLst/>
          </a:prstGeom>
          <a:ln>
            <a:noFill/>
          </a:ln>
          <a:effectLst>
            <a:softEdge rad="112500"/>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0"/>
            <a:ext cx="3084589" cy="3240114"/>
          </a:xfrm>
          <a:prstGeom prst="ellipse">
            <a:avLst/>
          </a:prstGeom>
          <a:ln>
            <a:noFill/>
          </a:ln>
          <a:effectLst>
            <a:softEdge rad="112500"/>
          </a:effectLst>
        </p:spPr>
      </p:pic>
      <p:sp>
        <p:nvSpPr>
          <p:cNvPr id="5" name="TextBox 4"/>
          <p:cNvSpPr txBox="1"/>
          <p:nvPr/>
        </p:nvSpPr>
        <p:spPr>
          <a:xfrm>
            <a:off x="6346209" y="4942582"/>
            <a:ext cx="1606017" cy="1077218"/>
          </a:xfrm>
          <a:prstGeom prst="rect">
            <a:avLst/>
          </a:prstGeom>
          <a:noFill/>
        </p:spPr>
        <p:txBody>
          <a:bodyPr wrap="none" rtlCol="0">
            <a:spAutoFit/>
          </a:bodyPr>
          <a:lstStyle/>
          <a:p>
            <a:r>
              <a:rPr lang="en-US" sz="1600" dirty="0" err="1" smtClean="0">
                <a:solidFill>
                  <a:schemeClr val="bg1">
                    <a:lumMod val="95000"/>
                  </a:schemeClr>
                </a:solidFill>
              </a:rPr>
              <a:t>Mẹ</a:t>
            </a:r>
            <a:r>
              <a:rPr lang="en-US" sz="1600" dirty="0" smtClean="0">
                <a:solidFill>
                  <a:schemeClr val="bg1">
                    <a:lumMod val="95000"/>
                  </a:schemeClr>
                </a:solidFill>
              </a:rPr>
              <a:t> </a:t>
            </a:r>
            <a:r>
              <a:rPr lang="en-US" sz="1600" dirty="0" err="1" smtClean="0">
                <a:solidFill>
                  <a:schemeClr val="bg1">
                    <a:lumMod val="95000"/>
                  </a:schemeClr>
                </a:solidFill>
              </a:rPr>
              <a:t>tôi</a:t>
            </a:r>
            <a:r>
              <a:rPr lang="en-US" sz="1600" dirty="0" smtClean="0">
                <a:solidFill>
                  <a:schemeClr val="bg1">
                    <a:lumMod val="95000"/>
                  </a:schemeClr>
                </a:solidFill>
              </a:rPr>
              <a:t> </a:t>
            </a:r>
            <a:r>
              <a:rPr lang="en-US" sz="1600" dirty="0" err="1" smtClean="0">
                <a:solidFill>
                  <a:schemeClr val="bg1">
                    <a:lumMod val="95000"/>
                  </a:schemeClr>
                </a:solidFill>
              </a:rPr>
              <a:t>dặn</a:t>
            </a:r>
            <a:endParaRPr lang="en-US" sz="1600" dirty="0" smtClean="0">
              <a:solidFill>
                <a:schemeClr val="bg1">
                  <a:lumMod val="95000"/>
                </a:schemeClr>
              </a:solidFill>
            </a:endParaRPr>
          </a:p>
          <a:p>
            <a:r>
              <a:rPr lang="en-US" sz="1600" dirty="0" err="1" smtClean="0">
                <a:solidFill>
                  <a:schemeClr val="bg1">
                    <a:lumMod val="95000"/>
                  </a:schemeClr>
                </a:solidFill>
              </a:rPr>
              <a:t>Việc</a:t>
            </a:r>
            <a:r>
              <a:rPr lang="en-US" sz="1600" dirty="0" smtClean="0">
                <a:solidFill>
                  <a:schemeClr val="bg1">
                    <a:lumMod val="95000"/>
                  </a:schemeClr>
                </a:solidFill>
              </a:rPr>
              <a:t> </a:t>
            </a:r>
            <a:r>
              <a:rPr lang="en-US" sz="1600" dirty="0" err="1" smtClean="0">
                <a:solidFill>
                  <a:schemeClr val="bg1">
                    <a:lumMod val="95000"/>
                  </a:schemeClr>
                </a:solidFill>
              </a:rPr>
              <a:t>chưa</a:t>
            </a:r>
            <a:r>
              <a:rPr lang="en-US" sz="1600" dirty="0" smtClean="0">
                <a:solidFill>
                  <a:schemeClr val="bg1">
                    <a:lumMod val="95000"/>
                  </a:schemeClr>
                </a:solidFill>
              </a:rPr>
              <a:t> </a:t>
            </a:r>
            <a:r>
              <a:rPr lang="en-US" sz="1600" dirty="0" err="1" smtClean="0">
                <a:solidFill>
                  <a:schemeClr val="bg1">
                    <a:lumMod val="95000"/>
                  </a:schemeClr>
                </a:solidFill>
              </a:rPr>
              <a:t>xong</a:t>
            </a:r>
            <a:endParaRPr lang="en-US" sz="1600" dirty="0" smtClean="0">
              <a:solidFill>
                <a:schemeClr val="bg1">
                  <a:lumMod val="95000"/>
                </a:schemeClr>
              </a:solidFill>
            </a:endParaRPr>
          </a:p>
          <a:p>
            <a:r>
              <a:rPr lang="en-US" sz="1600" dirty="0" err="1" smtClean="0">
                <a:solidFill>
                  <a:schemeClr val="bg1">
                    <a:lumMod val="95000"/>
                  </a:schemeClr>
                </a:solidFill>
              </a:rPr>
              <a:t>Đi</a:t>
            </a:r>
            <a:r>
              <a:rPr lang="en-US" sz="1600" dirty="0" smtClean="0">
                <a:solidFill>
                  <a:schemeClr val="bg1">
                    <a:lumMod val="95000"/>
                  </a:schemeClr>
                </a:solidFill>
              </a:rPr>
              <a:t> </a:t>
            </a:r>
            <a:r>
              <a:rPr lang="en-US" sz="1600" dirty="0" err="1" smtClean="0">
                <a:solidFill>
                  <a:schemeClr val="bg1">
                    <a:lumMod val="95000"/>
                  </a:schemeClr>
                </a:solidFill>
              </a:rPr>
              <a:t>chơi</a:t>
            </a:r>
            <a:r>
              <a:rPr lang="en-US" sz="1600" dirty="0" smtClean="0">
                <a:solidFill>
                  <a:schemeClr val="bg1">
                    <a:lumMod val="95000"/>
                  </a:schemeClr>
                </a:solidFill>
              </a:rPr>
              <a:t> </a:t>
            </a:r>
            <a:r>
              <a:rPr lang="en-US" sz="1600" dirty="0" err="1" smtClean="0">
                <a:solidFill>
                  <a:schemeClr val="bg1">
                    <a:lumMod val="95000"/>
                  </a:schemeClr>
                </a:solidFill>
              </a:rPr>
              <a:t>rong</a:t>
            </a:r>
            <a:endParaRPr lang="en-US" sz="1600" dirty="0" smtClean="0">
              <a:solidFill>
                <a:schemeClr val="bg1">
                  <a:lumMod val="95000"/>
                </a:schemeClr>
              </a:solidFill>
            </a:endParaRPr>
          </a:p>
          <a:p>
            <a:r>
              <a:rPr lang="en-US" sz="1600" dirty="0" err="1" smtClean="0">
                <a:solidFill>
                  <a:schemeClr val="bg1">
                    <a:lumMod val="95000"/>
                  </a:schemeClr>
                </a:solidFill>
              </a:rPr>
              <a:t>Mẹ</a:t>
            </a:r>
            <a:r>
              <a:rPr lang="en-US" sz="1600" dirty="0" smtClean="0">
                <a:solidFill>
                  <a:schemeClr val="bg1">
                    <a:lumMod val="95000"/>
                  </a:schemeClr>
                </a:solidFill>
              </a:rPr>
              <a:t> </a:t>
            </a:r>
            <a:r>
              <a:rPr lang="en-US" sz="1600" dirty="0" err="1" smtClean="0">
                <a:solidFill>
                  <a:schemeClr val="bg1">
                    <a:lumMod val="95000"/>
                  </a:schemeClr>
                </a:solidFill>
              </a:rPr>
              <a:t>không</a:t>
            </a:r>
            <a:r>
              <a:rPr lang="en-US" sz="1600" dirty="0" smtClean="0">
                <a:solidFill>
                  <a:schemeClr val="bg1">
                    <a:lumMod val="95000"/>
                  </a:schemeClr>
                </a:solidFill>
              </a:rPr>
              <a:t> </a:t>
            </a:r>
            <a:r>
              <a:rPr lang="en-US" sz="1600" dirty="0" err="1" smtClean="0">
                <a:solidFill>
                  <a:schemeClr val="bg1">
                    <a:lumMod val="95000"/>
                  </a:schemeClr>
                </a:solidFill>
              </a:rPr>
              <a:t>thích</a:t>
            </a:r>
            <a:endParaRPr lang="en-US" sz="1600" dirty="0">
              <a:solidFill>
                <a:schemeClr val="bg1">
                  <a:lumMod val="95000"/>
                </a:schemeClr>
              </a:solidFill>
            </a:endParaRPr>
          </a:p>
        </p:txBody>
      </p:sp>
      <p:sp>
        <p:nvSpPr>
          <p:cNvPr id="9" name="TextBox 8"/>
          <p:cNvSpPr txBox="1"/>
          <p:nvPr/>
        </p:nvSpPr>
        <p:spPr>
          <a:xfrm>
            <a:off x="1735080" y="6108412"/>
            <a:ext cx="5575565" cy="584775"/>
          </a:xfrm>
          <a:prstGeom prst="rect">
            <a:avLst/>
          </a:prstGeom>
          <a:noFill/>
        </p:spPr>
        <p:txBody>
          <a:bodyPr wrap="none" rtlCol="0">
            <a:spAutoFit/>
          </a:bodyPr>
          <a:lstStyle/>
          <a:p>
            <a:r>
              <a:rPr lang="en-US" sz="3200" b="1" dirty="0" err="1" smtClean="0"/>
              <a:t>Mẹ</a:t>
            </a:r>
            <a:r>
              <a:rPr lang="en-US" sz="3200" b="1" dirty="0" smtClean="0"/>
              <a:t> </a:t>
            </a:r>
            <a:r>
              <a:rPr lang="en-US" sz="3200" b="1" dirty="0" err="1" smtClean="0"/>
              <a:t>đã</a:t>
            </a:r>
            <a:r>
              <a:rPr lang="en-US" sz="3200" b="1" dirty="0" smtClean="0"/>
              <a:t> </a:t>
            </a:r>
            <a:r>
              <a:rPr lang="en-US" sz="3200" b="1" dirty="0" err="1" smtClean="0"/>
              <a:t>dặn</a:t>
            </a:r>
            <a:r>
              <a:rPr lang="en-US" sz="3200" b="1" dirty="0" smtClean="0"/>
              <a:t> </a:t>
            </a:r>
            <a:r>
              <a:rPr lang="en-US" sz="3200" b="1" dirty="0" err="1" smtClean="0"/>
              <a:t>bạn</a:t>
            </a:r>
            <a:r>
              <a:rPr lang="en-US" sz="3200" b="1" dirty="0" smtClean="0"/>
              <a:t> </a:t>
            </a:r>
            <a:r>
              <a:rPr lang="en-US" sz="3200" b="1" dirty="0" err="1" smtClean="0"/>
              <a:t>ong</a:t>
            </a:r>
            <a:r>
              <a:rPr lang="en-US" sz="3200" b="1" dirty="0" smtClean="0"/>
              <a:t> </a:t>
            </a:r>
            <a:r>
              <a:rPr lang="en-US" sz="3200" b="1" dirty="0" err="1" smtClean="0"/>
              <a:t>điều</a:t>
            </a:r>
            <a:r>
              <a:rPr lang="en-US" sz="3200" b="1" dirty="0" smtClean="0"/>
              <a:t> </a:t>
            </a:r>
            <a:r>
              <a:rPr lang="en-US" sz="3200" b="1" dirty="0" err="1" smtClean="0"/>
              <a:t>gì</a:t>
            </a:r>
            <a:r>
              <a:rPr lang="en-US" sz="3200" b="1" dirty="0" smtClean="0"/>
              <a:t>?</a:t>
            </a:r>
            <a:endParaRPr lang="en-US" sz="3200" b="1" dirty="0"/>
          </a:p>
        </p:txBody>
      </p:sp>
    </p:spTree>
    <p:extLst>
      <p:ext uri="{BB962C8B-B14F-4D97-AF65-F5344CB8AC3E}">
        <p14:creationId xmlns:p14="http://schemas.microsoft.com/office/powerpoint/2010/main" val="2252384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2" descr="Paper bag"/>
          <p:cNvSpPr>
            <a:spLocks noChangeArrowheads="1" noChangeShapeType="1" noTextEdit="1"/>
          </p:cNvSpPr>
          <p:nvPr/>
        </p:nvSpPr>
        <p:spPr bwMode="auto">
          <a:xfrm>
            <a:off x="1600200" y="2133600"/>
            <a:ext cx="6553200" cy="2133600"/>
          </a:xfrm>
          <a:prstGeom prst="rect">
            <a:avLst/>
          </a:prstGeom>
        </p:spPr>
        <p:txBody>
          <a:bodyPr wrap="none" fromWordArt="1">
            <a:prstTxWarp prst="textWave1">
              <a:avLst>
                <a:gd name="adj1" fmla="val 13005"/>
                <a:gd name="adj2" fmla="val 0"/>
              </a:avLst>
            </a:prstTxWarp>
          </a:bodyPr>
          <a:lstStyle/>
          <a:p>
            <a:pPr algn="ctr" fontAlgn="base">
              <a:spcBef>
                <a:spcPct val="0"/>
              </a:spcBef>
              <a:spcAft>
                <a:spcPct val="0"/>
              </a:spcAft>
            </a:pPr>
            <a:r>
              <a:rPr lang="en-US" sz="3600" b="1" kern="10" dirty="0" err="1" smtClean="0">
                <a:ln w="9525">
                  <a:solidFill>
                    <a:srgbClr val="008000"/>
                  </a:solidFill>
                  <a:round/>
                  <a:headEnd/>
                  <a:tailEnd/>
                </a:ln>
                <a:blipFill dpi="0" rotWithShape="0">
                  <a:blip r:embed="rId3"/>
                  <a:srcRect/>
                  <a:tile tx="0" ty="0" sx="100000" sy="100000" flip="none" algn="tl"/>
                </a:blipFill>
                <a:effectLst>
                  <a:outerShdw dist="107763" dir="8100000" algn="ctr" rotWithShape="0">
                    <a:srgbClr val="C7DFD3">
                      <a:alpha val="50000"/>
                    </a:srgbClr>
                  </a:outerShdw>
                </a:effectLst>
                <a:latin typeface="Times New Roman"/>
                <a:cs typeface="Times New Roman"/>
              </a:rPr>
              <a:t>Dạy</a:t>
            </a:r>
            <a:r>
              <a:rPr lang="en-US" sz="3600" b="1" kern="10" dirty="0" smtClean="0">
                <a:ln w="9525">
                  <a:solidFill>
                    <a:srgbClr val="008000"/>
                  </a:solidFill>
                  <a:round/>
                  <a:headEnd/>
                  <a:tailEnd/>
                </a:ln>
                <a:blipFill dpi="0" rotWithShape="0">
                  <a:blip r:embed="rId3"/>
                  <a:srcRect/>
                  <a:tile tx="0" ty="0" sx="100000" sy="100000" flip="none" algn="tl"/>
                </a:blipFill>
                <a:effectLst>
                  <a:outerShdw dist="107763" dir="8100000" algn="ctr" rotWithShape="0">
                    <a:srgbClr val="C7DFD3">
                      <a:alpha val="50000"/>
                    </a:srgbClr>
                  </a:outerShdw>
                </a:effectLst>
                <a:latin typeface="Times New Roman"/>
                <a:cs typeface="Times New Roman"/>
              </a:rPr>
              <a:t> </a:t>
            </a:r>
            <a:r>
              <a:rPr lang="en-US" sz="3600" b="1" kern="10" dirty="0" err="1" smtClean="0">
                <a:ln w="9525">
                  <a:solidFill>
                    <a:srgbClr val="008000"/>
                  </a:solidFill>
                  <a:round/>
                  <a:headEnd/>
                  <a:tailEnd/>
                </a:ln>
                <a:blipFill dpi="0" rotWithShape="0">
                  <a:blip r:embed="rId3"/>
                  <a:srcRect/>
                  <a:tile tx="0" ty="0" sx="100000" sy="100000" flip="none" algn="tl"/>
                </a:blipFill>
                <a:effectLst>
                  <a:outerShdw dist="107763" dir="8100000" algn="ctr" rotWithShape="0">
                    <a:srgbClr val="C7DFD3">
                      <a:alpha val="50000"/>
                    </a:srgbClr>
                  </a:outerShdw>
                </a:effectLst>
                <a:latin typeface="Times New Roman"/>
                <a:cs typeface="Times New Roman"/>
              </a:rPr>
              <a:t>đọc</a:t>
            </a:r>
            <a:r>
              <a:rPr lang="en-US" sz="3600" b="1" kern="10" dirty="0" smtClean="0">
                <a:ln w="9525">
                  <a:solidFill>
                    <a:srgbClr val="008000"/>
                  </a:solidFill>
                  <a:round/>
                  <a:headEnd/>
                  <a:tailEnd/>
                </a:ln>
                <a:blipFill dpi="0" rotWithShape="0">
                  <a:blip r:embed="rId3"/>
                  <a:srcRect/>
                  <a:tile tx="0" ty="0" sx="100000" sy="100000" flip="none" algn="tl"/>
                </a:blipFill>
                <a:effectLst>
                  <a:outerShdw dist="107763" dir="8100000" algn="ctr" rotWithShape="0">
                    <a:srgbClr val="C7DFD3">
                      <a:alpha val="50000"/>
                    </a:srgbClr>
                  </a:outerShdw>
                </a:effectLst>
                <a:latin typeface="Times New Roman"/>
                <a:cs typeface="Times New Roman"/>
              </a:rPr>
              <a:t> </a:t>
            </a:r>
            <a:r>
              <a:rPr lang="en-US" sz="3600" b="1" kern="10" dirty="0" err="1" smtClean="0">
                <a:ln w="9525">
                  <a:solidFill>
                    <a:srgbClr val="008000"/>
                  </a:solidFill>
                  <a:round/>
                  <a:headEnd/>
                  <a:tailEnd/>
                </a:ln>
                <a:blipFill dpi="0" rotWithShape="0">
                  <a:blip r:embed="rId3"/>
                  <a:srcRect/>
                  <a:tile tx="0" ty="0" sx="100000" sy="100000" flip="none" algn="tl"/>
                </a:blipFill>
                <a:effectLst>
                  <a:outerShdw dist="107763" dir="8100000" algn="ctr" rotWithShape="0">
                    <a:srgbClr val="C7DFD3">
                      <a:alpha val="50000"/>
                    </a:srgbClr>
                  </a:outerShdw>
                </a:effectLst>
                <a:latin typeface="Times New Roman"/>
                <a:cs typeface="Times New Roman"/>
              </a:rPr>
              <a:t>thơ</a:t>
            </a:r>
            <a:endParaRPr lang="en-US" sz="3600" b="1" kern="10" dirty="0" smtClean="0">
              <a:ln w="9525">
                <a:solidFill>
                  <a:srgbClr val="008000"/>
                </a:solidFill>
                <a:round/>
                <a:headEnd/>
                <a:tailEnd/>
              </a:ln>
              <a:blipFill dpi="0" rotWithShape="0">
                <a:blip r:embed="rId3"/>
                <a:srcRect/>
                <a:tile tx="0" ty="0" sx="100000" sy="100000" flip="none" algn="tl"/>
              </a:blipFill>
              <a:effectLst>
                <a:outerShdw dist="107763" dir="8100000" algn="ctr" rotWithShape="0">
                  <a:srgbClr val="C7DFD3">
                    <a:alpha val="50000"/>
                  </a:srgbClr>
                </a:outerShdw>
              </a:effectLst>
              <a:latin typeface="Times New Roman"/>
              <a:cs typeface="Times New Roman"/>
            </a:endParaRPr>
          </a:p>
        </p:txBody>
      </p:sp>
      <p:pic>
        <p:nvPicPr>
          <p:cNvPr id="20483" name="Picture 49" descr="hinh 1 (179).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04800"/>
            <a:ext cx="12382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4" descr="hinh 1 (82).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981200"/>
            <a:ext cx="85725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5" descr="slide0010_image031.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562600"/>
            <a:ext cx="67818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5" descr="slide0010_image031.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1447800"/>
            <a:ext cx="70104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35" descr="slide0010_image031.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196013" y="3481387"/>
            <a:ext cx="428625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35" descr="slide0010_image031.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28662" y="3481387"/>
            <a:ext cx="428625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59" descr="hinh 1 (532).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3400" y="0"/>
            <a:ext cx="50863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59" descr="hinh 1 (532).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4572000"/>
            <a:ext cx="5943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sound 3.mp3">
            <a:hlinkClick r:id="" action="ppaction://media"/>
          </p:cNvPr>
          <p:cNvPicPr>
            <a:picLocks noRot="1" noChangeAspect="1" noChangeArrowheads="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84582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sound 3.mp3">
            <a:hlinkClick r:id="" action="ppaction://media"/>
          </p:cNvPr>
          <p:cNvPicPr>
            <a:picLocks noRot="1" noChangeAspect="1" noChangeArrowheads="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8534400" y="563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149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3384" fill="hold"/>
                                        <p:tgtEl>
                                          <p:spTgt spid="20491"/>
                                        </p:tgtEl>
                                      </p:cBhvr>
                                    </p:cmd>
                                  </p:childTnLst>
                                </p:cTn>
                              </p:par>
                            </p:childTnLst>
                          </p:cTn>
                        </p:par>
                        <p:par>
                          <p:cTn id="7" fill="hold" nodeType="afterGroup">
                            <p:stCondLst>
                              <p:cond delay="3384"/>
                            </p:stCondLst>
                            <p:childTnLst>
                              <p:par>
                                <p:cTn id="8" presetID="1" presetClass="mediacall" presetSubtype="0" fill="hold" nodeType="afterEffect">
                                  <p:stCondLst>
                                    <p:cond delay="0"/>
                                  </p:stCondLst>
                                  <p:childTnLst>
                                    <p:cmd type="call" cmd="playFrom(0.0)">
                                      <p:cBhvr>
                                        <p:cTn id="9" dur="3384" fill="hold"/>
                                        <p:tgtEl>
                                          <p:spTgt spid="2049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20491"/>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2049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581025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213360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43840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22860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03860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56260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28600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426720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515" name="Object 11"/>
          <p:cNvGraphicFramePr>
            <a:graphicFrameLocks noChangeAspect="1"/>
          </p:cNvGraphicFramePr>
          <p:nvPr/>
        </p:nvGraphicFramePr>
        <p:xfrm>
          <a:off x="7143750" y="5026025"/>
          <a:ext cx="2000250" cy="1831975"/>
        </p:xfrm>
        <a:graphic>
          <a:graphicData uri="http://schemas.openxmlformats.org/presentationml/2006/ole">
            <mc:AlternateContent xmlns:mc="http://schemas.openxmlformats.org/markup-compatibility/2006">
              <mc:Choice xmlns:v="urn:schemas-microsoft-com:vml" Requires="v">
                <p:oleObj spid="_x0000_s8260" r:id="rId6" imgW="1999793" imgH="1831543" progId="MS_ClipArt_Gallery">
                  <p:embed/>
                </p:oleObj>
              </mc:Choice>
              <mc:Fallback>
                <p:oleObj r:id="rId6" imgW="1999793" imgH="1831543" progId="MS_ClipArt_Gallery">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3750" y="5026025"/>
                        <a:ext cx="20002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6" name="Object 12"/>
          <p:cNvGraphicFramePr>
            <a:graphicFrameLocks noChangeAspect="1"/>
          </p:cNvGraphicFramePr>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spid="_x0000_s8261" r:id="rId8" imgW="1278331" imgH="1273759" progId="MS_ClipArt_Gallery">
                  <p:embed/>
                </p:oleObj>
              </mc:Choice>
              <mc:Fallback>
                <p:oleObj r:id="rId8" imgW="1278331" imgH="1273759" progId="MS_ClipArt_Gallery">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1519" name="dan ga trong san.MP3">
            <a:hlinkClick r:id="" action="ppaction://media"/>
          </p:cNvPr>
          <p:cNvPicPr>
            <a:picLocks noRot="1" noChangeAspect="1" noChangeArrowheads="1"/>
          </p:cNvPicPr>
          <p:nvPr>
            <a:audioFile r:link="rId2"/>
          </p:nvPr>
        </p:nvPicPr>
        <p:blipFill>
          <a:blip r:embed="rId10">
            <a:extLst>
              <a:ext uri="{28A0092B-C50C-407E-A947-70E740481C1C}">
                <a14:useLocalDpi xmlns:a14="http://schemas.microsoft.com/office/drawing/2010/main" val="0"/>
              </a:ext>
            </a:extLst>
          </a:blip>
          <a:srcRect/>
          <a:stretch>
            <a:fillRect/>
          </a:stretch>
        </p:blipFill>
        <p:spPr bwMode="auto">
          <a:xfrm>
            <a:off x="7848600" y="601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521" name="Object 17"/>
          <p:cNvGraphicFramePr>
            <a:graphicFrameLocks noChangeAspect="1"/>
          </p:cNvGraphicFramePr>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spid="_x0000_s8262" r:id="rId11" imgW="1278331" imgH="1273759" progId="MS_ClipArt_Gallery">
                  <p:embed/>
                </p:oleObj>
              </mc:Choice>
              <mc:Fallback>
                <p:oleObj r:id="rId11" imgW="1278331" imgH="1273759" progId="MS_ClipArt_Gallery">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0030" y="2762250"/>
            <a:ext cx="6768461" cy="3562350"/>
          </a:xfrm>
          <a:prstGeom prst="rect">
            <a:avLst/>
          </a:prstGeom>
        </p:spPr>
      </p:pic>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92649" y="353796"/>
            <a:ext cx="6025302" cy="2533650"/>
          </a:xfrm>
          <a:prstGeom prst="rect">
            <a:avLst/>
          </a:prstGeom>
        </p:spPr>
      </p:pic>
    </p:spTree>
    <p:extLst>
      <p:ext uri="{BB962C8B-B14F-4D97-AF65-F5344CB8AC3E}">
        <p14:creationId xmlns:p14="http://schemas.microsoft.com/office/powerpoint/2010/main" val="1312462894"/>
      </p:ext>
    </p:extLst>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2151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581025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213360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43840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228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038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562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2860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4267200"/>
            <a:ext cx="1028700" cy="952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83" name="Object 11"/>
          <p:cNvGraphicFramePr>
            <a:graphicFrameLocks noChangeAspect="1"/>
          </p:cNvGraphicFramePr>
          <p:nvPr/>
        </p:nvGraphicFramePr>
        <p:xfrm>
          <a:off x="7143750" y="5026025"/>
          <a:ext cx="2000250" cy="1831975"/>
        </p:xfrm>
        <a:graphic>
          <a:graphicData uri="http://schemas.openxmlformats.org/presentationml/2006/ole">
            <mc:AlternateContent xmlns:mc="http://schemas.openxmlformats.org/markup-compatibility/2006">
              <mc:Choice xmlns:v="urn:schemas-microsoft-com:vml" Requires="v">
                <p:oleObj spid="_x0000_s2154" r:id="rId6" imgW="1999793" imgH="1831543" progId="MS_ClipArt_Gallery">
                  <p:embed/>
                </p:oleObj>
              </mc:Choice>
              <mc:Fallback>
                <p:oleObj r:id="rId6" imgW="1999793" imgH="1831543" progId="MS_ClipArt_Gallery">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3750" y="5026025"/>
                        <a:ext cx="2000250"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4" name="Object 12"/>
          <p:cNvGraphicFramePr>
            <a:graphicFrameLocks noChangeAspect="1"/>
          </p:cNvGraphicFramePr>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spid="_x0000_s2155" r:id="rId8" imgW="1278331" imgH="1273759" progId="MS_ClipArt_Gallery">
                  <p:embed/>
                </p:oleObj>
              </mc:Choice>
              <mc:Fallback>
                <p:oleObj r:id="rId8" imgW="1278331" imgH="1273759" progId="MS_ClipArt_Gallery">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5" name="Rectangle 13"/>
          <p:cNvSpPr>
            <a:spLocks noChangeArrowheads="1"/>
          </p:cNvSpPr>
          <p:nvPr/>
        </p:nvSpPr>
        <p:spPr bwMode="auto">
          <a:xfrm>
            <a:off x="2819400" y="6096000"/>
            <a:ext cx="3886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z="4000" b="1" smtClean="0">
              <a:solidFill>
                <a:srgbClr val="000000"/>
              </a:solidFill>
            </a:endParaRPr>
          </a:p>
        </p:txBody>
      </p:sp>
      <p:pic>
        <p:nvPicPr>
          <p:cNvPr id="3086" name="dan ga trong san.MP3">
            <a:hlinkClick r:id="" action="ppaction://media"/>
          </p:cNvPr>
          <p:cNvPicPr>
            <a:picLocks noRot="1" noChangeAspect="1" noChangeArrowheads="1"/>
          </p:cNvPicPr>
          <p:nvPr>
            <a:audioFile r:link="rId2"/>
          </p:nvPr>
        </p:nvPicPr>
        <p:blipFill>
          <a:blip r:embed="rId10">
            <a:extLst>
              <a:ext uri="{28A0092B-C50C-407E-A947-70E740481C1C}">
                <a14:useLocalDpi xmlns:a14="http://schemas.microsoft.com/office/drawing/2010/main" val="0"/>
              </a:ext>
            </a:extLst>
          </a:blip>
          <a:srcRect/>
          <a:stretch>
            <a:fillRect/>
          </a:stretch>
        </p:blipFill>
        <p:spPr bwMode="auto">
          <a:xfrm>
            <a:off x="7848600" y="60960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3087" name="Text Box 15"/>
          <p:cNvSpPr txBox="1">
            <a:spLocks noChangeArrowheads="1"/>
          </p:cNvSpPr>
          <p:nvPr/>
        </p:nvSpPr>
        <p:spPr bwMode="auto">
          <a:xfrm>
            <a:off x="381000" y="685800"/>
            <a:ext cx="7391400" cy="7309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defRPr>
            </a:lvl1pPr>
            <a:lvl2pPr marL="914400" indent="-457200" eaLnBrk="0" hangingPunct="0">
              <a:defRPr>
                <a:solidFill>
                  <a:schemeClr val="tx1"/>
                </a:solidFill>
                <a:latin typeface="Arial" charset="0"/>
              </a:defRPr>
            </a:lvl2pPr>
            <a:lvl3pPr marL="1371600" indent="-457200" eaLnBrk="0" hangingPunct="0">
              <a:defRPr>
                <a:solidFill>
                  <a:schemeClr val="tx1"/>
                </a:solidFill>
                <a:latin typeface="Arial" charset="0"/>
              </a:defRPr>
            </a:lvl3pPr>
            <a:lvl4pPr marL="1828800" indent="-457200" eaLnBrk="0" hangingPunct="0">
              <a:defRPr>
                <a:solidFill>
                  <a:schemeClr val="tx1"/>
                </a:solidFill>
                <a:latin typeface="Arial" charset="0"/>
              </a:defRPr>
            </a:lvl4pPr>
            <a:lvl5pPr marL="2286000" indent="-457200" eaLnBrk="0" hangingPunct="0">
              <a:defRPr>
                <a:solidFill>
                  <a:schemeClr val="tx1"/>
                </a:solidFill>
                <a:latin typeface="Arial" charset="0"/>
              </a:defRPr>
            </a:lvl5pPr>
            <a:lvl6pPr marL="2743200" indent="-457200" eaLnBrk="0" fontAlgn="base" hangingPunct="0">
              <a:spcBef>
                <a:spcPct val="0"/>
              </a:spcBef>
              <a:spcAft>
                <a:spcPct val="0"/>
              </a:spcAft>
              <a:defRPr>
                <a:solidFill>
                  <a:schemeClr val="tx1"/>
                </a:solidFill>
                <a:latin typeface="Arial" charset="0"/>
              </a:defRPr>
            </a:lvl6pPr>
            <a:lvl7pPr marL="3200400" indent="-457200" eaLnBrk="0" fontAlgn="base" hangingPunct="0">
              <a:spcBef>
                <a:spcPct val="0"/>
              </a:spcBef>
              <a:spcAft>
                <a:spcPct val="0"/>
              </a:spcAft>
              <a:defRPr>
                <a:solidFill>
                  <a:schemeClr val="tx1"/>
                </a:solidFill>
                <a:latin typeface="Arial" charset="0"/>
              </a:defRPr>
            </a:lvl7pPr>
            <a:lvl8pPr marL="3657600" indent="-457200" eaLnBrk="0" fontAlgn="base" hangingPunct="0">
              <a:spcBef>
                <a:spcPct val="0"/>
              </a:spcBef>
              <a:spcAft>
                <a:spcPct val="0"/>
              </a:spcAft>
              <a:defRPr>
                <a:solidFill>
                  <a:schemeClr val="tx1"/>
                </a:solidFill>
                <a:latin typeface="Arial" charset="0"/>
              </a:defRPr>
            </a:lvl8pPr>
            <a:lvl9pPr marL="4114800" indent="-4572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FontTx/>
              <a:buAutoNum type="romanUcPeriod"/>
            </a:pPr>
            <a:r>
              <a:rPr lang="en-US" sz="1400" b="1" dirty="0" err="1" smtClean="0">
                <a:solidFill>
                  <a:srgbClr val="FF3300"/>
                </a:solidFill>
              </a:rPr>
              <a:t>Mục</a:t>
            </a:r>
            <a:r>
              <a:rPr lang="en-US" sz="1400" b="1" dirty="0" smtClean="0">
                <a:solidFill>
                  <a:srgbClr val="FF3300"/>
                </a:solidFill>
              </a:rPr>
              <a:t> </a:t>
            </a:r>
            <a:r>
              <a:rPr lang="en-US" sz="1400" b="1" dirty="0" err="1" smtClean="0">
                <a:solidFill>
                  <a:srgbClr val="FF3300"/>
                </a:solidFill>
              </a:rPr>
              <a:t>đích</a:t>
            </a:r>
            <a:r>
              <a:rPr lang="en-US" sz="1400" b="1" dirty="0" smtClean="0">
                <a:solidFill>
                  <a:srgbClr val="FF3300"/>
                </a:solidFill>
              </a:rPr>
              <a:t> </a:t>
            </a:r>
            <a:r>
              <a:rPr lang="en-US" sz="1400" b="1" dirty="0" err="1" smtClean="0">
                <a:solidFill>
                  <a:srgbClr val="FF3300"/>
                </a:solidFill>
              </a:rPr>
              <a:t>yêu</a:t>
            </a:r>
            <a:r>
              <a:rPr lang="en-US" sz="1400" b="1" dirty="0" smtClean="0">
                <a:solidFill>
                  <a:srgbClr val="FF3300"/>
                </a:solidFill>
              </a:rPr>
              <a:t> </a:t>
            </a:r>
            <a:r>
              <a:rPr lang="en-US" sz="1400" b="1" dirty="0" err="1" smtClean="0">
                <a:solidFill>
                  <a:srgbClr val="FF3300"/>
                </a:solidFill>
              </a:rPr>
              <a:t>cầu</a:t>
            </a:r>
            <a:r>
              <a:rPr lang="en-US" sz="1400" b="1" dirty="0" smtClean="0">
                <a:solidFill>
                  <a:srgbClr val="FF3300"/>
                </a:solidFill>
              </a:rPr>
              <a:t>:</a:t>
            </a:r>
          </a:p>
          <a:p>
            <a:pPr marL="0" indent="0" eaLnBrk="1" fontAlgn="base" hangingPunct="1">
              <a:spcBef>
                <a:spcPct val="50000"/>
              </a:spcBef>
              <a:spcAft>
                <a:spcPct val="0"/>
              </a:spcAft>
            </a:pPr>
            <a:r>
              <a:rPr lang="en-US" sz="1400" b="1" i="1" dirty="0" smtClean="0">
                <a:solidFill>
                  <a:srgbClr val="FF3300"/>
                </a:solidFill>
              </a:rPr>
              <a:t>1. </a:t>
            </a:r>
            <a:r>
              <a:rPr lang="en-US" sz="1400" b="1" i="1" dirty="0" err="1" smtClean="0">
                <a:solidFill>
                  <a:srgbClr val="FF3300"/>
                </a:solidFill>
              </a:rPr>
              <a:t>Kiến</a:t>
            </a:r>
            <a:r>
              <a:rPr lang="en-US" sz="1400" b="1" i="1" dirty="0" smtClean="0">
                <a:solidFill>
                  <a:srgbClr val="FF3300"/>
                </a:solidFill>
              </a:rPr>
              <a:t> </a:t>
            </a:r>
            <a:r>
              <a:rPr lang="en-US" sz="1400" b="1" i="1" dirty="0" err="1" smtClean="0">
                <a:solidFill>
                  <a:srgbClr val="FF3300"/>
                </a:solidFill>
              </a:rPr>
              <a:t>thức</a:t>
            </a:r>
            <a:r>
              <a:rPr lang="en-US" sz="1400" b="1" i="1" dirty="0" smtClean="0">
                <a:solidFill>
                  <a:srgbClr val="FF3300"/>
                </a:solidFill>
              </a:rPr>
              <a:t>:</a:t>
            </a:r>
          </a:p>
          <a:p>
            <a:pPr marL="285750" indent="-285750" eaLnBrk="1" fontAlgn="base" hangingPunct="1">
              <a:spcBef>
                <a:spcPct val="50000"/>
              </a:spcBef>
              <a:spcAft>
                <a:spcPct val="0"/>
              </a:spcAft>
              <a:buFontTx/>
              <a:buChar char="-"/>
            </a:pPr>
            <a:r>
              <a:rPr lang="en-US" sz="1400" b="1" dirty="0" err="1" smtClean="0">
                <a:solidFill>
                  <a:srgbClr val="000000"/>
                </a:solidFill>
              </a:rPr>
              <a:t>Trẻ</a:t>
            </a:r>
            <a:r>
              <a:rPr lang="en-US" sz="1400" b="1" dirty="0" smtClean="0">
                <a:solidFill>
                  <a:srgbClr val="000000"/>
                </a:solidFill>
              </a:rPr>
              <a:t> </a:t>
            </a:r>
            <a:r>
              <a:rPr lang="en-US" sz="1400" b="1" dirty="0" err="1" smtClean="0">
                <a:solidFill>
                  <a:srgbClr val="000000"/>
                </a:solidFill>
              </a:rPr>
              <a:t>nhớ</a:t>
            </a:r>
            <a:r>
              <a:rPr lang="en-US" sz="1400" b="1" dirty="0" smtClean="0">
                <a:solidFill>
                  <a:srgbClr val="000000"/>
                </a:solidFill>
              </a:rPr>
              <a:t> </a:t>
            </a:r>
            <a:r>
              <a:rPr lang="en-US" sz="1400" b="1" dirty="0" err="1" smtClean="0">
                <a:solidFill>
                  <a:srgbClr val="000000"/>
                </a:solidFill>
              </a:rPr>
              <a:t>tên</a:t>
            </a:r>
            <a:r>
              <a:rPr lang="en-US" sz="1400" b="1" dirty="0" smtClean="0">
                <a:solidFill>
                  <a:srgbClr val="000000"/>
                </a:solidFill>
              </a:rPr>
              <a:t> </a:t>
            </a:r>
            <a:r>
              <a:rPr lang="en-US" sz="1400" b="1" dirty="0" err="1" smtClean="0">
                <a:solidFill>
                  <a:srgbClr val="000000"/>
                </a:solidFill>
              </a:rPr>
              <a:t>bài</a:t>
            </a:r>
            <a:r>
              <a:rPr lang="en-US" sz="1400" b="1" dirty="0" smtClean="0">
                <a:solidFill>
                  <a:srgbClr val="000000"/>
                </a:solidFill>
              </a:rPr>
              <a:t> </a:t>
            </a:r>
            <a:r>
              <a:rPr lang="en-US" sz="1400" b="1" dirty="0" err="1" smtClean="0">
                <a:solidFill>
                  <a:srgbClr val="000000"/>
                </a:solidFill>
              </a:rPr>
              <a:t>thơ</a:t>
            </a:r>
            <a:r>
              <a:rPr lang="en-US" sz="1400" b="1" dirty="0" smtClean="0">
                <a:solidFill>
                  <a:srgbClr val="000000"/>
                </a:solidFill>
              </a:rPr>
              <a:t> “ </a:t>
            </a:r>
            <a:r>
              <a:rPr lang="en-US" sz="1400" b="1" dirty="0" err="1" smtClean="0">
                <a:solidFill>
                  <a:srgbClr val="000000"/>
                </a:solidFill>
              </a:rPr>
              <a:t>Ong</a:t>
            </a:r>
            <a:r>
              <a:rPr lang="en-US" sz="1400" b="1" dirty="0" smtClean="0">
                <a:solidFill>
                  <a:srgbClr val="000000"/>
                </a:solidFill>
              </a:rPr>
              <a:t> </a:t>
            </a:r>
            <a:r>
              <a:rPr lang="en-US" sz="1400" b="1" dirty="0" err="1" smtClean="0">
                <a:solidFill>
                  <a:srgbClr val="000000"/>
                </a:solidFill>
              </a:rPr>
              <a:t>và</a:t>
            </a:r>
            <a:r>
              <a:rPr lang="en-US" sz="1400" b="1" dirty="0" smtClean="0">
                <a:solidFill>
                  <a:srgbClr val="000000"/>
                </a:solidFill>
              </a:rPr>
              <a:t> </a:t>
            </a:r>
            <a:r>
              <a:rPr lang="en-US" sz="1400" b="1" dirty="0" err="1" smtClean="0">
                <a:solidFill>
                  <a:srgbClr val="000000"/>
                </a:solidFill>
              </a:rPr>
              <a:t>Bướm</a:t>
            </a:r>
            <a:r>
              <a:rPr lang="en-US" sz="1400" b="1" dirty="0" smtClean="0">
                <a:solidFill>
                  <a:srgbClr val="000000"/>
                </a:solidFill>
              </a:rPr>
              <a:t> ”, </a:t>
            </a:r>
            <a:r>
              <a:rPr lang="en-US" sz="1400" b="1" dirty="0" err="1" smtClean="0">
                <a:solidFill>
                  <a:srgbClr val="000000"/>
                </a:solidFill>
              </a:rPr>
              <a:t>tác</a:t>
            </a:r>
            <a:r>
              <a:rPr lang="en-US" sz="1400" b="1" dirty="0" smtClean="0">
                <a:solidFill>
                  <a:srgbClr val="000000"/>
                </a:solidFill>
              </a:rPr>
              <a:t> </a:t>
            </a:r>
            <a:r>
              <a:rPr lang="en-US" sz="1400" b="1" dirty="0" err="1" smtClean="0">
                <a:solidFill>
                  <a:srgbClr val="000000"/>
                </a:solidFill>
              </a:rPr>
              <a:t>giả</a:t>
            </a:r>
            <a:r>
              <a:rPr lang="en-US" sz="1400" b="1" dirty="0" smtClean="0">
                <a:solidFill>
                  <a:srgbClr val="000000"/>
                </a:solidFill>
              </a:rPr>
              <a:t> </a:t>
            </a:r>
            <a:r>
              <a:rPr lang="en-US" sz="1400" b="1" dirty="0" err="1" smtClean="0">
                <a:solidFill>
                  <a:srgbClr val="000000"/>
                </a:solidFill>
              </a:rPr>
              <a:t>Nhược</a:t>
            </a:r>
            <a:r>
              <a:rPr lang="en-US" sz="1400" b="1" dirty="0" smtClean="0">
                <a:solidFill>
                  <a:srgbClr val="000000"/>
                </a:solidFill>
              </a:rPr>
              <a:t> </a:t>
            </a:r>
            <a:r>
              <a:rPr lang="en-US" sz="1400" b="1" dirty="0" err="1" smtClean="0">
                <a:solidFill>
                  <a:srgbClr val="000000"/>
                </a:solidFill>
              </a:rPr>
              <a:t>Thủy</a:t>
            </a:r>
            <a:r>
              <a:rPr lang="en-US" sz="1400" b="1" dirty="0" smtClean="0">
                <a:solidFill>
                  <a:srgbClr val="000000"/>
                </a:solidFill>
              </a:rPr>
              <a:t>.</a:t>
            </a:r>
          </a:p>
          <a:p>
            <a:pPr marL="285750" indent="-285750" eaLnBrk="1" fontAlgn="base" hangingPunct="1">
              <a:spcBef>
                <a:spcPct val="50000"/>
              </a:spcBef>
              <a:spcAft>
                <a:spcPct val="0"/>
              </a:spcAft>
              <a:buFontTx/>
              <a:buChar char="-"/>
            </a:pPr>
            <a:r>
              <a:rPr lang="en-US" sz="1400" b="1" dirty="0" err="1" smtClean="0">
                <a:solidFill>
                  <a:srgbClr val="000000"/>
                </a:solidFill>
              </a:rPr>
              <a:t>Trẻ</a:t>
            </a:r>
            <a:r>
              <a:rPr lang="en-US" sz="1400" b="1" dirty="0" smtClean="0">
                <a:solidFill>
                  <a:srgbClr val="000000"/>
                </a:solidFill>
              </a:rPr>
              <a:t> </a:t>
            </a:r>
            <a:r>
              <a:rPr lang="en-US" sz="1400" b="1" dirty="0" err="1" smtClean="0">
                <a:solidFill>
                  <a:srgbClr val="000000"/>
                </a:solidFill>
              </a:rPr>
              <a:t>hiểu</a:t>
            </a:r>
            <a:r>
              <a:rPr lang="en-US" sz="1400" b="1" dirty="0" smtClean="0">
                <a:solidFill>
                  <a:srgbClr val="000000"/>
                </a:solidFill>
              </a:rPr>
              <a:t> </a:t>
            </a:r>
            <a:r>
              <a:rPr lang="en-US" sz="1400" b="1" dirty="0" err="1" smtClean="0">
                <a:solidFill>
                  <a:srgbClr val="000000"/>
                </a:solidFill>
              </a:rPr>
              <a:t>nội</a:t>
            </a:r>
            <a:r>
              <a:rPr lang="en-US" sz="1400" b="1" dirty="0" smtClean="0">
                <a:solidFill>
                  <a:srgbClr val="000000"/>
                </a:solidFill>
              </a:rPr>
              <a:t> dung </a:t>
            </a:r>
            <a:r>
              <a:rPr lang="en-US" sz="1400" b="1" dirty="0" err="1" smtClean="0">
                <a:solidFill>
                  <a:srgbClr val="000000"/>
                </a:solidFill>
              </a:rPr>
              <a:t>bài</a:t>
            </a:r>
            <a:r>
              <a:rPr lang="en-US" sz="1400" b="1" dirty="0" smtClean="0">
                <a:solidFill>
                  <a:srgbClr val="000000"/>
                </a:solidFill>
              </a:rPr>
              <a:t> </a:t>
            </a:r>
            <a:r>
              <a:rPr lang="en-US" sz="1400" b="1" dirty="0" err="1" smtClean="0">
                <a:solidFill>
                  <a:srgbClr val="000000"/>
                </a:solidFill>
              </a:rPr>
              <a:t>thơ</a:t>
            </a:r>
            <a:r>
              <a:rPr lang="en-US" sz="1400" b="1" dirty="0" smtClean="0">
                <a:solidFill>
                  <a:srgbClr val="000000"/>
                </a:solidFill>
              </a:rPr>
              <a:t>:</a:t>
            </a:r>
            <a:r>
              <a:rPr lang="en-US" sz="1400" dirty="0"/>
              <a:t> </a:t>
            </a:r>
            <a:r>
              <a:rPr lang="en-US" sz="1400" b="1" dirty="0" smtClean="0"/>
              <a:t>B</a:t>
            </a:r>
            <a:r>
              <a:rPr lang="vi-VN" sz="1400" b="1" dirty="0" smtClean="0"/>
              <a:t>ài </a:t>
            </a:r>
            <a:r>
              <a:rPr lang="vi-VN" sz="1400" b="1" dirty="0"/>
              <a:t>thơ nói về chú ong và chú bướm. Chú bướm thì ham chơi còn chú Ong thì chăm chỉ làm việc, biết vâng lời mẹ. Ong không đi chơi rong khi làm việc mẹ giao chưa xong, vì đi chơi mẹ sẽ không thích</a:t>
            </a:r>
            <a:r>
              <a:rPr lang="vi-VN" sz="1400" b="1" dirty="0" smtClean="0"/>
              <a:t>.</a:t>
            </a:r>
            <a:endParaRPr lang="en-US" sz="1400" b="1" dirty="0" smtClean="0"/>
          </a:p>
          <a:p>
            <a:pPr marL="0" indent="0" eaLnBrk="1" fontAlgn="base" hangingPunct="1">
              <a:spcBef>
                <a:spcPct val="50000"/>
              </a:spcBef>
              <a:spcAft>
                <a:spcPct val="0"/>
              </a:spcAft>
            </a:pPr>
            <a:r>
              <a:rPr lang="en-US" sz="1400" b="1" dirty="0" smtClean="0">
                <a:solidFill>
                  <a:srgbClr val="000000"/>
                </a:solidFill>
              </a:rPr>
              <a:t>-     </a:t>
            </a:r>
            <a:r>
              <a:rPr lang="en-US" sz="1400" b="1" dirty="0" err="1" smtClean="0">
                <a:solidFill>
                  <a:srgbClr val="000000"/>
                </a:solidFill>
              </a:rPr>
              <a:t>Biết</a:t>
            </a:r>
            <a:r>
              <a:rPr lang="en-US" sz="1400" b="1" dirty="0" smtClean="0">
                <a:solidFill>
                  <a:srgbClr val="000000"/>
                </a:solidFill>
              </a:rPr>
              <a:t> </a:t>
            </a:r>
            <a:r>
              <a:rPr lang="en-US" sz="1400" b="1" dirty="0" err="1" smtClean="0">
                <a:solidFill>
                  <a:srgbClr val="000000"/>
                </a:solidFill>
              </a:rPr>
              <a:t>lợi</a:t>
            </a:r>
            <a:r>
              <a:rPr lang="en-US" sz="1400" b="1" dirty="0" smtClean="0">
                <a:solidFill>
                  <a:srgbClr val="000000"/>
                </a:solidFill>
              </a:rPr>
              <a:t> </a:t>
            </a:r>
            <a:r>
              <a:rPr lang="en-US" sz="1400" b="1" dirty="0" err="1" smtClean="0">
                <a:solidFill>
                  <a:srgbClr val="000000"/>
                </a:solidFill>
              </a:rPr>
              <a:t>ích</a:t>
            </a:r>
            <a:r>
              <a:rPr lang="en-US" sz="1400" b="1" dirty="0" smtClean="0">
                <a:solidFill>
                  <a:srgbClr val="000000"/>
                </a:solidFill>
              </a:rPr>
              <a:t> </a:t>
            </a:r>
            <a:r>
              <a:rPr lang="en-US" sz="1400" b="1" dirty="0" err="1" smtClean="0">
                <a:solidFill>
                  <a:srgbClr val="000000"/>
                </a:solidFill>
              </a:rPr>
              <a:t>của</a:t>
            </a:r>
            <a:r>
              <a:rPr lang="en-US" sz="1400" b="1" dirty="0" smtClean="0">
                <a:solidFill>
                  <a:srgbClr val="000000"/>
                </a:solidFill>
              </a:rPr>
              <a:t> </a:t>
            </a:r>
            <a:r>
              <a:rPr lang="en-US" sz="1400" b="1" dirty="0" err="1" smtClean="0">
                <a:solidFill>
                  <a:srgbClr val="000000"/>
                </a:solidFill>
              </a:rPr>
              <a:t>mật</a:t>
            </a:r>
            <a:r>
              <a:rPr lang="en-US" sz="1400" b="1" dirty="0" smtClean="0">
                <a:solidFill>
                  <a:srgbClr val="000000"/>
                </a:solidFill>
              </a:rPr>
              <a:t> </a:t>
            </a:r>
            <a:r>
              <a:rPr lang="en-US" sz="1400" b="1" dirty="0" err="1" smtClean="0">
                <a:solidFill>
                  <a:srgbClr val="000000"/>
                </a:solidFill>
              </a:rPr>
              <a:t>ong</a:t>
            </a:r>
            <a:r>
              <a:rPr lang="en-US" sz="1400" b="1" dirty="0" smtClean="0">
                <a:solidFill>
                  <a:srgbClr val="000000"/>
                </a:solidFill>
              </a:rPr>
              <a:t> </a:t>
            </a:r>
            <a:r>
              <a:rPr lang="en-US" sz="1400" b="1" dirty="0" err="1" smtClean="0">
                <a:solidFill>
                  <a:srgbClr val="000000"/>
                </a:solidFill>
              </a:rPr>
              <a:t>là</a:t>
            </a:r>
            <a:r>
              <a:rPr lang="en-US" sz="1400" b="1" dirty="0" smtClean="0">
                <a:solidFill>
                  <a:srgbClr val="000000"/>
                </a:solidFill>
              </a:rPr>
              <a:t> </a:t>
            </a:r>
            <a:r>
              <a:rPr lang="en-US" sz="1400" b="1" dirty="0" err="1" smtClean="0">
                <a:solidFill>
                  <a:srgbClr val="000000"/>
                </a:solidFill>
              </a:rPr>
              <a:t>chữa</a:t>
            </a:r>
            <a:r>
              <a:rPr lang="en-US" sz="1400" b="1" dirty="0" smtClean="0">
                <a:solidFill>
                  <a:srgbClr val="000000"/>
                </a:solidFill>
              </a:rPr>
              <a:t> </a:t>
            </a:r>
            <a:r>
              <a:rPr lang="en-US" sz="1400" b="1" dirty="0" err="1" smtClean="0">
                <a:solidFill>
                  <a:srgbClr val="000000"/>
                </a:solidFill>
              </a:rPr>
              <a:t>bệnh</a:t>
            </a:r>
            <a:r>
              <a:rPr lang="en-US" sz="1400" b="1" dirty="0" smtClean="0">
                <a:solidFill>
                  <a:srgbClr val="000000"/>
                </a:solidFill>
              </a:rPr>
              <a:t> ho.</a:t>
            </a:r>
          </a:p>
          <a:p>
            <a:pPr marL="285750" indent="-285750" eaLnBrk="1" fontAlgn="base" hangingPunct="1">
              <a:spcBef>
                <a:spcPct val="50000"/>
              </a:spcBef>
              <a:spcAft>
                <a:spcPct val="0"/>
              </a:spcAft>
              <a:buFontTx/>
              <a:buChar char="-"/>
            </a:pPr>
            <a:r>
              <a:rPr lang="en-US" sz="1400" b="1" dirty="0" err="1" smtClean="0">
                <a:solidFill>
                  <a:srgbClr val="000000"/>
                </a:solidFill>
              </a:rPr>
              <a:t>Biết</a:t>
            </a:r>
            <a:r>
              <a:rPr lang="en-US" sz="1400" b="1" dirty="0" smtClean="0">
                <a:solidFill>
                  <a:srgbClr val="000000"/>
                </a:solidFill>
              </a:rPr>
              <a:t> </a:t>
            </a:r>
            <a:r>
              <a:rPr lang="en-US" sz="1400" b="1" dirty="0" err="1" smtClean="0">
                <a:solidFill>
                  <a:srgbClr val="000000"/>
                </a:solidFill>
              </a:rPr>
              <a:t>và</a:t>
            </a:r>
            <a:r>
              <a:rPr lang="en-US" sz="1400" b="1" dirty="0" smtClean="0">
                <a:solidFill>
                  <a:srgbClr val="000000"/>
                </a:solidFill>
              </a:rPr>
              <a:t> </a:t>
            </a:r>
            <a:r>
              <a:rPr lang="en-US" sz="1400" b="1" dirty="0" err="1" smtClean="0">
                <a:solidFill>
                  <a:srgbClr val="000000"/>
                </a:solidFill>
              </a:rPr>
              <a:t>hiểu</a:t>
            </a:r>
            <a:r>
              <a:rPr lang="en-US" sz="1400" b="1" dirty="0" smtClean="0">
                <a:solidFill>
                  <a:srgbClr val="000000"/>
                </a:solidFill>
              </a:rPr>
              <a:t> </a:t>
            </a:r>
            <a:r>
              <a:rPr lang="en-US" sz="1400" b="1" dirty="0" err="1" smtClean="0">
                <a:solidFill>
                  <a:srgbClr val="000000"/>
                </a:solidFill>
              </a:rPr>
              <a:t>một</a:t>
            </a:r>
            <a:r>
              <a:rPr lang="en-US" sz="1400" b="1" dirty="0" smtClean="0">
                <a:solidFill>
                  <a:srgbClr val="000000"/>
                </a:solidFill>
              </a:rPr>
              <a:t> </a:t>
            </a:r>
            <a:r>
              <a:rPr lang="en-US" sz="1400" b="1" dirty="0" err="1" smtClean="0">
                <a:solidFill>
                  <a:srgbClr val="000000"/>
                </a:solidFill>
              </a:rPr>
              <a:t>số</a:t>
            </a:r>
            <a:r>
              <a:rPr lang="en-US" sz="1400" b="1" dirty="0" smtClean="0">
                <a:solidFill>
                  <a:srgbClr val="000000"/>
                </a:solidFill>
              </a:rPr>
              <a:t> </a:t>
            </a:r>
            <a:r>
              <a:rPr lang="en-US" sz="1400" b="1" dirty="0" err="1" smtClean="0">
                <a:solidFill>
                  <a:srgbClr val="000000"/>
                </a:solidFill>
              </a:rPr>
              <a:t>từ</a:t>
            </a:r>
            <a:r>
              <a:rPr lang="en-US" sz="1400" b="1" dirty="0" smtClean="0">
                <a:solidFill>
                  <a:srgbClr val="000000"/>
                </a:solidFill>
              </a:rPr>
              <a:t> </a:t>
            </a:r>
            <a:r>
              <a:rPr lang="en-US" sz="1400" b="1" dirty="0" err="1" smtClean="0">
                <a:solidFill>
                  <a:srgbClr val="000000"/>
                </a:solidFill>
              </a:rPr>
              <a:t>mới</a:t>
            </a:r>
            <a:r>
              <a:rPr lang="en-US" sz="1400" b="1" dirty="0" smtClean="0">
                <a:solidFill>
                  <a:srgbClr val="000000"/>
                </a:solidFill>
              </a:rPr>
              <a:t>:</a:t>
            </a:r>
          </a:p>
          <a:p>
            <a:pPr marL="0" indent="0" algn="ctr" eaLnBrk="1" fontAlgn="base" hangingPunct="1">
              <a:spcBef>
                <a:spcPct val="50000"/>
              </a:spcBef>
              <a:spcAft>
                <a:spcPct val="0"/>
              </a:spcAft>
            </a:pPr>
            <a:r>
              <a:rPr lang="en-US" sz="1400" b="1" dirty="0" smtClean="0">
                <a:solidFill>
                  <a:srgbClr val="000000"/>
                </a:solidFill>
              </a:rPr>
              <a:t>+ “ </a:t>
            </a:r>
            <a:r>
              <a:rPr lang="en-US" sz="1400" b="1" dirty="0" err="1" smtClean="0">
                <a:solidFill>
                  <a:srgbClr val="000000"/>
                </a:solidFill>
              </a:rPr>
              <a:t>Lượn</a:t>
            </a:r>
            <a:r>
              <a:rPr lang="en-US" sz="1400" b="1" dirty="0" smtClean="0">
                <a:solidFill>
                  <a:srgbClr val="000000"/>
                </a:solidFill>
              </a:rPr>
              <a:t> ”: di </a:t>
            </a:r>
            <a:r>
              <a:rPr lang="en-US" sz="1400" b="1" dirty="0" err="1" smtClean="0">
                <a:solidFill>
                  <a:srgbClr val="000000"/>
                </a:solidFill>
              </a:rPr>
              <a:t>chuyển</a:t>
            </a:r>
            <a:r>
              <a:rPr lang="en-US" sz="1400" b="1" dirty="0" smtClean="0">
                <a:solidFill>
                  <a:srgbClr val="000000"/>
                </a:solidFill>
              </a:rPr>
              <a:t> </a:t>
            </a:r>
            <a:r>
              <a:rPr lang="en-US" sz="1400" b="1" dirty="0" err="1" smtClean="0">
                <a:solidFill>
                  <a:srgbClr val="000000"/>
                </a:solidFill>
              </a:rPr>
              <a:t>một</a:t>
            </a:r>
            <a:r>
              <a:rPr lang="en-US" sz="1400" b="1" dirty="0" smtClean="0">
                <a:solidFill>
                  <a:srgbClr val="000000"/>
                </a:solidFill>
              </a:rPr>
              <a:t> </a:t>
            </a:r>
            <a:r>
              <a:rPr lang="en-US" sz="1400" b="1" dirty="0" err="1" smtClean="0">
                <a:solidFill>
                  <a:srgbClr val="000000"/>
                </a:solidFill>
              </a:rPr>
              <a:t>cách</a:t>
            </a:r>
            <a:r>
              <a:rPr lang="en-US" sz="1400" b="1" dirty="0" smtClean="0">
                <a:solidFill>
                  <a:srgbClr val="000000"/>
                </a:solidFill>
              </a:rPr>
              <a:t> </a:t>
            </a:r>
            <a:r>
              <a:rPr lang="en-US" sz="1400" b="1" dirty="0" err="1" smtClean="0">
                <a:solidFill>
                  <a:srgbClr val="000000"/>
                </a:solidFill>
              </a:rPr>
              <a:t>chao</a:t>
            </a:r>
            <a:r>
              <a:rPr lang="en-US" sz="1400" b="1" dirty="0" smtClean="0">
                <a:solidFill>
                  <a:srgbClr val="000000"/>
                </a:solidFill>
              </a:rPr>
              <a:t> </a:t>
            </a:r>
            <a:r>
              <a:rPr lang="en-US" sz="1400" b="1" dirty="0" err="1" smtClean="0">
                <a:solidFill>
                  <a:srgbClr val="000000"/>
                </a:solidFill>
              </a:rPr>
              <a:t>nghiêng</a:t>
            </a:r>
            <a:r>
              <a:rPr lang="en-US" sz="1400" b="1" dirty="0" smtClean="0">
                <a:solidFill>
                  <a:srgbClr val="000000"/>
                </a:solidFill>
              </a:rPr>
              <a:t> </a:t>
            </a:r>
            <a:r>
              <a:rPr lang="en-US" sz="1400" b="1" dirty="0" err="1" smtClean="0">
                <a:solidFill>
                  <a:srgbClr val="000000"/>
                </a:solidFill>
              </a:rPr>
              <a:t>thân</a:t>
            </a:r>
            <a:r>
              <a:rPr lang="en-US" sz="1400" b="1" dirty="0" smtClean="0">
                <a:solidFill>
                  <a:srgbClr val="000000"/>
                </a:solidFill>
              </a:rPr>
              <a:t> </a:t>
            </a:r>
            <a:r>
              <a:rPr lang="en-US" sz="1400" b="1" dirty="0" err="1" smtClean="0">
                <a:solidFill>
                  <a:srgbClr val="000000"/>
                </a:solidFill>
              </a:rPr>
              <a:t>hoặc</a:t>
            </a:r>
            <a:r>
              <a:rPr lang="en-US" sz="1400" b="1" dirty="0" smtClean="0">
                <a:solidFill>
                  <a:srgbClr val="000000"/>
                </a:solidFill>
              </a:rPr>
              <a:t> </a:t>
            </a:r>
            <a:r>
              <a:rPr lang="en-US" sz="1400" b="1" dirty="0" err="1" smtClean="0">
                <a:solidFill>
                  <a:srgbClr val="000000"/>
                </a:solidFill>
              </a:rPr>
              <a:t>uốn</a:t>
            </a:r>
            <a:r>
              <a:rPr lang="en-US" sz="1400" b="1" dirty="0" smtClean="0">
                <a:solidFill>
                  <a:srgbClr val="000000"/>
                </a:solidFill>
              </a:rPr>
              <a:t> </a:t>
            </a:r>
            <a:r>
              <a:rPr lang="en-US" sz="1400" b="1" dirty="0" err="1" smtClean="0">
                <a:solidFill>
                  <a:srgbClr val="000000"/>
                </a:solidFill>
              </a:rPr>
              <a:t>mình</a:t>
            </a:r>
            <a:r>
              <a:rPr lang="en-US" sz="1400" b="1" dirty="0" smtClean="0">
                <a:solidFill>
                  <a:srgbClr val="000000"/>
                </a:solidFill>
              </a:rPr>
              <a:t> </a:t>
            </a:r>
            <a:r>
              <a:rPr lang="en-US" sz="1400" b="1" dirty="0" err="1" smtClean="0">
                <a:solidFill>
                  <a:srgbClr val="000000"/>
                </a:solidFill>
              </a:rPr>
              <a:t>theo</a:t>
            </a:r>
            <a:r>
              <a:rPr lang="en-US" sz="1400" b="1" dirty="0" smtClean="0">
                <a:solidFill>
                  <a:srgbClr val="000000"/>
                </a:solidFill>
              </a:rPr>
              <a:t> </a:t>
            </a:r>
            <a:r>
              <a:rPr lang="en-US" sz="1400" b="1" dirty="0" err="1" smtClean="0">
                <a:solidFill>
                  <a:srgbClr val="000000"/>
                </a:solidFill>
              </a:rPr>
              <a:t>đường</a:t>
            </a:r>
            <a:r>
              <a:rPr lang="en-US" sz="1400" b="1" dirty="0" smtClean="0">
                <a:solidFill>
                  <a:srgbClr val="000000"/>
                </a:solidFill>
              </a:rPr>
              <a:t> </a:t>
            </a:r>
            <a:r>
              <a:rPr lang="en-US" sz="1400" b="1" dirty="0" err="1" smtClean="0">
                <a:solidFill>
                  <a:srgbClr val="000000"/>
                </a:solidFill>
              </a:rPr>
              <a:t>vòng</a:t>
            </a:r>
            <a:r>
              <a:rPr lang="en-US" sz="1400" b="1" dirty="0" smtClean="0">
                <a:solidFill>
                  <a:srgbClr val="000000"/>
                </a:solidFill>
              </a:rPr>
              <a:t>.</a:t>
            </a:r>
            <a:endParaRPr lang="en-US" sz="1400" b="1" dirty="0">
              <a:solidFill>
                <a:srgbClr val="000000"/>
              </a:solidFill>
            </a:endParaRPr>
          </a:p>
          <a:p>
            <a:pPr marL="0" indent="0" algn="ctr" eaLnBrk="1" fontAlgn="base" hangingPunct="1">
              <a:spcBef>
                <a:spcPct val="50000"/>
              </a:spcBef>
              <a:spcAft>
                <a:spcPct val="0"/>
              </a:spcAft>
            </a:pPr>
            <a:r>
              <a:rPr lang="en-US" sz="1400" b="1" dirty="0" smtClean="0">
                <a:solidFill>
                  <a:srgbClr val="000000"/>
                </a:solidFill>
              </a:rPr>
              <a:t>+ “ </a:t>
            </a:r>
            <a:r>
              <a:rPr lang="en-US" sz="1400" b="1" dirty="0" err="1" smtClean="0">
                <a:solidFill>
                  <a:srgbClr val="000000"/>
                </a:solidFill>
              </a:rPr>
              <a:t>Chơi</a:t>
            </a:r>
            <a:r>
              <a:rPr lang="en-US" sz="1400" b="1" dirty="0" smtClean="0">
                <a:solidFill>
                  <a:srgbClr val="000000"/>
                </a:solidFill>
              </a:rPr>
              <a:t> </a:t>
            </a:r>
            <a:r>
              <a:rPr lang="en-US" sz="1400" b="1" dirty="0" err="1" smtClean="0">
                <a:solidFill>
                  <a:srgbClr val="000000"/>
                </a:solidFill>
              </a:rPr>
              <a:t>rong</a:t>
            </a:r>
            <a:r>
              <a:rPr lang="en-US" sz="1400" b="1" dirty="0" smtClean="0">
                <a:solidFill>
                  <a:srgbClr val="000000"/>
                </a:solidFill>
              </a:rPr>
              <a:t> ”: </a:t>
            </a:r>
            <a:r>
              <a:rPr lang="en-US" sz="1400" b="1" dirty="0" err="1" smtClean="0">
                <a:solidFill>
                  <a:srgbClr val="000000"/>
                </a:solidFill>
              </a:rPr>
              <a:t>đi</a:t>
            </a:r>
            <a:r>
              <a:rPr lang="en-US" sz="1400" b="1" dirty="0" smtClean="0">
                <a:solidFill>
                  <a:srgbClr val="000000"/>
                </a:solidFill>
              </a:rPr>
              <a:t> </a:t>
            </a:r>
            <a:r>
              <a:rPr lang="en-US" sz="1400" b="1" dirty="0" err="1" smtClean="0">
                <a:solidFill>
                  <a:srgbClr val="000000"/>
                </a:solidFill>
              </a:rPr>
              <a:t>chơi</a:t>
            </a:r>
            <a:r>
              <a:rPr lang="en-US" sz="1400" b="1" dirty="0" smtClean="0">
                <a:solidFill>
                  <a:srgbClr val="000000"/>
                </a:solidFill>
              </a:rPr>
              <a:t> </a:t>
            </a:r>
            <a:r>
              <a:rPr lang="en-US" sz="1400" b="1" dirty="0" err="1" smtClean="0">
                <a:solidFill>
                  <a:srgbClr val="000000"/>
                </a:solidFill>
              </a:rPr>
              <a:t>lang</a:t>
            </a:r>
            <a:r>
              <a:rPr lang="en-US" sz="1400" b="1" dirty="0" smtClean="0">
                <a:solidFill>
                  <a:srgbClr val="000000"/>
                </a:solidFill>
              </a:rPr>
              <a:t> </a:t>
            </a:r>
            <a:r>
              <a:rPr lang="en-US" sz="1400" b="1" dirty="0" err="1" smtClean="0">
                <a:solidFill>
                  <a:srgbClr val="000000"/>
                </a:solidFill>
              </a:rPr>
              <a:t>thang</a:t>
            </a:r>
            <a:r>
              <a:rPr lang="en-US" sz="1400" b="1" dirty="0" smtClean="0">
                <a:solidFill>
                  <a:srgbClr val="000000"/>
                </a:solidFill>
              </a:rPr>
              <a:t> </a:t>
            </a:r>
            <a:r>
              <a:rPr lang="en-US" sz="1400" b="1" dirty="0" err="1" smtClean="0">
                <a:solidFill>
                  <a:srgbClr val="000000"/>
                </a:solidFill>
              </a:rPr>
              <a:t>hết</a:t>
            </a:r>
            <a:r>
              <a:rPr lang="en-US" sz="1400" b="1" dirty="0" smtClean="0">
                <a:solidFill>
                  <a:srgbClr val="000000"/>
                </a:solidFill>
              </a:rPr>
              <a:t> </a:t>
            </a:r>
            <a:r>
              <a:rPr lang="en-US" sz="1400" b="1" dirty="0" err="1" smtClean="0">
                <a:solidFill>
                  <a:srgbClr val="000000"/>
                </a:solidFill>
              </a:rPr>
              <a:t>chỗ</a:t>
            </a:r>
            <a:r>
              <a:rPr lang="en-US" sz="1400" b="1" dirty="0" smtClean="0">
                <a:solidFill>
                  <a:srgbClr val="000000"/>
                </a:solidFill>
              </a:rPr>
              <a:t> </a:t>
            </a:r>
            <a:r>
              <a:rPr lang="en-US" sz="1400" b="1" dirty="0" err="1" smtClean="0">
                <a:solidFill>
                  <a:srgbClr val="000000"/>
                </a:solidFill>
              </a:rPr>
              <a:t>này</a:t>
            </a:r>
            <a:r>
              <a:rPr lang="en-US" sz="1400" b="1" dirty="0" smtClean="0">
                <a:solidFill>
                  <a:srgbClr val="000000"/>
                </a:solidFill>
              </a:rPr>
              <a:t> </a:t>
            </a:r>
            <a:r>
              <a:rPr lang="en-US" sz="1400" b="1" dirty="0" err="1" smtClean="0">
                <a:solidFill>
                  <a:srgbClr val="000000"/>
                </a:solidFill>
              </a:rPr>
              <a:t>đến</a:t>
            </a:r>
            <a:r>
              <a:rPr lang="en-US" sz="1400" b="1" dirty="0" smtClean="0">
                <a:solidFill>
                  <a:srgbClr val="000000"/>
                </a:solidFill>
              </a:rPr>
              <a:t> </a:t>
            </a:r>
            <a:r>
              <a:rPr lang="en-US" sz="1400" b="1" dirty="0" err="1" smtClean="0">
                <a:solidFill>
                  <a:srgbClr val="000000"/>
                </a:solidFill>
              </a:rPr>
              <a:t>chỗ</a:t>
            </a:r>
            <a:r>
              <a:rPr lang="en-US" sz="1400" b="1" dirty="0" smtClean="0">
                <a:solidFill>
                  <a:srgbClr val="000000"/>
                </a:solidFill>
              </a:rPr>
              <a:t> </a:t>
            </a:r>
            <a:r>
              <a:rPr lang="en-US" sz="1400" b="1" dirty="0" err="1" smtClean="0">
                <a:solidFill>
                  <a:srgbClr val="000000"/>
                </a:solidFill>
              </a:rPr>
              <a:t>khác</a:t>
            </a:r>
            <a:r>
              <a:rPr lang="en-US" sz="1400" b="1" dirty="0" smtClean="0">
                <a:solidFill>
                  <a:srgbClr val="000000"/>
                </a:solidFill>
              </a:rPr>
              <a:t>, </a:t>
            </a:r>
            <a:r>
              <a:rPr lang="en-US" sz="1400" b="1" dirty="0" err="1" smtClean="0">
                <a:solidFill>
                  <a:srgbClr val="000000"/>
                </a:solidFill>
              </a:rPr>
              <a:t>không</a:t>
            </a:r>
            <a:r>
              <a:rPr lang="en-US" sz="1400" b="1" dirty="0" smtClean="0">
                <a:solidFill>
                  <a:srgbClr val="000000"/>
                </a:solidFill>
              </a:rPr>
              <a:t> </a:t>
            </a:r>
            <a:r>
              <a:rPr lang="en-US" sz="1400" b="1" dirty="0" err="1" smtClean="0">
                <a:solidFill>
                  <a:srgbClr val="000000"/>
                </a:solidFill>
              </a:rPr>
              <a:t>dừng</a:t>
            </a:r>
            <a:r>
              <a:rPr lang="en-US" sz="1400" b="1" dirty="0" smtClean="0">
                <a:solidFill>
                  <a:srgbClr val="000000"/>
                </a:solidFill>
              </a:rPr>
              <a:t> </a:t>
            </a:r>
            <a:r>
              <a:rPr lang="en-US" sz="1400" b="1" dirty="0" err="1" smtClean="0">
                <a:solidFill>
                  <a:srgbClr val="000000"/>
                </a:solidFill>
              </a:rPr>
              <a:t>lại</a:t>
            </a:r>
            <a:r>
              <a:rPr lang="en-US" sz="1400" b="1" dirty="0" smtClean="0">
                <a:solidFill>
                  <a:srgbClr val="000000"/>
                </a:solidFill>
              </a:rPr>
              <a:t> ở </a:t>
            </a:r>
            <a:r>
              <a:rPr lang="en-US" sz="1400" b="1" dirty="0" err="1" smtClean="0">
                <a:solidFill>
                  <a:srgbClr val="000000"/>
                </a:solidFill>
              </a:rPr>
              <a:t>đâu</a:t>
            </a:r>
            <a:r>
              <a:rPr lang="en-US" sz="1400" b="1" dirty="0" smtClean="0">
                <a:solidFill>
                  <a:srgbClr val="000000"/>
                </a:solidFill>
              </a:rPr>
              <a:t> </a:t>
            </a:r>
            <a:r>
              <a:rPr lang="en-US" sz="1400" b="1" dirty="0" err="1" smtClean="0">
                <a:solidFill>
                  <a:srgbClr val="000000"/>
                </a:solidFill>
              </a:rPr>
              <a:t>cả</a:t>
            </a:r>
            <a:r>
              <a:rPr lang="en-US" sz="1400" b="1" dirty="0" smtClean="0">
                <a:solidFill>
                  <a:srgbClr val="000000"/>
                </a:solidFill>
              </a:rPr>
              <a:t>.</a:t>
            </a:r>
          </a:p>
          <a:p>
            <a:pPr marL="0" indent="0" eaLnBrk="1" fontAlgn="base" hangingPunct="1">
              <a:spcBef>
                <a:spcPct val="50000"/>
              </a:spcBef>
              <a:spcAft>
                <a:spcPct val="0"/>
              </a:spcAft>
            </a:pPr>
            <a:r>
              <a:rPr lang="en-US" sz="1400" b="1" i="1" dirty="0" smtClean="0">
                <a:solidFill>
                  <a:srgbClr val="FF0000"/>
                </a:solidFill>
              </a:rPr>
              <a:t>2. </a:t>
            </a:r>
            <a:r>
              <a:rPr lang="en-US" sz="1400" b="1" i="1" dirty="0" err="1" smtClean="0">
                <a:solidFill>
                  <a:srgbClr val="FF0000"/>
                </a:solidFill>
              </a:rPr>
              <a:t>Kỹ</a:t>
            </a:r>
            <a:r>
              <a:rPr lang="en-US" sz="1400" b="1" i="1" dirty="0" smtClean="0">
                <a:solidFill>
                  <a:srgbClr val="FF0000"/>
                </a:solidFill>
              </a:rPr>
              <a:t> </a:t>
            </a:r>
            <a:r>
              <a:rPr lang="en-US" sz="1400" b="1" i="1" dirty="0" err="1" smtClean="0">
                <a:solidFill>
                  <a:srgbClr val="FF0000"/>
                </a:solidFill>
              </a:rPr>
              <a:t>năng</a:t>
            </a:r>
            <a:r>
              <a:rPr lang="en-US" sz="1400" b="1" i="1" dirty="0" smtClean="0">
                <a:solidFill>
                  <a:srgbClr val="FF0000"/>
                </a:solidFill>
              </a:rPr>
              <a:t>:</a:t>
            </a:r>
          </a:p>
          <a:p>
            <a:pPr marL="285750" indent="-285750" eaLnBrk="1" fontAlgn="base" hangingPunct="1">
              <a:spcBef>
                <a:spcPct val="50000"/>
              </a:spcBef>
              <a:spcAft>
                <a:spcPct val="0"/>
              </a:spcAft>
              <a:buFontTx/>
              <a:buChar char="-"/>
            </a:pPr>
            <a:r>
              <a:rPr lang="en-US" sz="1400" b="1" dirty="0" err="1" smtClean="0"/>
              <a:t>Trẻ</a:t>
            </a:r>
            <a:r>
              <a:rPr lang="en-US" sz="1400" b="1" dirty="0" smtClean="0"/>
              <a:t> </a:t>
            </a:r>
            <a:r>
              <a:rPr lang="en-US" sz="1400" b="1" dirty="0" err="1" smtClean="0"/>
              <a:t>đọc</a:t>
            </a:r>
            <a:r>
              <a:rPr lang="en-US" sz="1400" b="1" dirty="0" smtClean="0"/>
              <a:t> </a:t>
            </a:r>
            <a:r>
              <a:rPr lang="en-US" sz="1400" b="1" dirty="0" err="1" smtClean="0"/>
              <a:t>thơ</a:t>
            </a:r>
            <a:r>
              <a:rPr lang="en-US" sz="1400" b="1" dirty="0" smtClean="0"/>
              <a:t> </a:t>
            </a:r>
            <a:r>
              <a:rPr lang="en-US" sz="1400" b="1" dirty="0" err="1" smtClean="0"/>
              <a:t>diễn</a:t>
            </a:r>
            <a:r>
              <a:rPr lang="en-US" sz="1400" b="1" dirty="0" smtClean="0"/>
              <a:t> </a:t>
            </a:r>
            <a:r>
              <a:rPr lang="en-US" sz="1400" b="1" dirty="0" err="1" smtClean="0"/>
              <a:t>cảm</a:t>
            </a:r>
            <a:r>
              <a:rPr lang="en-US" sz="1400" b="1" dirty="0" smtClean="0"/>
              <a:t>, </a:t>
            </a:r>
            <a:r>
              <a:rPr lang="en-US" sz="1400" b="1" dirty="0" err="1" smtClean="0"/>
              <a:t>thể</a:t>
            </a:r>
            <a:r>
              <a:rPr lang="en-US" sz="1400" b="1" dirty="0" smtClean="0"/>
              <a:t> </a:t>
            </a:r>
            <a:r>
              <a:rPr lang="en-US" sz="1400" b="1" dirty="0" err="1" smtClean="0"/>
              <a:t>hiện</a:t>
            </a:r>
            <a:r>
              <a:rPr lang="en-US" sz="1400" b="1" dirty="0" smtClean="0"/>
              <a:t> </a:t>
            </a:r>
            <a:r>
              <a:rPr lang="en-US" sz="1400" b="1" dirty="0" err="1" smtClean="0"/>
              <a:t>đúng</a:t>
            </a:r>
            <a:r>
              <a:rPr lang="en-US" sz="1400" b="1" dirty="0" smtClean="0"/>
              <a:t> </a:t>
            </a:r>
            <a:r>
              <a:rPr lang="en-US" sz="1400" b="1" dirty="0" err="1" smtClean="0"/>
              <a:t>âm</a:t>
            </a:r>
            <a:r>
              <a:rPr lang="en-US" sz="1400" b="1" dirty="0" smtClean="0"/>
              <a:t> </a:t>
            </a:r>
            <a:r>
              <a:rPr lang="en-US" sz="1400" b="1" dirty="0" err="1" smtClean="0"/>
              <a:t>điệu</a:t>
            </a:r>
            <a:r>
              <a:rPr lang="en-US" sz="1400" b="1" dirty="0" smtClean="0"/>
              <a:t> </a:t>
            </a:r>
            <a:r>
              <a:rPr lang="en-US" sz="1400" b="1" dirty="0" err="1" smtClean="0"/>
              <a:t>của</a:t>
            </a:r>
            <a:r>
              <a:rPr lang="en-US" sz="1400" b="1" dirty="0" smtClean="0"/>
              <a:t> </a:t>
            </a:r>
            <a:r>
              <a:rPr lang="en-US" sz="1400" b="1" dirty="0" err="1" smtClean="0"/>
              <a:t>bài</a:t>
            </a:r>
            <a:r>
              <a:rPr lang="en-US" sz="1400" b="1" dirty="0" smtClean="0"/>
              <a:t> </a:t>
            </a:r>
            <a:r>
              <a:rPr lang="en-US" sz="1400" b="1" dirty="0" err="1" smtClean="0"/>
              <a:t>thơ</a:t>
            </a:r>
            <a:r>
              <a:rPr lang="en-US" sz="1400" b="1" dirty="0" smtClean="0"/>
              <a:t>.</a:t>
            </a:r>
          </a:p>
          <a:p>
            <a:pPr marL="285750" indent="-285750" eaLnBrk="1" fontAlgn="base" hangingPunct="1">
              <a:spcBef>
                <a:spcPct val="50000"/>
              </a:spcBef>
              <a:spcAft>
                <a:spcPct val="0"/>
              </a:spcAft>
              <a:buFontTx/>
              <a:buChar char="-"/>
            </a:pPr>
            <a:r>
              <a:rPr lang="en-US" sz="1400" b="1" dirty="0" err="1" smtClean="0"/>
              <a:t>Trả</a:t>
            </a:r>
            <a:r>
              <a:rPr lang="en-US" sz="1400" b="1" dirty="0" smtClean="0"/>
              <a:t> </a:t>
            </a:r>
            <a:r>
              <a:rPr lang="en-US" sz="1400" b="1" dirty="0" err="1" smtClean="0"/>
              <a:t>lời</a:t>
            </a:r>
            <a:r>
              <a:rPr lang="en-US" sz="1400" b="1" dirty="0" smtClean="0"/>
              <a:t> </a:t>
            </a:r>
            <a:r>
              <a:rPr lang="en-US" sz="1400" b="1" dirty="0" err="1" smtClean="0"/>
              <a:t>câu</a:t>
            </a:r>
            <a:r>
              <a:rPr lang="en-US" sz="1400" b="1" dirty="0" smtClean="0"/>
              <a:t> </a:t>
            </a:r>
            <a:r>
              <a:rPr lang="en-US" sz="1400" b="1" dirty="0" err="1" smtClean="0"/>
              <a:t>hỏi</a:t>
            </a:r>
            <a:r>
              <a:rPr lang="en-US" sz="1400" b="1" dirty="0" smtClean="0"/>
              <a:t> </a:t>
            </a:r>
            <a:r>
              <a:rPr lang="en-US" sz="1400" b="1" dirty="0" err="1" smtClean="0"/>
              <a:t>đàm</a:t>
            </a:r>
            <a:r>
              <a:rPr lang="en-US" sz="1400" b="1" dirty="0" smtClean="0"/>
              <a:t> </a:t>
            </a:r>
            <a:r>
              <a:rPr lang="en-US" sz="1400" b="1" dirty="0" err="1" smtClean="0"/>
              <a:t>thoại</a:t>
            </a:r>
            <a:r>
              <a:rPr lang="en-US" sz="1400" b="1" dirty="0" smtClean="0"/>
              <a:t> </a:t>
            </a:r>
            <a:r>
              <a:rPr lang="en-US" sz="1400" b="1" dirty="0" err="1" smtClean="0"/>
              <a:t>rõ</a:t>
            </a:r>
            <a:r>
              <a:rPr lang="en-US" sz="1400" b="1" dirty="0" smtClean="0"/>
              <a:t> </a:t>
            </a:r>
            <a:r>
              <a:rPr lang="en-US" sz="1400" b="1" dirty="0" err="1" smtClean="0"/>
              <a:t>ràng</a:t>
            </a:r>
            <a:r>
              <a:rPr lang="en-US" sz="1400" b="1" dirty="0" smtClean="0"/>
              <a:t>, </a:t>
            </a:r>
            <a:r>
              <a:rPr lang="en-US" sz="1400" b="1" dirty="0" err="1" smtClean="0"/>
              <a:t>đủ</a:t>
            </a:r>
            <a:r>
              <a:rPr lang="en-US" sz="1400" b="1" dirty="0" smtClean="0"/>
              <a:t> </a:t>
            </a:r>
            <a:r>
              <a:rPr lang="en-US" sz="1400" b="1" dirty="0" err="1" smtClean="0"/>
              <a:t>câu</a:t>
            </a:r>
            <a:r>
              <a:rPr lang="en-US" sz="1400" b="1" dirty="0" smtClean="0"/>
              <a:t>.</a:t>
            </a:r>
          </a:p>
          <a:p>
            <a:pPr marL="285750" indent="-285750" eaLnBrk="1" fontAlgn="base" hangingPunct="1">
              <a:spcBef>
                <a:spcPct val="50000"/>
              </a:spcBef>
              <a:spcAft>
                <a:spcPct val="0"/>
              </a:spcAft>
              <a:buFontTx/>
              <a:buChar char="-"/>
            </a:pPr>
            <a:r>
              <a:rPr lang="en-US" sz="1400" b="1" dirty="0" err="1" smtClean="0"/>
              <a:t>Phát</a:t>
            </a:r>
            <a:r>
              <a:rPr lang="en-US" sz="1400" b="1" dirty="0" smtClean="0"/>
              <a:t> </a:t>
            </a:r>
            <a:r>
              <a:rPr lang="en-US" sz="1400" b="1" dirty="0" err="1" smtClean="0"/>
              <a:t>triển</a:t>
            </a:r>
            <a:r>
              <a:rPr lang="en-US" sz="1400" b="1" dirty="0" smtClean="0"/>
              <a:t> </a:t>
            </a:r>
            <a:r>
              <a:rPr lang="en-US" sz="1400" b="1" dirty="0" err="1" smtClean="0"/>
              <a:t>ngôn</a:t>
            </a:r>
            <a:r>
              <a:rPr lang="en-US" sz="1400" b="1" dirty="0" smtClean="0"/>
              <a:t> </a:t>
            </a:r>
            <a:r>
              <a:rPr lang="en-US" sz="1400" b="1" dirty="0" err="1" smtClean="0"/>
              <a:t>ngữ</a:t>
            </a:r>
            <a:r>
              <a:rPr lang="en-US" sz="1400" b="1" dirty="0" smtClean="0"/>
              <a:t> </a:t>
            </a:r>
            <a:r>
              <a:rPr lang="en-US" sz="1400" b="1" dirty="0" err="1" smtClean="0"/>
              <a:t>cho</a:t>
            </a:r>
            <a:r>
              <a:rPr lang="en-US" sz="1400" b="1" dirty="0" smtClean="0"/>
              <a:t> </a:t>
            </a:r>
            <a:r>
              <a:rPr lang="en-US" sz="1400" b="1" dirty="0" err="1" smtClean="0"/>
              <a:t>trẻ</a:t>
            </a:r>
            <a:r>
              <a:rPr lang="en-US" sz="1400" b="1" dirty="0" smtClean="0"/>
              <a:t>.</a:t>
            </a:r>
          </a:p>
          <a:p>
            <a:pPr marL="0" indent="0" eaLnBrk="1" fontAlgn="base" hangingPunct="1">
              <a:spcBef>
                <a:spcPct val="50000"/>
              </a:spcBef>
              <a:spcAft>
                <a:spcPct val="0"/>
              </a:spcAft>
            </a:pPr>
            <a:r>
              <a:rPr lang="en-US" sz="1400" b="1" i="1" dirty="0" smtClean="0">
                <a:solidFill>
                  <a:srgbClr val="FF0000"/>
                </a:solidFill>
              </a:rPr>
              <a:t>3. </a:t>
            </a:r>
            <a:r>
              <a:rPr lang="en-US" sz="1400" b="1" i="1" dirty="0" err="1" smtClean="0">
                <a:solidFill>
                  <a:srgbClr val="FF0000"/>
                </a:solidFill>
              </a:rPr>
              <a:t>Thái</a:t>
            </a:r>
            <a:r>
              <a:rPr lang="en-US" sz="1400" b="1" i="1" dirty="0" smtClean="0">
                <a:solidFill>
                  <a:srgbClr val="FF0000"/>
                </a:solidFill>
              </a:rPr>
              <a:t> </a:t>
            </a:r>
            <a:r>
              <a:rPr lang="en-US" sz="1400" b="1" i="1" dirty="0" err="1" smtClean="0">
                <a:solidFill>
                  <a:srgbClr val="FF0000"/>
                </a:solidFill>
              </a:rPr>
              <a:t>độ</a:t>
            </a:r>
            <a:r>
              <a:rPr lang="en-US" sz="1400" b="1" i="1" dirty="0" smtClean="0">
                <a:solidFill>
                  <a:srgbClr val="FF0000"/>
                </a:solidFill>
              </a:rPr>
              <a:t>:</a:t>
            </a:r>
          </a:p>
          <a:p>
            <a:pPr marL="285750" indent="-285750" eaLnBrk="1" fontAlgn="base" hangingPunct="1">
              <a:spcBef>
                <a:spcPct val="50000"/>
              </a:spcBef>
              <a:spcAft>
                <a:spcPct val="0"/>
              </a:spcAft>
              <a:buFontTx/>
              <a:buChar char="-"/>
            </a:pPr>
            <a:r>
              <a:rPr lang="en-US" sz="1400" b="1" dirty="0" err="1" smtClean="0"/>
              <a:t>Hứng</a:t>
            </a:r>
            <a:r>
              <a:rPr lang="en-US" sz="1400" b="1" dirty="0" smtClean="0"/>
              <a:t> </a:t>
            </a:r>
            <a:r>
              <a:rPr lang="en-US" sz="1400" b="1" dirty="0" err="1" smtClean="0"/>
              <a:t>thú</a:t>
            </a:r>
            <a:r>
              <a:rPr lang="en-US" sz="1400" b="1" dirty="0" smtClean="0"/>
              <a:t> </a:t>
            </a:r>
            <a:r>
              <a:rPr lang="en-US" sz="1400" b="1" dirty="0" err="1" smtClean="0"/>
              <a:t>tham</a:t>
            </a:r>
            <a:r>
              <a:rPr lang="en-US" sz="1400" b="1" dirty="0" smtClean="0"/>
              <a:t> </a:t>
            </a:r>
            <a:r>
              <a:rPr lang="en-US" sz="1400" b="1" dirty="0" err="1" smtClean="0"/>
              <a:t>gia</a:t>
            </a:r>
            <a:r>
              <a:rPr lang="en-US" sz="1400" b="1" dirty="0" smtClean="0"/>
              <a:t> </a:t>
            </a:r>
            <a:r>
              <a:rPr lang="en-US" sz="1400" b="1" dirty="0" err="1" smtClean="0"/>
              <a:t>đọc</a:t>
            </a:r>
            <a:r>
              <a:rPr lang="en-US" sz="1400" b="1" dirty="0" smtClean="0"/>
              <a:t> </a:t>
            </a:r>
            <a:r>
              <a:rPr lang="en-US" sz="1400" b="1" dirty="0" err="1" smtClean="0"/>
              <a:t>thơ</a:t>
            </a:r>
            <a:r>
              <a:rPr lang="en-US" sz="1400" b="1" dirty="0" smtClean="0"/>
              <a:t>, </a:t>
            </a:r>
            <a:r>
              <a:rPr lang="en-US" sz="1400" b="1" dirty="0" err="1" smtClean="0"/>
              <a:t>yêu</a:t>
            </a:r>
            <a:r>
              <a:rPr lang="en-US" sz="1400" b="1" dirty="0" smtClean="0"/>
              <a:t> </a:t>
            </a:r>
            <a:r>
              <a:rPr lang="en-US" sz="1400" b="1" dirty="0" err="1" smtClean="0"/>
              <a:t>thích</a:t>
            </a:r>
            <a:r>
              <a:rPr lang="en-US" sz="1400" b="1" dirty="0" smtClean="0"/>
              <a:t> </a:t>
            </a:r>
            <a:r>
              <a:rPr lang="en-US" sz="1400" b="1" dirty="0" err="1" smtClean="0"/>
              <a:t>thơ</a:t>
            </a:r>
            <a:r>
              <a:rPr lang="en-US" sz="1400" b="1" dirty="0" smtClean="0"/>
              <a:t>.</a:t>
            </a:r>
          </a:p>
          <a:p>
            <a:pPr marL="285750" indent="-285750" eaLnBrk="1" fontAlgn="base" hangingPunct="1">
              <a:spcBef>
                <a:spcPct val="50000"/>
              </a:spcBef>
              <a:spcAft>
                <a:spcPct val="0"/>
              </a:spcAft>
              <a:buFontTx/>
              <a:buChar char="-"/>
            </a:pPr>
            <a:r>
              <a:rPr lang="en-US" sz="1400" b="1" dirty="0" err="1" smtClean="0"/>
              <a:t>Yêu</a:t>
            </a:r>
            <a:r>
              <a:rPr lang="en-US" sz="1400" b="1" dirty="0" smtClean="0"/>
              <a:t> </a:t>
            </a:r>
            <a:r>
              <a:rPr lang="en-US" sz="1400" b="1" dirty="0" err="1" smtClean="0"/>
              <a:t>thích</a:t>
            </a:r>
            <a:r>
              <a:rPr lang="en-US" sz="1400" b="1" dirty="0" smtClean="0"/>
              <a:t> </a:t>
            </a:r>
            <a:r>
              <a:rPr lang="en-US" sz="1400" b="1" dirty="0" err="1" smtClean="0"/>
              <a:t>các</a:t>
            </a:r>
            <a:r>
              <a:rPr lang="en-US" sz="1400" b="1" dirty="0" smtClean="0"/>
              <a:t> </a:t>
            </a:r>
            <a:r>
              <a:rPr lang="en-US" sz="1400" b="1" dirty="0" err="1" smtClean="0"/>
              <a:t>côn</a:t>
            </a:r>
            <a:r>
              <a:rPr lang="en-US" sz="1400" b="1" dirty="0" smtClean="0"/>
              <a:t> </a:t>
            </a:r>
            <a:r>
              <a:rPr lang="en-US" sz="1400" b="1" dirty="0" err="1" smtClean="0"/>
              <a:t>trùng</a:t>
            </a:r>
            <a:r>
              <a:rPr lang="en-US" sz="1400" b="1" dirty="0" smtClean="0"/>
              <a:t> </a:t>
            </a:r>
            <a:r>
              <a:rPr lang="en-US" sz="1400" b="1" dirty="0" err="1" smtClean="0"/>
              <a:t>có</a:t>
            </a:r>
            <a:r>
              <a:rPr lang="en-US" sz="1400" b="1" dirty="0" smtClean="0"/>
              <a:t> </a:t>
            </a:r>
            <a:r>
              <a:rPr lang="en-US" sz="1400" b="1" dirty="0" err="1" smtClean="0"/>
              <a:t>ích</a:t>
            </a:r>
            <a:r>
              <a:rPr lang="en-US" sz="1400" b="1" dirty="0" smtClean="0"/>
              <a:t> </a:t>
            </a:r>
            <a:r>
              <a:rPr lang="en-US" sz="1400" b="1" dirty="0" err="1" smtClean="0"/>
              <a:t>như</a:t>
            </a:r>
            <a:r>
              <a:rPr lang="en-US" sz="1400" b="1" dirty="0" smtClean="0"/>
              <a:t> </a:t>
            </a:r>
            <a:r>
              <a:rPr lang="en-US" sz="1400" b="1" dirty="0" err="1" smtClean="0"/>
              <a:t>ong</a:t>
            </a:r>
            <a:r>
              <a:rPr lang="en-US" sz="1400" b="1" dirty="0" smtClean="0"/>
              <a:t> </a:t>
            </a:r>
            <a:r>
              <a:rPr lang="en-US" sz="1400" b="1" dirty="0" err="1" smtClean="0"/>
              <a:t>và</a:t>
            </a:r>
            <a:r>
              <a:rPr lang="en-US" sz="1400" b="1" dirty="0" smtClean="0"/>
              <a:t> </a:t>
            </a:r>
            <a:r>
              <a:rPr lang="en-US" sz="1400" b="1" dirty="0" err="1" smtClean="0"/>
              <a:t>bướm</a:t>
            </a:r>
            <a:r>
              <a:rPr lang="en-US" sz="1400" b="1" dirty="0" smtClean="0"/>
              <a:t>, </a:t>
            </a:r>
            <a:r>
              <a:rPr lang="en-US" sz="1400" b="1" dirty="0" err="1" smtClean="0"/>
              <a:t>biết</a:t>
            </a:r>
            <a:r>
              <a:rPr lang="en-US" sz="1400" b="1" dirty="0" smtClean="0"/>
              <a:t> </a:t>
            </a:r>
            <a:r>
              <a:rPr lang="en-US" sz="1400" b="1" dirty="0" err="1" smtClean="0"/>
              <a:t>bảo</a:t>
            </a:r>
            <a:r>
              <a:rPr lang="en-US" sz="1400" b="1" dirty="0" smtClean="0"/>
              <a:t> </a:t>
            </a:r>
            <a:r>
              <a:rPr lang="en-US" sz="1400" b="1" dirty="0" err="1" smtClean="0"/>
              <a:t>vệ</a:t>
            </a:r>
            <a:r>
              <a:rPr lang="en-US" sz="1400" b="1" dirty="0" smtClean="0"/>
              <a:t> </a:t>
            </a:r>
            <a:r>
              <a:rPr lang="en-US" sz="1400" b="1" dirty="0" err="1" smtClean="0"/>
              <a:t>các</a:t>
            </a:r>
            <a:r>
              <a:rPr lang="en-US" sz="1400" b="1" dirty="0" smtClean="0"/>
              <a:t> </a:t>
            </a:r>
            <a:r>
              <a:rPr lang="en-US" sz="1400" b="1" dirty="0" err="1" smtClean="0"/>
              <a:t>loại</a:t>
            </a:r>
            <a:r>
              <a:rPr lang="en-US" sz="1400" b="1" dirty="0" smtClean="0"/>
              <a:t> </a:t>
            </a:r>
            <a:r>
              <a:rPr lang="en-US" sz="1400" b="1" dirty="0" err="1" smtClean="0"/>
              <a:t>côn</a:t>
            </a:r>
            <a:r>
              <a:rPr lang="en-US" sz="1400" b="1" dirty="0" smtClean="0"/>
              <a:t> </a:t>
            </a:r>
            <a:r>
              <a:rPr lang="en-US" sz="1400" b="1" dirty="0" err="1" smtClean="0"/>
              <a:t>trùng</a:t>
            </a:r>
            <a:r>
              <a:rPr lang="en-US" sz="1400" b="1" dirty="0" smtClean="0"/>
              <a:t> </a:t>
            </a:r>
            <a:r>
              <a:rPr lang="en-US" sz="1400" b="1" dirty="0" err="1" smtClean="0"/>
              <a:t>có</a:t>
            </a:r>
            <a:r>
              <a:rPr lang="en-US" sz="1400" b="1" dirty="0" smtClean="0"/>
              <a:t> </a:t>
            </a:r>
            <a:r>
              <a:rPr lang="en-US" sz="1400" b="1" dirty="0" err="1" smtClean="0"/>
              <a:t>ích</a:t>
            </a:r>
            <a:r>
              <a:rPr lang="en-US" sz="1400" b="1" dirty="0" smtClean="0"/>
              <a:t>.</a:t>
            </a:r>
          </a:p>
          <a:p>
            <a:pPr marL="285750" indent="-285750" eaLnBrk="1" fontAlgn="base" hangingPunct="1">
              <a:spcBef>
                <a:spcPct val="50000"/>
              </a:spcBef>
              <a:spcAft>
                <a:spcPct val="0"/>
              </a:spcAft>
              <a:buFontTx/>
              <a:buChar char="-"/>
            </a:pPr>
            <a:r>
              <a:rPr lang="en-US" sz="1400" b="1" dirty="0" err="1" smtClean="0"/>
              <a:t>Biết</a:t>
            </a:r>
            <a:r>
              <a:rPr lang="en-US" sz="1400" b="1" dirty="0" smtClean="0"/>
              <a:t> </a:t>
            </a:r>
            <a:r>
              <a:rPr lang="en-US" sz="1400" b="1" dirty="0" err="1" smtClean="0"/>
              <a:t>vâng</a:t>
            </a:r>
            <a:r>
              <a:rPr lang="en-US" sz="1400" b="1" dirty="0" smtClean="0"/>
              <a:t> </a:t>
            </a:r>
            <a:r>
              <a:rPr lang="en-US" sz="1400" b="1" dirty="0" err="1" smtClean="0"/>
              <a:t>lời</a:t>
            </a:r>
            <a:r>
              <a:rPr lang="en-US" sz="1400" b="1" dirty="0" smtClean="0"/>
              <a:t> </a:t>
            </a:r>
            <a:r>
              <a:rPr lang="en-US" sz="1400" b="1" dirty="0" err="1" smtClean="0"/>
              <a:t>và</a:t>
            </a:r>
            <a:r>
              <a:rPr lang="en-US" sz="1400" b="1" dirty="0" smtClean="0"/>
              <a:t> </a:t>
            </a:r>
            <a:r>
              <a:rPr lang="en-US" sz="1400" b="1" dirty="0" err="1" smtClean="0"/>
              <a:t>giúp</a:t>
            </a:r>
            <a:r>
              <a:rPr lang="en-US" sz="1400" b="1" dirty="0" smtClean="0"/>
              <a:t> </a:t>
            </a:r>
            <a:r>
              <a:rPr lang="en-US" sz="1400" b="1" dirty="0" err="1" smtClean="0"/>
              <a:t>đỡ</a:t>
            </a:r>
            <a:r>
              <a:rPr lang="en-US" sz="1400" b="1" dirty="0" smtClean="0"/>
              <a:t> </a:t>
            </a:r>
            <a:r>
              <a:rPr lang="en-US" sz="1400" b="1" dirty="0" err="1" smtClean="0"/>
              <a:t>ông</a:t>
            </a:r>
            <a:r>
              <a:rPr lang="en-US" sz="1400" b="1" dirty="0" smtClean="0"/>
              <a:t> </a:t>
            </a:r>
            <a:r>
              <a:rPr lang="en-US" sz="1400" b="1" dirty="0" err="1" smtClean="0"/>
              <a:t>bà</a:t>
            </a:r>
            <a:r>
              <a:rPr lang="en-US" sz="1400" b="1" dirty="0" smtClean="0"/>
              <a:t>, </a:t>
            </a:r>
            <a:r>
              <a:rPr lang="en-US" sz="1400" b="1" dirty="0" err="1" smtClean="0"/>
              <a:t>bố</a:t>
            </a:r>
            <a:r>
              <a:rPr lang="en-US" sz="1400" b="1" dirty="0" smtClean="0"/>
              <a:t> </a:t>
            </a:r>
            <a:r>
              <a:rPr lang="en-US" sz="1400" b="1" dirty="0" err="1" smtClean="0"/>
              <a:t>mẹ</a:t>
            </a:r>
            <a:r>
              <a:rPr lang="en-US" sz="1400" b="1" dirty="0" smtClean="0"/>
              <a:t>, </a:t>
            </a:r>
            <a:r>
              <a:rPr lang="en-US" sz="1400" b="1" dirty="0" err="1" smtClean="0"/>
              <a:t>anh</a:t>
            </a:r>
            <a:r>
              <a:rPr lang="en-US" sz="1400" b="1" dirty="0" smtClean="0"/>
              <a:t> </a:t>
            </a:r>
            <a:r>
              <a:rPr lang="en-US" sz="1400" b="1" dirty="0" err="1" smtClean="0"/>
              <a:t>chị</a:t>
            </a:r>
            <a:r>
              <a:rPr lang="en-US" sz="1400" b="1" dirty="0" smtClean="0"/>
              <a:t> </a:t>
            </a:r>
            <a:r>
              <a:rPr lang="en-US" sz="1400" b="1" dirty="0" err="1" smtClean="0"/>
              <a:t>và</a:t>
            </a:r>
            <a:r>
              <a:rPr lang="en-US" sz="1400" b="1" dirty="0" smtClean="0"/>
              <a:t> </a:t>
            </a:r>
            <a:r>
              <a:rPr lang="en-US" sz="1400" b="1" dirty="0" err="1" smtClean="0"/>
              <a:t>cô</a:t>
            </a:r>
            <a:r>
              <a:rPr lang="en-US" sz="1400" b="1" dirty="0" smtClean="0"/>
              <a:t> </a:t>
            </a:r>
            <a:r>
              <a:rPr lang="en-US" sz="1400" b="1" dirty="0" err="1" smtClean="0"/>
              <a:t>giáo</a:t>
            </a:r>
            <a:r>
              <a:rPr lang="en-US" sz="1400" b="1" dirty="0" smtClean="0"/>
              <a:t>.</a:t>
            </a:r>
          </a:p>
          <a:p>
            <a:pPr marL="285750" indent="-285750" eaLnBrk="1" fontAlgn="base" hangingPunct="1">
              <a:spcBef>
                <a:spcPct val="50000"/>
              </a:spcBef>
              <a:spcAft>
                <a:spcPct val="0"/>
              </a:spcAft>
              <a:buFontTx/>
              <a:buChar char="-"/>
            </a:pPr>
            <a:endParaRPr lang="en-US" sz="1400" b="1" dirty="0" smtClean="0"/>
          </a:p>
          <a:p>
            <a:pPr eaLnBrk="1" fontAlgn="base" hangingPunct="1">
              <a:spcBef>
                <a:spcPct val="50000"/>
              </a:spcBef>
              <a:spcAft>
                <a:spcPct val="0"/>
              </a:spcAft>
            </a:pPr>
            <a:r>
              <a:rPr lang="en-US" sz="1400" b="1" dirty="0" smtClean="0">
                <a:solidFill>
                  <a:srgbClr val="000000"/>
                </a:solidFill>
              </a:rPr>
              <a:t>	</a:t>
            </a:r>
          </a:p>
          <a:p>
            <a:pPr eaLnBrk="1" fontAlgn="base" hangingPunct="1">
              <a:spcBef>
                <a:spcPct val="50000"/>
              </a:spcBef>
              <a:spcAft>
                <a:spcPct val="0"/>
              </a:spcAft>
            </a:pPr>
            <a:endParaRPr lang="en-US" sz="1400" b="1" dirty="0" smtClean="0">
              <a:solidFill>
                <a:srgbClr val="000000"/>
              </a:solidFill>
            </a:endParaRPr>
          </a:p>
          <a:p>
            <a:pPr eaLnBrk="1" fontAlgn="base" hangingPunct="1">
              <a:spcBef>
                <a:spcPct val="50000"/>
              </a:spcBef>
              <a:spcAft>
                <a:spcPct val="0"/>
              </a:spcAft>
            </a:pPr>
            <a:endParaRPr lang="en-US" sz="1400" b="1" dirty="0" smtClean="0">
              <a:solidFill>
                <a:srgbClr val="000000"/>
              </a:solidFill>
            </a:endParaRPr>
          </a:p>
        </p:txBody>
      </p:sp>
    </p:spTree>
    <p:extLst>
      <p:ext uri="{BB962C8B-B14F-4D97-AF65-F5344CB8AC3E}">
        <p14:creationId xmlns:p14="http://schemas.microsoft.com/office/powerpoint/2010/main" val="2818353596"/>
      </p:ext>
    </p:extLst>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087">
                                            <p:txEl>
                                              <p:pRg st="0" end="0"/>
                                            </p:txEl>
                                          </p:spTgt>
                                        </p:tgtEl>
                                        <p:attrNameLst>
                                          <p:attrName>style.visibility</p:attrName>
                                        </p:attrNameLst>
                                      </p:cBhvr>
                                      <p:to>
                                        <p:strVal val="visible"/>
                                      </p:to>
                                    </p:set>
                                    <p:animEffect transition="in" filter="wipe(up)">
                                      <p:cBhvr>
                                        <p:cTn id="7" dur="500"/>
                                        <p:tgtEl>
                                          <p:spTgt spid="3087">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087">
                                            <p:txEl>
                                              <p:pRg st="1" end="1"/>
                                            </p:txEl>
                                          </p:spTgt>
                                        </p:tgtEl>
                                        <p:attrNameLst>
                                          <p:attrName>style.visibility</p:attrName>
                                        </p:attrNameLst>
                                      </p:cBhvr>
                                      <p:to>
                                        <p:strVal val="visible"/>
                                      </p:to>
                                    </p:set>
                                    <p:animEffect transition="in" filter="wipe(up)">
                                      <p:cBhvr>
                                        <p:cTn id="11" dur="500"/>
                                        <p:tgtEl>
                                          <p:spTgt spid="3087">
                                            <p:txEl>
                                              <p:pRg st="1" end="1"/>
                                            </p:txEl>
                                          </p:spTgt>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087">
                                            <p:txEl>
                                              <p:pRg st="2" end="2"/>
                                            </p:txEl>
                                          </p:spTgt>
                                        </p:tgtEl>
                                        <p:attrNameLst>
                                          <p:attrName>style.visibility</p:attrName>
                                        </p:attrNameLst>
                                      </p:cBhvr>
                                      <p:to>
                                        <p:strVal val="visible"/>
                                      </p:to>
                                    </p:set>
                                    <p:animEffect transition="in" filter="wipe(left)">
                                      <p:cBhvr>
                                        <p:cTn id="15" dur="500"/>
                                        <p:tgtEl>
                                          <p:spTgt spid="3087">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87">
                                            <p:txEl>
                                              <p:pRg st="3" end="3"/>
                                            </p:txEl>
                                          </p:spTgt>
                                        </p:tgtEl>
                                        <p:attrNameLst>
                                          <p:attrName>style.visibility</p:attrName>
                                        </p:attrNameLst>
                                      </p:cBhvr>
                                      <p:to>
                                        <p:strVal val="visible"/>
                                      </p:to>
                                    </p:set>
                                    <p:animEffect transition="in" filter="wipe(left)">
                                      <p:cBhvr>
                                        <p:cTn id="19" dur="500"/>
                                        <p:tgtEl>
                                          <p:spTgt spid="3087">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087">
                                            <p:txEl>
                                              <p:pRg st="4" end="4"/>
                                            </p:txEl>
                                          </p:spTgt>
                                        </p:tgtEl>
                                        <p:attrNameLst>
                                          <p:attrName>style.visibility</p:attrName>
                                        </p:attrNameLst>
                                      </p:cBhvr>
                                      <p:to>
                                        <p:strVal val="visible"/>
                                      </p:to>
                                    </p:set>
                                    <p:animEffect transition="in" filter="wipe(left)">
                                      <p:cBhvr>
                                        <p:cTn id="23" dur="500"/>
                                        <p:tgtEl>
                                          <p:spTgt spid="3087">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087">
                                            <p:txEl>
                                              <p:pRg st="5" end="5"/>
                                            </p:txEl>
                                          </p:spTgt>
                                        </p:tgtEl>
                                        <p:attrNameLst>
                                          <p:attrName>style.visibility</p:attrName>
                                        </p:attrNameLst>
                                      </p:cBhvr>
                                      <p:to>
                                        <p:strVal val="visible"/>
                                      </p:to>
                                    </p:set>
                                    <p:animEffect transition="in" filter="wipe(left)">
                                      <p:cBhvr>
                                        <p:cTn id="27" dur="500"/>
                                        <p:tgtEl>
                                          <p:spTgt spid="3087">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087">
                                            <p:txEl>
                                              <p:pRg st="6" end="6"/>
                                            </p:txEl>
                                          </p:spTgt>
                                        </p:tgtEl>
                                        <p:attrNameLst>
                                          <p:attrName>style.visibility</p:attrName>
                                        </p:attrNameLst>
                                      </p:cBhvr>
                                      <p:to>
                                        <p:strVal val="visible"/>
                                      </p:to>
                                    </p:set>
                                    <p:animEffect transition="in" filter="wipe(left)">
                                      <p:cBhvr>
                                        <p:cTn id="31" dur="500"/>
                                        <p:tgtEl>
                                          <p:spTgt spid="3087">
                                            <p:txEl>
                                              <p:pRg st="6" end="6"/>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087">
                                            <p:txEl>
                                              <p:pRg st="7" end="7"/>
                                            </p:txEl>
                                          </p:spTgt>
                                        </p:tgtEl>
                                        <p:attrNameLst>
                                          <p:attrName>style.visibility</p:attrName>
                                        </p:attrNameLst>
                                      </p:cBhvr>
                                      <p:to>
                                        <p:strVal val="visible"/>
                                      </p:to>
                                    </p:set>
                                    <p:animEffect transition="in" filter="wipe(left)">
                                      <p:cBhvr>
                                        <p:cTn id="35" dur="500"/>
                                        <p:tgtEl>
                                          <p:spTgt spid="3087">
                                            <p:txEl>
                                              <p:pRg st="7" end="7"/>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087">
                                            <p:txEl>
                                              <p:pRg st="8" end="8"/>
                                            </p:txEl>
                                          </p:spTgt>
                                        </p:tgtEl>
                                        <p:attrNameLst>
                                          <p:attrName>style.visibility</p:attrName>
                                        </p:attrNameLst>
                                      </p:cBhvr>
                                      <p:to>
                                        <p:strVal val="visible"/>
                                      </p:to>
                                    </p:set>
                                    <p:animEffect transition="in" filter="wipe(left)">
                                      <p:cBhvr>
                                        <p:cTn id="39" dur="500"/>
                                        <p:tgtEl>
                                          <p:spTgt spid="3087">
                                            <p:txEl>
                                              <p:pRg st="8" end="8"/>
                                            </p:txEl>
                                          </p:spTgt>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087">
                                            <p:txEl>
                                              <p:pRg st="9" end="9"/>
                                            </p:txEl>
                                          </p:spTgt>
                                        </p:tgtEl>
                                        <p:attrNameLst>
                                          <p:attrName>style.visibility</p:attrName>
                                        </p:attrNameLst>
                                      </p:cBhvr>
                                      <p:to>
                                        <p:strVal val="visible"/>
                                      </p:to>
                                    </p:set>
                                    <p:animEffect transition="in" filter="wipe(left)">
                                      <p:cBhvr>
                                        <p:cTn id="43" dur="500"/>
                                        <p:tgtEl>
                                          <p:spTgt spid="3087">
                                            <p:txEl>
                                              <p:pRg st="9" end="9"/>
                                            </p:txEl>
                                          </p:spTgt>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087">
                                            <p:txEl>
                                              <p:pRg st="10" end="10"/>
                                            </p:txEl>
                                          </p:spTgt>
                                        </p:tgtEl>
                                        <p:attrNameLst>
                                          <p:attrName>style.visibility</p:attrName>
                                        </p:attrNameLst>
                                      </p:cBhvr>
                                      <p:to>
                                        <p:strVal val="visible"/>
                                      </p:to>
                                    </p:set>
                                    <p:animEffect transition="in" filter="wipe(left)">
                                      <p:cBhvr>
                                        <p:cTn id="47" dur="500"/>
                                        <p:tgtEl>
                                          <p:spTgt spid="3087">
                                            <p:txEl>
                                              <p:pRg st="10" end="10"/>
                                            </p:txEl>
                                          </p:spTgt>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087">
                                            <p:txEl>
                                              <p:pRg st="11" end="11"/>
                                            </p:txEl>
                                          </p:spTgt>
                                        </p:tgtEl>
                                        <p:attrNameLst>
                                          <p:attrName>style.visibility</p:attrName>
                                        </p:attrNameLst>
                                      </p:cBhvr>
                                      <p:to>
                                        <p:strVal val="visible"/>
                                      </p:to>
                                    </p:set>
                                    <p:animEffect transition="in" filter="wipe(left)">
                                      <p:cBhvr>
                                        <p:cTn id="51" dur="500"/>
                                        <p:tgtEl>
                                          <p:spTgt spid="3087">
                                            <p:txEl>
                                              <p:pRg st="11" end="11"/>
                                            </p:txEl>
                                          </p:spTgt>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087">
                                            <p:txEl>
                                              <p:pRg st="12" end="12"/>
                                            </p:txEl>
                                          </p:spTgt>
                                        </p:tgtEl>
                                        <p:attrNameLst>
                                          <p:attrName>style.visibility</p:attrName>
                                        </p:attrNameLst>
                                      </p:cBhvr>
                                      <p:to>
                                        <p:strVal val="visible"/>
                                      </p:to>
                                    </p:set>
                                    <p:animEffect transition="in" filter="wipe(left)">
                                      <p:cBhvr>
                                        <p:cTn id="55" dur="500"/>
                                        <p:tgtEl>
                                          <p:spTgt spid="3087">
                                            <p:txEl>
                                              <p:pRg st="12" end="12"/>
                                            </p:txEl>
                                          </p:spTgt>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3087">
                                            <p:txEl>
                                              <p:pRg st="13" end="13"/>
                                            </p:txEl>
                                          </p:spTgt>
                                        </p:tgtEl>
                                        <p:attrNameLst>
                                          <p:attrName>style.visibility</p:attrName>
                                        </p:attrNameLst>
                                      </p:cBhvr>
                                      <p:to>
                                        <p:strVal val="visible"/>
                                      </p:to>
                                    </p:set>
                                    <p:animEffect transition="in" filter="wipe(left)">
                                      <p:cBhvr>
                                        <p:cTn id="59" dur="500"/>
                                        <p:tgtEl>
                                          <p:spTgt spid="3087">
                                            <p:txEl>
                                              <p:pRg st="13" end="13"/>
                                            </p:txEl>
                                          </p:spTgt>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087">
                                            <p:txEl>
                                              <p:pRg st="14" end="14"/>
                                            </p:txEl>
                                          </p:spTgt>
                                        </p:tgtEl>
                                        <p:attrNameLst>
                                          <p:attrName>style.visibility</p:attrName>
                                        </p:attrNameLst>
                                      </p:cBhvr>
                                      <p:to>
                                        <p:strVal val="visible"/>
                                      </p:to>
                                    </p:set>
                                    <p:animEffect transition="in" filter="wipe(left)">
                                      <p:cBhvr>
                                        <p:cTn id="63" dur="500"/>
                                        <p:tgtEl>
                                          <p:spTgt spid="3087">
                                            <p:txEl>
                                              <p:pRg st="14" end="14"/>
                                            </p:txEl>
                                          </p:spTgt>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087">
                                            <p:txEl>
                                              <p:pRg st="15" end="15"/>
                                            </p:txEl>
                                          </p:spTgt>
                                        </p:tgtEl>
                                        <p:attrNameLst>
                                          <p:attrName>style.visibility</p:attrName>
                                        </p:attrNameLst>
                                      </p:cBhvr>
                                      <p:to>
                                        <p:strVal val="visible"/>
                                      </p:to>
                                    </p:set>
                                    <p:animEffect transition="in" filter="wipe(left)">
                                      <p:cBhvr>
                                        <p:cTn id="67" dur="500"/>
                                        <p:tgtEl>
                                          <p:spTgt spid="3087">
                                            <p:txEl>
                                              <p:pRg st="15" end="15"/>
                                            </p:txEl>
                                          </p:spTgt>
                                        </p:tgtEl>
                                      </p:cBhvr>
                                    </p:animEffect>
                                  </p:childTnLst>
                                </p:cTn>
                              </p:par>
                              <p:par>
                                <p:cTn id="68" presetID="22" presetClass="entr" presetSubtype="8" fill="hold" nodeType="withEffect">
                                  <p:stCondLst>
                                    <p:cond delay="0"/>
                                  </p:stCondLst>
                                  <p:childTnLst>
                                    <p:set>
                                      <p:cBhvr>
                                        <p:cTn id="69" dur="1" fill="hold">
                                          <p:stCondLst>
                                            <p:cond delay="0"/>
                                          </p:stCondLst>
                                        </p:cTn>
                                        <p:tgtEl>
                                          <p:spTgt spid="3087">
                                            <p:txEl>
                                              <p:pRg st="17" end="17"/>
                                            </p:txEl>
                                          </p:spTgt>
                                        </p:tgtEl>
                                        <p:attrNameLst>
                                          <p:attrName>style.visibility</p:attrName>
                                        </p:attrNameLst>
                                      </p:cBhvr>
                                      <p:to>
                                        <p:strVal val="visible"/>
                                      </p:to>
                                    </p:set>
                                    <p:animEffect transition="in" filter="wipe(left)">
                                      <p:cBhvr>
                                        <p:cTn id="70" dur="500"/>
                                        <p:tgtEl>
                                          <p:spTgt spid="3087">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71" fill="hold" display="0">
                  <p:stCondLst>
                    <p:cond delay="indefinite"/>
                  </p:stCondLst>
                  <p:endCondLst>
                    <p:cond evt="onNext" delay="0">
                      <p:tgtEl>
                        <p:sldTgt/>
                      </p:tgtEl>
                    </p:cond>
                    <p:cond evt="onPrev" delay="0">
                      <p:tgtEl>
                        <p:sldTgt/>
                      </p:tgtEl>
                    </p:cond>
                    <p:cond evt="onStopAudio" delay="0">
                      <p:tgtEl>
                        <p:sldTgt/>
                      </p:tgtEl>
                    </p:cond>
                  </p:endCondLst>
                </p:cTn>
                <p:tgtEl>
                  <p:spTgt spid="308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581025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213360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43840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228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038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562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2860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4267200"/>
            <a:ext cx="1028700" cy="952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83" name="Object 11"/>
          <p:cNvGraphicFramePr>
            <a:graphicFrameLocks noChangeAspect="1"/>
          </p:cNvGraphicFramePr>
          <p:nvPr/>
        </p:nvGraphicFramePr>
        <p:xfrm>
          <a:off x="7143750" y="5026025"/>
          <a:ext cx="2000250" cy="1831975"/>
        </p:xfrm>
        <a:graphic>
          <a:graphicData uri="http://schemas.openxmlformats.org/presentationml/2006/ole">
            <mc:AlternateContent xmlns:mc="http://schemas.openxmlformats.org/markup-compatibility/2006">
              <mc:Choice xmlns:v="urn:schemas-microsoft-com:vml" Requires="v">
                <p:oleObj spid="_x0000_s3158" r:id="rId6" imgW="1999793" imgH="1831543" progId="MS_ClipArt_Gallery">
                  <p:embed/>
                </p:oleObj>
              </mc:Choice>
              <mc:Fallback>
                <p:oleObj r:id="rId6" imgW="1999793" imgH="1831543" progId="MS_ClipArt_Gallery">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3750" y="5026025"/>
                        <a:ext cx="2000250"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4" name="Object 12"/>
          <p:cNvGraphicFramePr>
            <a:graphicFrameLocks noChangeAspect="1"/>
          </p:cNvGraphicFramePr>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spid="_x0000_s3159" r:id="rId8" imgW="1278331" imgH="1273759" progId="MS_ClipArt_Gallery">
                  <p:embed/>
                </p:oleObj>
              </mc:Choice>
              <mc:Fallback>
                <p:oleObj r:id="rId8" imgW="1278331" imgH="1273759" progId="MS_ClipArt_Gallery">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5" name="Rectangle 13"/>
          <p:cNvSpPr>
            <a:spLocks noChangeArrowheads="1"/>
          </p:cNvSpPr>
          <p:nvPr/>
        </p:nvSpPr>
        <p:spPr bwMode="auto">
          <a:xfrm>
            <a:off x="2819400" y="6096000"/>
            <a:ext cx="3886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z="4000" b="1" smtClean="0">
              <a:solidFill>
                <a:srgbClr val="000000"/>
              </a:solidFill>
            </a:endParaRPr>
          </a:p>
        </p:txBody>
      </p:sp>
      <p:pic>
        <p:nvPicPr>
          <p:cNvPr id="3086" name="dan ga trong san.MP3">
            <a:hlinkClick r:id="" action="ppaction://media"/>
          </p:cNvPr>
          <p:cNvPicPr>
            <a:picLocks noRot="1" noChangeAspect="1" noChangeArrowheads="1"/>
          </p:cNvPicPr>
          <p:nvPr>
            <a:audioFile r:link="rId2"/>
          </p:nvPr>
        </p:nvPicPr>
        <p:blipFill>
          <a:blip r:embed="rId10">
            <a:extLst>
              <a:ext uri="{28A0092B-C50C-407E-A947-70E740481C1C}">
                <a14:useLocalDpi xmlns:a14="http://schemas.microsoft.com/office/drawing/2010/main" val="0"/>
              </a:ext>
            </a:extLst>
          </a:blip>
          <a:srcRect/>
          <a:stretch>
            <a:fillRect/>
          </a:stretch>
        </p:blipFill>
        <p:spPr bwMode="auto">
          <a:xfrm>
            <a:off x="7848600" y="60960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3087" name="Text Box 15"/>
          <p:cNvSpPr txBox="1">
            <a:spLocks noChangeArrowheads="1"/>
          </p:cNvSpPr>
          <p:nvPr/>
        </p:nvSpPr>
        <p:spPr bwMode="auto">
          <a:xfrm>
            <a:off x="371901" y="685799"/>
            <a:ext cx="7391400"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defRPr>
            </a:lvl1pPr>
            <a:lvl2pPr marL="914400" indent="-457200" eaLnBrk="0" hangingPunct="0">
              <a:defRPr>
                <a:solidFill>
                  <a:schemeClr val="tx1"/>
                </a:solidFill>
                <a:latin typeface="Arial" charset="0"/>
              </a:defRPr>
            </a:lvl2pPr>
            <a:lvl3pPr marL="1371600" indent="-457200" eaLnBrk="0" hangingPunct="0">
              <a:defRPr>
                <a:solidFill>
                  <a:schemeClr val="tx1"/>
                </a:solidFill>
                <a:latin typeface="Arial" charset="0"/>
              </a:defRPr>
            </a:lvl3pPr>
            <a:lvl4pPr marL="1828800" indent="-457200" eaLnBrk="0" hangingPunct="0">
              <a:defRPr>
                <a:solidFill>
                  <a:schemeClr val="tx1"/>
                </a:solidFill>
                <a:latin typeface="Arial" charset="0"/>
              </a:defRPr>
            </a:lvl4pPr>
            <a:lvl5pPr marL="2286000" indent="-457200" eaLnBrk="0" hangingPunct="0">
              <a:defRPr>
                <a:solidFill>
                  <a:schemeClr val="tx1"/>
                </a:solidFill>
                <a:latin typeface="Arial" charset="0"/>
              </a:defRPr>
            </a:lvl5pPr>
            <a:lvl6pPr marL="2743200" indent="-457200" eaLnBrk="0" fontAlgn="base" hangingPunct="0">
              <a:spcBef>
                <a:spcPct val="0"/>
              </a:spcBef>
              <a:spcAft>
                <a:spcPct val="0"/>
              </a:spcAft>
              <a:defRPr>
                <a:solidFill>
                  <a:schemeClr val="tx1"/>
                </a:solidFill>
                <a:latin typeface="Arial" charset="0"/>
              </a:defRPr>
            </a:lvl6pPr>
            <a:lvl7pPr marL="3200400" indent="-457200" eaLnBrk="0" fontAlgn="base" hangingPunct="0">
              <a:spcBef>
                <a:spcPct val="0"/>
              </a:spcBef>
              <a:spcAft>
                <a:spcPct val="0"/>
              </a:spcAft>
              <a:defRPr>
                <a:solidFill>
                  <a:schemeClr val="tx1"/>
                </a:solidFill>
                <a:latin typeface="Arial" charset="0"/>
              </a:defRPr>
            </a:lvl7pPr>
            <a:lvl8pPr marL="3657600" indent="-457200" eaLnBrk="0" fontAlgn="base" hangingPunct="0">
              <a:spcBef>
                <a:spcPct val="0"/>
              </a:spcBef>
              <a:spcAft>
                <a:spcPct val="0"/>
              </a:spcAft>
              <a:defRPr>
                <a:solidFill>
                  <a:schemeClr val="tx1"/>
                </a:solidFill>
                <a:latin typeface="Arial" charset="0"/>
              </a:defRPr>
            </a:lvl8pPr>
            <a:lvl9pPr marL="4114800" indent="-4572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1600" b="1" dirty="0" smtClean="0">
                <a:solidFill>
                  <a:srgbClr val="FF3300"/>
                </a:solidFill>
              </a:rPr>
              <a:t>II. </a:t>
            </a:r>
            <a:r>
              <a:rPr lang="en-US" sz="1600" b="1" dirty="0" err="1" smtClean="0">
                <a:solidFill>
                  <a:srgbClr val="FF3300"/>
                </a:solidFill>
              </a:rPr>
              <a:t>Chuẩn</a:t>
            </a:r>
            <a:r>
              <a:rPr lang="en-US" sz="1600" b="1" dirty="0" smtClean="0">
                <a:solidFill>
                  <a:srgbClr val="FF3300"/>
                </a:solidFill>
              </a:rPr>
              <a:t> </a:t>
            </a:r>
            <a:r>
              <a:rPr lang="en-US" sz="1600" b="1" dirty="0" err="1" smtClean="0">
                <a:solidFill>
                  <a:srgbClr val="FF3300"/>
                </a:solidFill>
              </a:rPr>
              <a:t>bị</a:t>
            </a:r>
            <a:endParaRPr lang="en-US" sz="1600" b="1" dirty="0" smtClean="0">
              <a:solidFill>
                <a:srgbClr val="FF3300"/>
              </a:solidFill>
            </a:endParaRPr>
          </a:p>
          <a:p>
            <a:pPr eaLnBrk="1" fontAlgn="base" hangingPunct="1">
              <a:spcBef>
                <a:spcPct val="50000"/>
              </a:spcBef>
              <a:spcAft>
                <a:spcPct val="0"/>
              </a:spcAft>
              <a:buFont typeface="Wingdings" pitchFamily="2" charset="2"/>
              <a:buChar char="v"/>
            </a:pPr>
            <a:r>
              <a:rPr lang="en-US" sz="1600" b="1" dirty="0" err="1" smtClean="0">
                <a:solidFill>
                  <a:srgbClr val="000000"/>
                </a:solidFill>
              </a:rPr>
              <a:t>Đồ</a:t>
            </a:r>
            <a:r>
              <a:rPr lang="en-US" sz="1600" b="1" dirty="0" smtClean="0">
                <a:solidFill>
                  <a:srgbClr val="000000"/>
                </a:solidFill>
              </a:rPr>
              <a:t> </a:t>
            </a:r>
            <a:r>
              <a:rPr lang="en-US" sz="1600" b="1" dirty="0" err="1" smtClean="0">
                <a:solidFill>
                  <a:srgbClr val="000000"/>
                </a:solidFill>
              </a:rPr>
              <a:t>dùng</a:t>
            </a:r>
            <a:r>
              <a:rPr lang="en-US" sz="1600" b="1" dirty="0" smtClean="0">
                <a:solidFill>
                  <a:srgbClr val="000000"/>
                </a:solidFill>
              </a:rPr>
              <a:t> </a:t>
            </a:r>
            <a:r>
              <a:rPr lang="en-US" sz="1600" b="1" dirty="0" err="1" smtClean="0">
                <a:solidFill>
                  <a:srgbClr val="000000"/>
                </a:solidFill>
              </a:rPr>
              <a:t>của</a:t>
            </a:r>
            <a:r>
              <a:rPr lang="en-US" sz="1600" b="1" dirty="0" smtClean="0">
                <a:solidFill>
                  <a:srgbClr val="000000"/>
                </a:solidFill>
              </a:rPr>
              <a:t> </a:t>
            </a:r>
            <a:r>
              <a:rPr lang="en-US" sz="1600" b="1" dirty="0" err="1" smtClean="0">
                <a:solidFill>
                  <a:srgbClr val="000000"/>
                </a:solidFill>
              </a:rPr>
              <a:t>cô</a:t>
            </a:r>
            <a:r>
              <a:rPr lang="en-US" sz="1600" b="1" dirty="0" smtClean="0">
                <a:solidFill>
                  <a:srgbClr val="000000"/>
                </a:solidFill>
              </a:rPr>
              <a:t>:</a:t>
            </a:r>
          </a:p>
          <a:p>
            <a:pPr eaLnBrk="1" fontAlgn="base" hangingPunct="1">
              <a:spcBef>
                <a:spcPct val="50000"/>
              </a:spcBef>
              <a:spcAft>
                <a:spcPct val="0"/>
              </a:spcAft>
              <a:buFontTx/>
              <a:buChar char="-"/>
            </a:pPr>
            <a:r>
              <a:rPr lang="en-US" sz="1600" b="1" dirty="0" err="1" smtClean="0">
                <a:solidFill>
                  <a:srgbClr val="000000"/>
                </a:solidFill>
              </a:rPr>
              <a:t>Giáo</a:t>
            </a:r>
            <a:r>
              <a:rPr lang="en-US" sz="1600" b="1" dirty="0" smtClean="0">
                <a:solidFill>
                  <a:srgbClr val="000000"/>
                </a:solidFill>
              </a:rPr>
              <a:t> </a:t>
            </a:r>
            <a:r>
              <a:rPr lang="en-US" sz="1600" b="1" dirty="0" err="1" smtClean="0">
                <a:solidFill>
                  <a:srgbClr val="000000"/>
                </a:solidFill>
              </a:rPr>
              <a:t>án</a:t>
            </a:r>
            <a:endParaRPr lang="en-US" sz="1600" b="1" dirty="0">
              <a:solidFill>
                <a:srgbClr val="000000"/>
              </a:solidFill>
            </a:endParaRPr>
          </a:p>
          <a:p>
            <a:pPr eaLnBrk="1" fontAlgn="base" hangingPunct="1">
              <a:spcBef>
                <a:spcPct val="50000"/>
              </a:spcBef>
              <a:spcAft>
                <a:spcPct val="0"/>
              </a:spcAft>
              <a:buFontTx/>
              <a:buChar char="-"/>
            </a:pPr>
            <a:r>
              <a:rPr lang="en-US" sz="1600" b="1" dirty="0" smtClean="0">
                <a:solidFill>
                  <a:srgbClr val="000000"/>
                </a:solidFill>
              </a:rPr>
              <a:t>PowerPoint </a:t>
            </a:r>
            <a:r>
              <a:rPr lang="en-US" sz="1600" b="1" dirty="0" err="1" smtClean="0">
                <a:solidFill>
                  <a:srgbClr val="000000"/>
                </a:solidFill>
              </a:rPr>
              <a:t>bài</a:t>
            </a:r>
            <a:r>
              <a:rPr lang="en-US" sz="1600" b="1" dirty="0" smtClean="0">
                <a:solidFill>
                  <a:srgbClr val="000000"/>
                </a:solidFill>
              </a:rPr>
              <a:t> </a:t>
            </a:r>
            <a:r>
              <a:rPr lang="en-US" sz="1600" b="1" dirty="0" err="1" smtClean="0">
                <a:solidFill>
                  <a:srgbClr val="000000"/>
                </a:solidFill>
              </a:rPr>
              <a:t>thơ</a:t>
            </a:r>
            <a:r>
              <a:rPr lang="en-US" sz="1600" b="1" dirty="0" smtClean="0">
                <a:solidFill>
                  <a:srgbClr val="000000"/>
                </a:solidFill>
              </a:rPr>
              <a:t> “ </a:t>
            </a:r>
            <a:r>
              <a:rPr lang="en-US" sz="1600" b="1" dirty="0" err="1" smtClean="0">
                <a:solidFill>
                  <a:srgbClr val="000000"/>
                </a:solidFill>
              </a:rPr>
              <a:t>Ong</a:t>
            </a:r>
            <a:r>
              <a:rPr lang="en-US" sz="1600" b="1" dirty="0" smtClean="0">
                <a:solidFill>
                  <a:srgbClr val="000000"/>
                </a:solidFill>
              </a:rPr>
              <a:t> </a:t>
            </a:r>
            <a:r>
              <a:rPr lang="en-US" sz="1600" b="1" dirty="0" err="1" smtClean="0">
                <a:solidFill>
                  <a:srgbClr val="000000"/>
                </a:solidFill>
              </a:rPr>
              <a:t>và</a:t>
            </a:r>
            <a:r>
              <a:rPr lang="en-US" sz="1600" b="1" dirty="0" smtClean="0">
                <a:solidFill>
                  <a:srgbClr val="000000"/>
                </a:solidFill>
              </a:rPr>
              <a:t> </a:t>
            </a:r>
            <a:r>
              <a:rPr lang="en-US" sz="1600" b="1" dirty="0" err="1" smtClean="0">
                <a:solidFill>
                  <a:srgbClr val="000000"/>
                </a:solidFill>
              </a:rPr>
              <a:t>Bướm</a:t>
            </a:r>
            <a:r>
              <a:rPr lang="en-US" sz="1600" b="1" dirty="0" smtClean="0">
                <a:solidFill>
                  <a:srgbClr val="000000"/>
                </a:solidFill>
              </a:rPr>
              <a:t> ”</a:t>
            </a:r>
          </a:p>
          <a:p>
            <a:pPr eaLnBrk="1" fontAlgn="base" hangingPunct="1">
              <a:spcBef>
                <a:spcPct val="50000"/>
              </a:spcBef>
              <a:spcAft>
                <a:spcPct val="0"/>
              </a:spcAft>
              <a:buFontTx/>
              <a:buChar char="-"/>
            </a:pPr>
            <a:r>
              <a:rPr lang="en-US" sz="1600" b="1" dirty="0" err="1" smtClean="0">
                <a:solidFill>
                  <a:srgbClr val="000000"/>
                </a:solidFill>
              </a:rPr>
              <a:t>Vườn</a:t>
            </a:r>
            <a:r>
              <a:rPr lang="en-US" sz="1600" b="1" dirty="0" smtClean="0">
                <a:solidFill>
                  <a:srgbClr val="000000"/>
                </a:solidFill>
              </a:rPr>
              <a:t> </a:t>
            </a:r>
            <a:r>
              <a:rPr lang="en-US" sz="1600" b="1" dirty="0" err="1" smtClean="0">
                <a:solidFill>
                  <a:srgbClr val="000000"/>
                </a:solidFill>
              </a:rPr>
              <a:t>hoa</a:t>
            </a:r>
            <a:r>
              <a:rPr lang="en-US" sz="1600" b="1" dirty="0" smtClean="0">
                <a:solidFill>
                  <a:srgbClr val="000000"/>
                </a:solidFill>
              </a:rPr>
              <a:t> </a:t>
            </a:r>
            <a:r>
              <a:rPr lang="en-US" sz="1600" b="1" dirty="0" err="1" smtClean="0">
                <a:solidFill>
                  <a:srgbClr val="000000"/>
                </a:solidFill>
              </a:rPr>
              <a:t>hồng</a:t>
            </a:r>
            <a:r>
              <a:rPr lang="en-US" sz="1600" b="1" dirty="0" smtClean="0">
                <a:solidFill>
                  <a:srgbClr val="000000"/>
                </a:solidFill>
              </a:rPr>
              <a:t> ( </a:t>
            </a:r>
            <a:r>
              <a:rPr lang="en-US" sz="1600" b="1" dirty="0" err="1" smtClean="0">
                <a:solidFill>
                  <a:srgbClr val="000000"/>
                </a:solidFill>
              </a:rPr>
              <a:t>trong</a:t>
            </a:r>
            <a:r>
              <a:rPr lang="en-US" sz="1600" b="1" dirty="0" smtClean="0">
                <a:solidFill>
                  <a:srgbClr val="000000"/>
                </a:solidFill>
              </a:rPr>
              <a:t> </a:t>
            </a:r>
            <a:r>
              <a:rPr lang="en-US" sz="1600" b="1" dirty="0" err="1" smtClean="0">
                <a:solidFill>
                  <a:srgbClr val="000000"/>
                </a:solidFill>
              </a:rPr>
              <a:t>vườn</a:t>
            </a:r>
            <a:r>
              <a:rPr lang="en-US" sz="1600" b="1" dirty="0" smtClean="0">
                <a:solidFill>
                  <a:srgbClr val="000000"/>
                </a:solidFill>
              </a:rPr>
              <a:t> </a:t>
            </a:r>
            <a:r>
              <a:rPr lang="en-US" sz="1600" b="1" dirty="0" err="1" smtClean="0">
                <a:solidFill>
                  <a:srgbClr val="000000"/>
                </a:solidFill>
              </a:rPr>
              <a:t>hoa</a:t>
            </a:r>
            <a:r>
              <a:rPr lang="en-US" sz="1600" b="1" dirty="0" smtClean="0">
                <a:solidFill>
                  <a:srgbClr val="000000"/>
                </a:solidFill>
              </a:rPr>
              <a:t> </a:t>
            </a:r>
            <a:r>
              <a:rPr lang="en-US" sz="1600" b="1" dirty="0" err="1" smtClean="0">
                <a:solidFill>
                  <a:srgbClr val="000000"/>
                </a:solidFill>
              </a:rPr>
              <a:t>hông</a:t>
            </a:r>
            <a:r>
              <a:rPr lang="en-US" sz="1600" b="1" dirty="0" smtClean="0">
                <a:solidFill>
                  <a:srgbClr val="000000"/>
                </a:solidFill>
              </a:rPr>
              <a:t> </a:t>
            </a:r>
            <a:r>
              <a:rPr lang="en-US" sz="1600" b="1" dirty="0" err="1" smtClean="0">
                <a:solidFill>
                  <a:srgbClr val="000000"/>
                </a:solidFill>
              </a:rPr>
              <a:t>có</a:t>
            </a:r>
            <a:r>
              <a:rPr lang="en-US" sz="1600" b="1" dirty="0" smtClean="0">
                <a:solidFill>
                  <a:srgbClr val="000000"/>
                </a:solidFill>
              </a:rPr>
              <a:t> con </a:t>
            </a:r>
            <a:r>
              <a:rPr lang="en-US" sz="1600" b="1" dirty="0" err="1" smtClean="0">
                <a:solidFill>
                  <a:srgbClr val="000000"/>
                </a:solidFill>
              </a:rPr>
              <a:t>ong</a:t>
            </a:r>
            <a:r>
              <a:rPr lang="en-US" sz="1600" b="1" dirty="0" smtClean="0">
                <a:solidFill>
                  <a:srgbClr val="000000"/>
                </a:solidFill>
              </a:rPr>
              <a:t> </a:t>
            </a:r>
            <a:r>
              <a:rPr lang="en-US" sz="1600" b="1" dirty="0" err="1" smtClean="0">
                <a:solidFill>
                  <a:srgbClr val="000000"/>
                </a:solidFill>
              </a:rPr>
              <a:t>và</a:t>
            </a:r>
            <a:r>
              <a:rPr lang="en-US" sz="1600" b="1" dirty="0" smtClean="0">
                <a:solidFill>
                  <a:srgbClr val="000000"/>
                </a:solidFill>
              </a:rPr>
              <a:t> con </a:t>
            </a:r>
            <a:r>
              <a:rPr lang="en-US" sz="1600" b="1" dirty="0" err="1" smtClean="0">
                <a:solidFill>
                  <a:srgbClr val="000000"/>
                </a:solidFill>
              </a:rPr>
              <a:t>bươm</a:t>
            </a:r>
            <a:r>
              <a:rPr lang="en-US" sz="1600" b="1" dirty="0" smtClean="0">
                <a:solidFill>
                  <a:srgbClr val="000000"/>
                </a:solidFill>
              </a:rPr>
              <a:t> </a:t>
            </a:r>
            <a:r>
              <a:rPr lang="en-US" sz="1600" b="1" dirty="0" err="1" smtClean="0">
                <a:solidFill>
                  <a:srgbClr val="000000"/>
                </a:solidFill>
              </a:rPr>
              <a:t>bướm</a:t>
            </a:r>
            <a:r>
              <a:rPr lang="en-US" sz="1600" b="1" dirty="0" smtClean="0">
                <a:solidFill>
                  <a:srgbClr val="000000"/>
                </a:solidFill>
              </a:rPr>
              <a:t> )</a:t>
            </a:r>
          </a:p>
          <a:p>
            <a:pPr eaLnBrk="1" fontAlgn="base" hangingPunct="1">
              <a:spcBef>
                <a:spcPct val="50000"/>
              </a:spcBef>
              <a:spcAft>
                <a:spcPct val="0"/>
              </a:spcAft>
              <a:buFontTx/>
              <a:buChar char="-"/>
            </a:pPr>
            <a:r>
              <a:rPr lang="en-US" sz="1600" b="1" dirty="0" err="1" smtClean="0">
                <a:solidFill>
                  <a:srgbClr val="000000"/>
                </a:solidFill>
              </a:rPr>
              <a:t>Nhạc</a:t>
            </a:r>
            <a:r>
              <a:rPr lang="en-US" sz="1600" b="1" dirty="0" smtClean="0">
                <a:solidFill>
                  <a:srgbClr val="000000"/>
                </a:solidFill>
              </a:rPr>
              <a:t> : </a:t>
            </a:r>
            <a:r>
              <a:rPr lang="en-US" sz="1600" b="1" dirty="0" err="1" smtClean="0">
                <a:solidFill>
                  <a:srgbClr val="000000"/>
                </a:solidFill>
              </a:rPr>
              <a:t>Bài</a:t>
            </a:r>
            <a:r>
              <a:rPr lang="en-US" sz="1600" b="1" dirty="0" smtClean="0">
                <a:solidFill>
                  <a:srgbClr val="000000"/>
                </a:solidFill>
              </a:rPr>
              <a:t> </a:t>
            </a:r>
            <a:r>
              <a:rPr lang="en-US" sz="1600" b="1" dirty="0" err="1" smtClean="0">
                <a:solidFill>
                  <a:srgbClr val="000000"/>
                </a:solidFill>
              </a:rPr>
              <a:t>hát</a:t>
            </a:r>
            <a:r>
              <a:rPr lang="en-US" sz="1600" b="1" dirty="0" smtClean="0">
                <a:solidFill>
                  <a:srgbClr val="000000"/>
                </a:solidFill>
              </a:rPr>
              <a:t> “ </a:t>
            </a:r>
            <a:r>
              <a:rPr lang="en-US" sz="1600" b="1" dirty="0" err="1" smtClean="0">
                <a:solidFill>
                  <a:srgbClr val="000000"/>
                </a:solidFill>
              </a:rPr>
              <a:t>Kìa</a:t>
            </a:r>
            <a:r>
              <a:rPr lang="en-US" sz="1600" b="1" dirty="0" smtClean="0">
                <a:solidFill>
                  <a:srgbClr val="000000"/>
                </a:solidFill>
              </a:rPr>
              <a:t> con </a:t>
            </a:r>
            <a:r>
              <a:rPr lang="en-US" sz="1600" b="1" dirty="0" err="1" smtClean="0">
                <a:solidFill>
                  <a:srgbClr val="000000"/>
                </a:solidFill>
              </a:rPr>
              <a:t>bướm</a:t>
            </a:r>
            <a:r>
              <a:rPr lang="en-US" sz="1600" b="1" dirty="0" smtClean="0">
                <a:solidFill>
                  <a:srgbClr val="000000"/>
                </a:solidFill>
              </a:rPr>
              <a:t> </a:t>
            </a:r>
            <a:r>
              <a:rPr lang="en-US" sz="1600" b="1" dirty="0" err="1" smtClean="0">
                <a:solidFill>
                  <a:srgbClr val="000000"/>
                </a:solidFill>
              </a:rPr>
              <a:t>vàng</a:t>
            </a:r>
            <a:r>
              <a:rPr lang="en-US" sz="1600" b="1" dirty="0" smtClean="0">
                <a:solidFill>
                  <a:srgbClr val="000000"/>
                </a:solidFill>
              </a:rPr>
              <a:t> ”</a:t>
            </a:r>
          </a:p>
          <a:p>
            <a:pPr eaLnBrk="1" fontAlgn="base" hangingPunct="1">
              <a:spcBef>
                <a:spcPct val="50000"/>
              </a:spcBef>
              <a:spcAft>
                <a:spcPct val="0"/>
              </a:spcAft>
              <a:buFont typeface="Wingdings" pitchFamily="2" charset="2"/>
              <a:buChar char="v"/>
            </a:pPr>
            <a:r>
              <a:rPr lang="en-US" sz="1600" b="1" dirty="0" err="1" smtClean="0">
                <a:solidFill>
                  <a:srgbClr val="000000"/>
                </a:solidFill>
              </a:rPr>
              <a:t>Đồ</a:t>
            </a:r>
            <a:r>
              <a:rPr lang="en-US" sz="1600" b="1" dirty="0" smtClean="0">
                <a:solidFill>
                  <a:srgbClr val="000000"/>
                </a:solidFill>
              </a:rPr>
              <a:t> </a:t>
            </a:r>
            <a:r>
              <a:rPr lang="en-US" sz="1600" b="1" dirty="0" err="1" smtClean="0">
                <a:solidFill>
                  <a:srgbClr val="000000"/>
                </a:solidFill>
              </a:rPr>
              <a:t>dùng</a:t>
            </a:r>
            <a:r>
              <a:rPr lang="en-US" sz="1600" b="1" dirty="0" smtClean="0">
                <a:solidFill>
                  <a:srgbClr val="000000"/>
                </a:solidFill>
              </a:rPr>
              <a:t> </a:t>
            </a:r>
            <a:r>
              <a:rPr lang="en-US" sz="1600" b="1" dirty="0" err="1" smtClean="0">
                <a:solidFill>
                  <a:srgbClr val="000000"/>
                </a:solidFill>
              </a:rPr>
              <a:t>của</a:t>
            </a:r>
            <a:r>
              <a:rPr lang="en-US" sz="1600" b="1" dirty="0" smtClean="0">
                <a:solidFill>
                  <a:srgbClr val="000000"/>
                </a:solidFill>
              </a:rPr>
              <a:t> </a:t>
            </a:r>
            <a:r>
              <a:rPr lang="en-US" sz="1600" b="1" dirty="0" err="1" smtClean="0">
                <a:solidFill>
                  <a:srgbClr val="000000"/>
                </a:solidFill>
              </a:rPr>
              <a:t>trẻ</a:t>
            </a:r>
            <a:r>
              <a:rPr lang="en-US" sz="1600" b="1" dirty="0" smtClean="0">
                <a:solidFill>
                  <a:srgbClr val="000000"/>
                </a:solidFill>
              </a:rPr>
              <a:t>:</a:t>
            </a:r>
          </a:p>
          <a:p>
            <a:pPr eaLnBrk="1" fontAlgn="base" hangingPunct="1">
              <a:spcBef>
                <a:spcPct val="50000"/>
              </a:spcBef>
              <a:spcAft>
                <a:spcPct val="0"/>
              </a:spcAft>
            </a:pPr>
            <a:r>
              <a:rPr lang="en-US" sz="1600" b="1" dirty="0" smtClean="0">
                <a:solidFill>
                  <a:srgbClr val="000000"/>
                </a:solidFill>
              </a:rPr>
              <a:t>-       </a:t>
            </a:r>
            <a:r>
              <a:rPr lang="en-US" sz="1600" b="1" dirty="0" err="1" smtClean="0">
                <a:solidFill>
                  <a:srgbClr val="000000"/>
                </a:solidFill>
              </a:rPr>
              <a:t>Mũ</a:t>
            </a:r>
            <a:r>
              <a:rPr lang="en-US" sz="1600" b="1" dirty="0" smtClean="0">
                <a:solidFill>
                  <a:srgbClr val="000000"/>
                </a:solidFill>
              </a:rPr>
              <a:t> </a:t>
            </a:r>
            <a:r>
              <a:rPr lang="en-US" sz="1600" b="1" dirty="0" err="1" smtClean="0">
                <a:solidFill>
                  <a:srgbClr val="000000"/>
                </a:solidFill>
              </a:rPr>
              <a:t>đội</a:t>
            </a:r>
            <a:r>
              <a:rPr lang="en-US" sz="1600" b="1" dirty="0" smtClean="0">
                <a:solidFill>
                  <a:srgbClr val="000000"/>
                </a:solidFill>
              </a:rPr>
              <a:t> </a:t>
            </a:r>
            <a:r>
              <a:rPr lang="en-US" sz="1600" b="1" dirty="0" err="1" smtClean="0">
                <a:solidFill>
                  <a:srgbClr val="000000"/>
                </a:solidFill>
              </a:rPr>
              <a:t>ong</a:t>
            </a:r>
            <a:r>
              <a:rPr lang="en-US" sz="1600" b="1" dirty="0" smtClean="0">
                <a:solidFill>
                  <a:srgbClr val="000000"/>
                </a:solidFill>
              </a:rPr>
              <a:t> </a:t>
            </a:r>
            <a:r>
              <a:rPr lang="en-US" sz="1600" b="1" dirty="0" err="1" smtClean="0">
                <a:solidFill>
                  <a:srgbClr val="000000"/>
                </a:solidFill>
              </a:rPr>
              <a:t>và</a:t>
            </a:r>
            <a:r>
              <a:rPr lang="en-US" sz="1600" b="1" dirty="0" smtClean="0">
                <a:solidFill>
                  <a:srgbClr val="000000"/>
                </a:solidFill>
              </a:rPr>
              <a:t> </a:t>
            </a:r>
            <a:r>
              <a:rPr lang="en-US" sz="1600" b="1" dirty="0" err="1" smtClean="0">
                <a:solidFill>
                  <a:srgbClr val="000000"/>
                </a:solidFill>
              </a:rPr>
              <a:t>bướm</a:t>
            </a:r>
            <a:endParaRPr lang="en-US" sz="1600" b="1" dirty="0" smtClean="0">
              <a:solidFill>
                <a:srgbClr val="000000"/>
              </a:solidFill>
            </a:endParaRPr>
          </a:p>
          <a:p>
            <a:pPr eaLnBrk="1" fontAlgn="base" hangingPunct="1">
              <a:spcBef>
                <a:spcPct val="50000"/>
              </a:spcBef>
              <a:spcAft>
                <a:spcPct val="0"/>
              </a:spcAft>
            </a:pPr>
            <a:endParaRPr lang="en-US" sz="1600" b="1" dirty="0" smtClean="0">
              <a:solidFill>
                <a:srgbClr val="000000"/>
              </a:solidFill>
            </a:endParaRPr>
          </a:p>
          <a:p>
            <a:pPr eaLnBrk="1" fontAlgn="base" hangingPunct="1">
              <a:spcBef>
                <a:spcPct val="50000"/>
              </a:spcBef>
              <a:spcAft>
                <a:spcPct val="0"/>
              </a:spcAft>
              <a:buFontTx/>
              <a:buChar char="-"/>
            </a:pPr>
            <a:endParaRPr lang="en-US" sz="1600" b="1" dirty="0" smtClean="0">
              <a:solidFill>
                <a:srgbClr val="000000"/>
              </a:solidFill>
            </a:endParaRPr>
          </a:p>
          <a:p>
            <a:pPr eaLnBrk="1" fontAlgn="base" hangingPunct="1">
              <a:spcBef>
                <a:spcPct val="50000"/>
              </a:spcBef>
              <a:spcAft>
                <a:spcPct val="0"/>
              </a:spcAft>
            </a:pPr>
            <a:endParaRPr lang="en-US" sz="1600" b="1" dirty="0" smtClean="0">
              <a:solidFill>
                <a:srgbClr val="000000"/>
              </a:solidFill>
            </a:endParaRPr>
          </a:p>
          <a:p>
            <a:pPr eaLnBrk="1" fontAlgn="base" hangingPunct="1">
              <a:spcBef>
                <a:spcPct val="50000"/>
              </a:spcBef>
              <a:spcAft>
                <a:spcPct val="0"/>
              </a:spcAft>
            </a:pPr>
            <a:endParaRPr lang="en-US" sz="1600" b="1" dirty="0" smtClean="0">
              <a:solidFill>
                <a:srgbClr val="000000"/>
              </a:solidFill>
            </a:endParaRPr>
          </a:p>
        </p:txBody>
      </p:sp>
    </p:spTree>
    <p:extLst>
      <p:ext uri="{BB962C8B-B14F-4D97-AF65-F5344CB8AC3E}">
        <p14:creationId xmlns:p14="http://schemas.microsoft.com/office/powerpoint/2010/main" val="2908202001"/>
      </p:ext>
    </p:extLst>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nodeType="afterEffect">
                                  <p:stCondLst>
                                    <p:cond delay="0"/>
                                  </p:stCondLst>
                                  <p:childTnLst>
                                    <p:set>
                                      <p:cBhvr>
                                        <p:cTn id="6" dur="1" fill="hold">
                                          <p:stCondLst>
                                            <p:cond delay="0"/>
                                          </p:stCondLst>
                                        </p:cTn>
                                        <p:tgtEl>
                                          <p:spTgt spid="3087">
                                            <p:txEl>
                                              <p:pRg st="0" end="0"/>
                                            </p:txEl>
                                          </p:spTgt>
                                        </p:tgtEl>
                                        <p:attrNameLst>
                                          <p:attrName>style.visibility</p:attrName>
                                        </p:attrNameLst>
                                      </p:cBhvr>
                                      <p:to>
                                        <p:strVal val="visible"/>
                                      </p:to>
                                    </p:set>
                                    <p:animEffect transition="in" filter="wipe(right)">
                                      <p:cBhvr>
                                        <p:cTn id="7" dur="500"/>
                                        <p:tgtEl>
                                          <p:spTgt spid="3087">
                                            <p:txEl>
                                              <p:pRg st="0" end="0"/>
                                            </p:txEl>
                                          </p:spTgt>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3087">
                                            <p:txEl>
                                              <p:pRg st="1" end="1"/>
                                            </p:txEl>
                                          </p:spTgt>
                                        </p:tgtEl>
                                        <p:attrNameLst>
                                          <p:attrName>style.visibility</p:attrName>
                                        </p:attrNameLst>
                                      </p:cBhvr>
                                      <p:to>
                                        <p:strVal val="visible"/>
                                      </p:to>
                                    </p:set>
                                    <p:animEffect transition="in" filter="wipe(right)">
                                      <p:cBhvr>
                                        <p:cTn id="11" dur="500"/>
                                        <p:tgtEl>
                                          <p:spTgt spid="3087">
                                            <p:txEl>
                                              <p:pRg st="1" end="1"/>
                                            </p:txEl>
                                          </p:spTgt>
                                        </p:tgtEl>
                                      </p:cBhvr>
                                    </p:animEffect>
                                  </p:childTnLst>
                                </p:cTn>
                              </p:par>
                              <p:par>
                                <p:cTn id="12" presetID="22" presetClass="entr" presetSubtype="2" fill="hold" nodeType="withEffect">
                                  <p:stCondLst>
                                    <p:cond delay="0"/>
                                  </p:stCondLst>
                                  <p:childTnLst>
                                    <p:set>
                                      <p:cBhvr>
                                        <p:cTn id="13" dur="1" fill="hold">
                                          <p:stCondLst>
                                            <p:cond delay="0"/>
                                          </p:stCondLst>
                                        </p:cTn>
                                        <p:tgtEl>
                                          <p:spTgt spid="3087">
                                            <p:txEl>
                                              <p:pRg st="2" end="2"/>
                                            </p:txEl>
                                          </p:spTgt>
                                        </p:tgtEl>
                                        <p:attrNameLst>
                                          <p:attrName>style.visibility</p:attrName>
                                        </p:attrNameLst>
                                      </p:cBhvr>
                                      <p:to>
                                        <p:strVal val="visible"/>
                                      </p:to>
                                    </p:set>
                                    <p:animEffect transition="in" filter="wipe(right)">
                                      <p:cBhvr>
                                        <p:cTn id="14" dur="500"/>
                                        <p:tgtEl>
                                          <p:spTgt spid="3087">
                                            <p:txEl>
                                              <p:pRg st="2" end="2"/>
                                            </p:txEl>
                                          </p:spTgt>
                                        </p:tgtEl>
                                      </p:cBhvr>
                                    </p:animEffect>
                                  </p:childTnLst>
                                </p:cTn>
                              </p:par>
                              <p:par>
                                <p:cTn id="15" presetID="22" presetClass="entr" presetSubtype="2" fill="hold" nodeType="withEffect">
                                  <p:stCondLst>
                                    <p:cond delay="0"/>
                                  </p:stCondLst>
                                  <p:childTnLst>
                                    <p:set>
                                      <p:cBhvr>
                                        <p:cTn id="16" dur="1" fill="hold">
                                          <p:stCondLst>
                                            <p:cond delay="0"/>
                                          </p:stCondLst>
                                        </p:cTn>
                                        <p:tgtEl>
                                          <p:spTgt spid="3087">
                                            <p:txEl>
                                              <p:pRg st="3" end="3"/>
                                            </p:txEl>
                                          </p:spTgt>
                                        </p:tgtEl>
                                        <p:attrNameLst>
                                          <p:attrName>style.visibility</p:attrName>
                                        </p:attrNameLst>
                                      </p:cBhvr>
                                      <p:to>
                                        <p:strVal val="visible"/>
                                      </p:to>
                                    </p:set>
                                    <p:animEffect transition="in" filter="wipe(right)">
                                      <p:cBhvr>
                                        <p:cTn id="17" dur="500"/>
                                        <p:tgtEl>
                                          <p:spTgt spid="3087">
                                            <p:txEl>
                                              <p:pRg st="3" end="3"/>
                                            </p:txEl>
                                          </p:spTgt>
                                        </p:tgtEl>
                                      </p:cBhvr>
                                    </p:animEffect>
                                  </p:childTnLst>
                                </p:cTn>
                              </p:par>
                              <p:par>
                                <p:cTn id="18" presetID="22" presetClass="entr" presetSubtype="2" fill="hold" nodeType="withEffect">
                                  <p:stCondLst>
                                    <p:cond delay="0"/>
                                  </p:stCondLst>
                                  <p:childTnLst>
                                    <p:set>
                                      <p:cBhvr>
                                        <p:cTn id="19" dur="1" fill="hold">
                                          <p:stCondLst>
                                            <p:cond delay="0"/>
                                          </p:stCondLst>
                                        </p:cTn>
                                        <p:tgtEl>
                                          <p:spTgt spid="3087">
                                            <p:txEl>
                                              <p:pRg st="4" end="4"/>
                                            </p:txEl>
                                          </p:spTgt>
                                        </p:tgtEl>
                                        <p:attrNameLst>
                                          <p:attrName>style.visibility</p:attrName>
                                        </p:attrNameLst>
                                      </p:cBhvr>
                                      <p:to>
                                        <p:strVal val="visible"/>
                                      </p:to>
                                    </p:set>
                                    <p:animEffect transition="in" filter="wipe(right)">
                                      <p:cBhvr>
                                        <p:cTn id="20" dur="500"/>
                                        <p:tgtEl>
                                          <p:spTgt spid="3087">
                                            <p:txEl>
                                              <p:pRg st="4" end="4"/>
                                            </p:txEl>
                                          </p:spTgt>
                                        </p:tgtEl>
                                      </p:cBhvr>
                                    </p:animEffect>
                                  </p:childTnLst>
                                </p:cTn>
                              </p:par>
                              <p:par>
                                <p:cTn id="21" presetID="22" presetClass="entr" presetSubtype="2" fill="hold" nodeType="withEffect">
                                  <p:stCondLst>
                                    <p:cond delay="0"/>
                                  </p:stCondLst>
                                  <p:childTnLst>
                                    <p:set>
                                      <p:cBhvr>
                                        <p:cTn id="22" dur="1" fill="hold">
                                          <p:stCondLst>
                                            <p:cond delay="0"/>
                                          </p:stCondLst>
                                        </p:cTn>
                                        <p:tgtEl>
                                          <p:spTgt spid="3087">
                                            <p:txEl>
                                              <p:pRg st="5" end="5"/>
                                            </p:txEl>
                                          </p:spTgt>
                                        </p:tgtEl>
                                        <p:attrNameLst>
                                          <p:attrName>style.visibility</p:attrName>
                                        </p:attrNameLst>
                                      </p:cBhvr>
                                      <p:to>
                                        <p:strVal val="visible"/>
                                      </p:to>
                                    </p:set>
                                    <p:animEffect transition="in" filter="wipe(right)">
                                      <p:cBhvr>
                                        <p:cTn id="23" dur="500"/>
                                        <p:tgtEl>
                                          <p:spTgt spid="3087">
                                            <p:txEl>
                                              <p:pRg st="5" end="5"/>
                                            </p:txEl>
                                          </p:spTgt>
                                        </p:tgtEl>
                                      </p:cBhvr>
                                    </p:animEffect>
                                  </p:childTnLst>
                                </p:cTn>
                              </p:par>
                              <p:par>
                                <p:cTn id="24" presetID="22" presetClass="entr" presetSubtype="2" fill="hold" nodeType="withEffect">
                                  <p:stCondLst>
                                    <p:cond delay="0"/>
                                  </p:stCondLst>
                                  <p:childTnLst>
                                    <p:set>
                                      <p:cBhvr>
                                        <p:cTn id="25" dur="1" fill="hold">
                                          <p:stCondLst>
                                            <p:cond delay="0"/>
                                          </p:stCondLst>
                                        </p:cTn>
                                        <p:tgtEl>
                                          <p:spTgt spid="3087">
                                            <p:txEl>
                                              <p:pRg st="6" end="6"/>
                                            </p:txEl>
                                          </p:spTgt>
                                        </p:tgtEl>
                                        <p:attrNameLst>
                                          <p:attrName>style.visibility</p:attrName>
                                        </p:attrNameLst>
                                      </p:cBhvr>
                                      <p:to>
                                        <p:strVal val="visible"/>
                                      </p:to>
                                    </p:set>
                                    <p:animEffect transition="in" filter="wipe(right)">
                                      <p:cBhvr>
                                        <p:cTn id="26" dur="500"/>
                                        <p:tgtEl>
                                          <p:spTgt spid="3087">
                                            <p:txEl>
                                              <p:pRg st="6" end="6"/>
                                            </p:txEl>
                                          </p:spTgt>
                                        </p:tgtEl>
                                      </p:cBhvr>
                                    </p:animEffect>
                                  </p:childTnLst>
                                </p:cTn>
                              </p:par>
                              <p:par>
                                <p:cTn id="27" presetID="22" presetClass="entr" presetSubtype="2" fill="hold" nodeType="withEffect">
                                  <p:stCondLst>
                                    <p:cond delay="0"/>
                                  </p:stCondLst>
                                  <p:childTnLst>
                                    <p:set>
                                      <p:cBhvr>
                                        <p:cTn id="28" dur="1" fill="hold">
                                          <p:stCondLst>
                                            <p:cond delay="0"/>
                                          </p:stCondLst>
                                        </p:cTn>
                                        <p:tgtEl>
                                          <p:spTgt spid="3087">
                                            <p:txEl>
                                              <p:pRg st="7" end="7"/>
                                            </p:txEl>
                                          </p:spTgt>
                                        </p:tgtEl>
                                        <p:attrNameLst>
                                          <p:attrName>style.visibility</p:attrName>
                                        </p:attrNameLst>
                                      </p:cBhvr>
                                      <p:to>
                                        <p:strVal val="visible"/>
                                      </p:to>
                                    </p:set>
                                    <p:animEffect transition="in" filter="wipe(right)">
                                      <p:cBhvr>
                                        <p:cTn id="29" dur="500"/>
                                        <p:tgtEl>
                                          <p:spTgt spid="30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308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581025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13360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3840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15300" y="11430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038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562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2860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267200"/>
            <a:ext cx="1028700" cy="952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107" name="Object 11"/>
          <p:cNvGraphicFramePr>
            <a:graphicFrameLocks noChangeAspect="1"/>
          </p:cNvGraphicFramePr>
          <p:nvPr/>
        </p:nvGraphicFramePr>
        <p:xfrm>
          <a:off x="7143750" y="5026025"/>
          <a:ext cx="2000250" cy="1831975"/>
        </p:xfrm>
        <a:graphic>
          <a:graphicData uri="http://schemas.openxmlformats.org/presentationml/2006/ole">
            <mc:AlternateContent xmlns:mc="http://schemas.openxmlformats.org/markup-compatibility/2006">
              <mc:Choice xmlns:v="urn:schemas-microsoft-com:vml" Requires="v">
                <p:oleObj spid="_x0000_s4174" r:id="rId5" imgW="1999793" imgH="1831543" progId="MS_ClipArt_Gallery">
                  <p:embed/>
                </p:oleObj>
              </mc:Choice>
              <mc:Fallback>
                <p:oleObj r:id="rId5" imgW="1999793" imgH="1831543" progId="MS_ClipArt_Gallery">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0" y="5026025"/>
                        <a:ext cx="2000250"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8" name="Object 12"/>
          <p:cNvGraphicFramePr>
            <a:graphicFrameLocks noChangeAspect="1"/>
          </p:cNvGraphicFramePr>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spid="_x0000_s4175" r:id="rId7" imgW="1278331" imgH="1273759" progId="MS_ClipArt_Gallery">
                  <p:embed/>
                </p:oleObj>
              </mc:Choice>
              <mc:Fallback>
                <p:oleObj r:id="rId7" imgW="1278331" imgH="1273759" progId="MS_ClipArt_Gallery">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9" name="Oval 13"/>
          <p:cNvSpPr>
            <a:spLocks noChangeArrowheads="1"/>
          </p:cNvSpPr>
          <p:nvPr/>
        </p:nvSpPr>
        <p:spPr bwMode="auto">
          <a:xfrm>
            <a:off x="304800" y="1676400"/>
            <a:ext cx="8229600" cy="4419600"/>
          </a:xfrm>
          <a:prstGeom prst="ellipse">
            <a:avLst/>
          </a:prstGeom>
          <a:gradFill rotWithShape="1">
            <a:gsLst>
              <a:gs pos="0">
                <a:srgbClr val="0000FF">
                  <a:alpha val="83000"/>
                </a:srgbClr>
              </a:gs>
              <a:gs pos="100000">
                <a:srgbClr val="0000FF">
                  <a:gamma/>
                  <a:shade val="46275"/>
                  <a:invGamma/>
                  <a:alpha val="78999"/>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6000" b="1" smtClean="0">
              <a:solidFill>
                <a:srgbClr val="000000"/>
              </a:solidFill>
            </a:endParaRPr>
          </a:p>
        </p:txBody>
      </p:sp>
      <p:sp>
        <p:nvSpPr>
          <p:cNvPr id="4110" name="WordArt 14"/>
          <p:cNvSpPr>
            <a:spLocks noChangeArrowheads="1" noChangeShapeType="1" noTextEdit="1"/>
          </p:cNvSpPr>
          <p:nvPr/>
        </p:nvSpPr>
        <p:spPr bwMode="auto">
          <a:xfrm>
            <a:off x="2133600" y="2895600"/>
            <a:ext cx="4572000" cy="1600200"/>
          </a:xfrm>
          <a:prstGeom prst="rect">
            <a:avLst/>
          </a:prstGeom>
        </p:spPr>
        <p:txBody>
          <a:bodyPr wrap="none" fromWordArt="1">
            <a:prstTxWarp prst="textWave2">
              <a:avLst>
                <a:gd name="adj1" fmla="val 13005"/>
                <a:gd name="adj2" fmla="val 0"/>
              </a:avLst>
            </a:prstTxWarp>
          </a:bodyPr>
          <a:lstStyle/>
          <a:p>
            <a:pPr algn="ctr" fontAlgn="base">
              <a:spcBef>
                <a:spcPct val="0"/>
              </a:spcBef>
              <a:spcAft>
                <a:spcPct val="0"/>
              </a:spcAft>
            </a:pPr>
            <a:r>
              <a:rPr lang="en-US" sz="4800" b="1" kern="10" dirty="0" err="1" smtClean="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a:rPr>
              <a:t>Ổn</a:t>
            </a:r>
            <a:r>
              <a:rPr lang="en-US" sz="4800" b="1" kern="10" dirty="0" smtClean="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a:rPr>
              <a:t> </a:t>
            </a:r>
            <a:r>
              <a:rPr lang="en-US" sz="4800" b="1" kern="10" dirty="0" err="1" smtClean="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a:rPr>
              <a:t>định</a:t>
            </a:r>
            <a:r>
              <a:rPr lang="en-US" sz="4800" b="1" kern="10" dirty="0" smtClean="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a:rPr>
              <a:t> </a:t>
            </a:r>
            <a:r>
              <a:rPr lang="en-US" sz="4800" b="1" kern="10" dirty="0" err="1" smtClean="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a:rPr>
              <a:t>tổ</a:t>
            </a:r>
            <a:r>
              <a:rPr lang="en-US" sz="4800" b="1" kern="10" dirty="0" smtClean="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a:rPr>
              <a:t> </a:t>
            </a:r>
            <a:r>
              <a:rPr lang="en-US" sz="4800" b="1" kern="10" dirty="0" err="1" smtClean="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a:rPr>
              <a:t>chức</a:t>
            </a:r>
            <a:endParaRPr lang="en-US" sz="4800" b="1" kern="10" dirty="0" smtClean="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a:endParaRPr>
          </a:p>
        </p:txBody>
      </p:sp>
      <p:sp>
        <p:nvSpPr>
          <p:cNvPr id="4111" name="Text Box 15"/>
          <p:cNvSpPr txBox="1">
            <a:spLocks noChangeArrowheads="1"/>
          </p:cNvSpPr>
          <p:nvPr/>
        </p:nvSpPr>
        <p:spPr bwMode="auto">
          <a:xfrm>
            <a:off x="3048000" y="457200"/>
            <a:ext cx="3048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3200" b="1" i="1" smtClean="0">
                <a:solidFill>
                  <a:srgbClr val="FF3300"/>
                </a:solidFill>
              </a:rPr>
              <a:t>Hoạt động 1</a:t>
            </a:r>
          </a:p>
        </p:txBody>
      </p:sp>
    </p:spTree>
    <p:extLst>
      <p:ext uri="{BB962C8B-B14F-4D97-AF65-F5344CB8AC3E}">
        <p14:creationId xmlns:p14="http://schemas.microsoft.com/office/powerpoint/2010/main" val="1657772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11"/>
                                        </p:tgtEl>
                                        <p:attrNameLst>
                                          <p:attrName>style.visibility</p:attrName>
                                        </p:attrNameLst>
                                      </p:cBhvr>
                                      <p:to>
                                        <p:strVal val="visible"/>
                                      </p:to>
                                    </p:set>
                                    <p:animEffect transition="in" filter="wipe(up)">
                                      <p:cBhvr>
                                        <p:cTn id="7" dur="3000"/>
                                        <p:tgtEl>
                                          <p:spTgt spid="41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09"/>
                                        </p:tgtEl>
                                        <p:attrNameLst>
                                          <p:attrName>style.visibility</p:attrName>
                                        </p:attrNameLst>
                                      </p:cBhvr>
                                      <p:to>
                                        <p:strVal val="visible"/>
                                      </p:to>
                                    </p:set>
                                    <p:animEffect transition="in" filter="wipe(left)">
                                      <p:cBhvr>
                                        <p:cTn id="12" dur="3000"/>
                                        <p:tgtEl>
                                          <p:spTgt spid="41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110"/>
                                        </p:tgtEl>
                                        <p:attrNameLst>
                                          <p:attrName>style.visibility</p:attrName>
                                        </p:attrNameLst>
                                      </p:cBhvr>
                                      <p:to>
                                        <p:strVal val="visible"/>
                                      </p:to>
                                    </p:set>
                                    <p:animEffect transition="in" filter="wipe(right)">
                                      <p:cBhvr>
                                        <p:cTn id="17" dur="3000"/>
                                        <p:tgtEl>
                                          <p:spTgt spid="4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9" grpId="0" animBg="1"/>
      <p:bldP spid="4110" grpId="0" animBg="1"/>
      <p:bldP spid="41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581025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13360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3840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50292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038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562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2860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267200"/>
            <a:ext cx="1028700" cy="952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275" name="Object 11"/>
          <p:cNvGraphicFramePr>
            <a:graphicFrameLocks noChangeAspect="1"/>
          </p:cNvGraphicFramePr>
          <p:nvPr/>
        </p:nvGraphicFramePr>
        <p:xfrm>
          <a:off x="7143750" y="5026025"/>
          <a:ext cx="2000250" cy="1831975"/>
        </p:xfrm>
        <a:graphic>
          <a:graphicData uri="http://schemas.openxmlformats.org/presentationml/2006/ole">
            <mc:AlternateContent xmlns:mc="http://schemas.openxmlformats.org/markup-compatibility/2006">
              <mc:Choice xmlns:v="urn:schemas-microsoft-com:vml" Requires="v">
                <p:oleObj spid="_x0000_s5198" r:id="rId5" imgW="1999793" imgH="1831543" progId="MS_ClipArt_Gallery">
                  <p:embed/>
                </p:oleObj>
              </mc:Choice>
              <mc:Fallback>
                <p:oleObj r:id="rId5" imgW="1999793" imgH="1831543" progId="MS_ClipArt_Gallery">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0" y="5026025"/>
                        <a:ext cx="2000250"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6" name="Object 12"/>
          <p:cNvGraphicFramePr>
            <a:graphicFrameLocks noChangeAspect="1"/>
          </p:cNvGraphicFramePr>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spid="_x0000_s5199" r:id="rId7" imgW="1278331" imgH="1273759" progId="MS_ClipArt_Gallery">
                  <p:embed/>
                </p:oleObj>
              </mc:Choice>
              <mc:Fallback>
                <p:oleObj r:id="rId7" imgW="1278331" imgH="1273759" progId="MS_ClipArt_Gallery">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7" name="Oval 13"/>
          <p:cNvSpPr>
            <a:spLocks noChangeArrowheads="1"/>
          </p:cNvSpPr>
          <p:nvPr/>
        </p:nvSpPr>
        <p:spPr bwMode="auto">
          <a:xfrm>
            <a:off x="381000" y="1524000"/>
            <a:ext cx="8305800" cy="2971800"/>
          </a:xfrm>
          <a:prstGeom prst="ellipse">
            <a:avLst/>
          </a:prstGeom>
          <a:gradFill rotWithShape="1">
            <a:gsLst>
              <a:gs pos="0">
                <a:srgbClr val="CCCC00"/>
              </a:gs>
              <a:gs pos="50000">
                <a:srgbClr val="CCCC00">
                  <a:gamma/>
                  <a:shade val="46275"/>
                  <a:invGamma/>
                </a:srgbClr>
              </a:gs>
              <a:gs pos="100000">
                <a:srgbClr val="CCCC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6000" b="1" smtClean="0">
              <a:solidFill>
                <a:srgbClr val="000000"/>
              </a:solidFill>
            </a:endParaRPr>
          </a:p>
        </p:txBody>
      </p:sp>
      <p:sp>
        <p:nvSpPr>
          <p:cNvPr id="11278" name="Text Box 14"/>
          <p:cNvSpPr txBox="1">
            <a:spLocks noChangeArrowheads="1"/>
          </p:cNvSpPr>
          <p:nvPr/>
        </p:nvSpPr>
        <p:spPr bwMode="auto">
          <a:xfrm>
            <a:off x="2286000" y="381000"/>
            <a:ext cx="457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3200" b="1" smtClean="0">
                <a:solidFill>
                  <a:srgbClr val="FF3300"/>
                </a:solidFill>
              </a:rPr>
              <a:t>Hoạt động 2</a:t>
            </a:r>
          </a:p>
        </p:txBody>
      </p:sp>
      <p:sp>
        <p:nvSpPr>
          <p:cNvPr id="11279" name="WordArt 15"/>
          <p:cNvSpPr>
            <a:spLocks noChangeArrowheads="1" noChangeShapeType="1" noTextEdit="1"/>
          </p:cNvSpPr>
          <p:nvPr/>
        </p:nvSpPr>
        <p:spPr bwMode="auto">
          <a:xfrm>
            <a:off x="1143000" y="1981200"/>
            <a:ext cx="6553200" cy="1771650"/>
          </a:xfrm>
          <a:prstGeom prst="rect">
            <a:avLst/>
          </a:prstGeom>
        </p:spPr>
        <p:txBody>
          <a:bodyPr wrap="none" fromWordArt="1">
            <a:prstTxWarp prst="textWave2">
              <a:avLst>
                <a:gd name="adj1" fmla="val 13005"/>
                <a:gd name="adj2" fmla="val 416"/>
              </a:avLst>
            </a:prstTxWarp>
          </a:bodyPr>
          <a:lstStyle/>
          <a:p>
            <a:pPr algn="ctr" fontAlgn="base">
              <a:spcBef>
                <a:spcPct val="0"/>
              </a:spcBef>
              <a:spcAft>
                <a:spcPct val="0"/>
              </a:spcAft>
            </a:pPr>
            <a:r>
              <a:rPr lang="en-US" sz="60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rPr>
              <a:t>Đ</a:t>
            </a:r>
            <a:r>
              <a:rPr lang="vi-VN" sz="60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rPr>
              <a:t>ọc thơ “</a:t>
            </a:r>
            <a:r>
              <a:rPr lang="en-US" sz="6000" b="1"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rPr>
              <a:t>Ong</a:t>
            </a:r>
            <a:r>
              <a:rPr lang="en-US" sz="60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rPr>
              <a:t> </a:t>
            </a:r>
            <a:r>
              <a:rPr lang="en-US" sz="6000" b="1"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rPr>
              <a:t>và</a:t>
            </a:r>
            <a:r>
              <a:rPr lang="en-US" sz="60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rPr>
              <a:t> </a:t>
            </a:r>
            <a:r>
              <a:rPr lang="en-US" sz="6000" b="1"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rPr>
              <a:t>Bướm</a:t>
            </a:r>
            <a:r>
              <a:rPr lang="vi-VN" sz="60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rPr>
              <a:t>"</a:t>
            </a:r>
            <a:endParaRPr lang="en-US" sz="60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endParaRPr>
          </a:p>
        </p:txBody>
      </p:sp>
    </p:spTree>
    <p:extLst>
      <p:ext uri="{BB962C8B-B14F-4D97-AF65-F5344CB8AC3E}">
        <p14:creationId xmlns:p14="http://schemas.microsoft.com/office/powerpoint/2010/main" val="1816619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330985"/>
            <a:ext cx="8163168" cy="61460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457200"/>
            <a:ext cx="2159000" cy="2159000"/>
          </a:xfrm>
          <a:prstGeom prst="ellipse">
            <a:avLst/>
          </a:prstGeom>
          <a:ln>
            <a:noFill/>
          </a:ln>
          <a:effectLst>
            <a:softEdge rad="112500"/>
          </a:effectLst>
        </p:spPr>
      </p:pic>
    </p:spTree>
    <p:extLst>
      <p:ext uri="{BB962C8B-B14F-4D97-AF65-F5344CB8AC3E}">
        <p14:creationId xmlns:p14="http://schemas.microsoft.com/office/powerpoint/2010/main" val="28083092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330985"/>
            <a:ext cx="8163168" cy="61460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457200"/>
            <a:ext cx="2159000" cy="2159000"/>
          </a:xfrm>
          <a:prstGeom prst="ellipse">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10" y="1576832"/>
            <a:ext cx="2721590" cy="2249848"/>
          </a:xfrm>
          <a:prstGeom prst="ellipse">
            <a:avLst/>
          </a:prstGeom>
          <a:ln>
            <a:noFill/>
          </a:ln>
          <a:effectLst>
            <a:softEdge rad="112500"/>
          </a:effectLst>
        </p:spPr>
      </p:pic>
    </p:spTree>
    <p:extLst>
      <p:ext uri="{BB962C8B-B14F-4D97-AF65-F5344CB8AC3E}">
        <p14:creationId xmlns:p14="http://schemas.microsoft.com/office/powerpoint/2010/main" val="40054900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330985"/>
            <a:ext cx="8163168" cy="61460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2510"/>
            <a:ext cx="3200400" cy="4114800"/>
          </a:xfrm>
          <a:prstGeom prst="ellipse">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800" y="2755900"/>
            <a:ext cx="2181532" cy="1803400"/>
          </a:xfrm>
          <a:prstGeom prst="ellipse">
            <a:avLst/>
          </a:prstGeom>
          <a:ln>
            <a:noFill/>
          </a:ln>
          <a:effectLst>
            <a:softEdge rad="112500"/>
          </a:effectLst>
        </p:spPr>
      </p:pic>
    </p:spTree>
    <p:extLst>
      <p:ext uri="{BB962C8B-B14F-4D97-AF65-F5344CB8AC3E}">
        <p14:creationId xmlns:p14="http://schemas.microsoft.com/office/powerpoint/2010/main" val="40054900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330985"/>
            <a:ext cx="8163168" cy="61460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1734403"/>
            <a:ext cx="1905000" cy="1905000"/>
          </a:xfrm>
          <a:prstGeom prst="ellipse">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81027"/>
            <a:ext cx="3931954" cy="3250415"/>
          </a:xfrm>
          <a:prstGeom prst="ellipse">
            <a:avLst/>
          </a:prstGeom>
          <a:ln>
            <a:noFill/>
          </a:ln>
          <a:effectLst>
            <a:softEdge rad="112500"/>
          </a:effectLst>
        </p:spPr>
      </p:pic>
    </p:spTree>
    <p:extLst>
      <p:ext uri="{BB962C8B-B14F-4D97-AF65-F5344CB8AC3E}">
        <p14:creationId xmlns:p14="http://schemas.microsoft.com/office/powerpoint/2010/main" val="40054900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308</TotalTime>
  <Words>451</Words>
  <Application>Microsoft Office PowerPoint</Application>
  <PresentationFormat>On-screen Show (4:3)</PresentationFormat>
  <Paragraphs>62</Paragraphs>
  <Slides>19</Slides>
  <Notes>0</Notes>
  <HiddenSlides>0</HiddenSlides>
  <MMClips>5</MMClips>
  <ScaleCrop>false</ScaleCrop>
  <HeadingPairs>
    <vt:vector size="8" baseType="variant">
      <vt:variant>
        <vt:lpstr>Fonts Used</vt:lpstr>
      </vt:variant>
      <vt:variant>
        <vt:i4>4</vt:i4>
      </vt:variant>
      <vt:variant>
        <vt:lpstr>Theme</vt:lpstr>
      </vt:variant>
      <vt:variant>
        <vt:i4>9</vt:i4>
      </vt:variant>
      <vt:variant>
        <vt:lpstr>Embedded OLE Servers</vt:lpstr>
      </vt:variant>
      <vt:variant>
        <vt:i4>1</vt:i4>
      </vt:variant>
      <vt:variant>
        <vt:lpstr>Slide Titles</vt:lpstr>
      </vt:variant>
      <vt:variant>
        <vt:i4>19</vt:i4>
      </vt:variant>
    </vt:vector>
  </HeadingPairs>
  <TitlesOfParts>
    <vt:vector size="33" baseType="lpstr">
      <vt:lpstr>Arial</vt:lpstr>
      <vt:lpstr>Calibri</vt:lpstr>
      <vt:lpstr>Times New Roman</vt:lpstr>
      <vt:lpstr>Wingdings</vt:lpstr>
      <vt:lpstr>Office Theme</vt:lpstr>
      <vt:lpstr>Default Design</vt:lpstr>
      <vt:lpstr>1_Default Design</vt:lpstr>
      <vt:lpstr>2_Default Design</vt:lpstr>
      <vt:lpstr>3_Default Design</vt:lpstr>
      <vt:lpstr>4_Default Design</vt:lpstr>
      <vt:lpstr>5_Default Design</vt:lpstr>
      <vt:lpstr>6_Default Design</vt:lpstr>
      <vt:lpstr>7_Default Design</vt:lpstr>
      <vt:lpstr>MS_ClipArt_Gallery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bonhech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bn7</dc:creator>
  <cp:lastModifiedBy>x</cp:lastModifiedBy>
  <cp:revision>39</cp:revision>
  <dcterms:created xsi:type="dcterms:W3CDTF">2017-10-25T23:34:25Z</dcterms:created>
  <dcterms:modified xsi:type="dcterms:W3CDTF">2021-09-02T15:27:59Z</dcterms:modified>
</cp:coreProperties>
</file>