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57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75" r:id="rId15"/>
    <p:sldId id="276" r:id="rId16"/>
    <p:sldId id="269" r:id="rId17"/>
    <p:sldId id="278" r:id="rId18"/>
    <p:sldId id="271" r:id="rId19"/>
    <p:sldId id="272" r:id="rId20"/>
    <p:sldId id="273" r:id="rId21"/>
    <p:sldId id="274" r:id="rId22"/>
    <p:sldId id="279" r:id="rId23"/>
    <p:sldId id="280" r:id="rId24"/>
    <p:sldId id="281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352-30BC-4CEA-A006-DD4177E179E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9D1B-2B74-419C-81C9-2E6A458CB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352-30BC-4CEA-A006-DD4177E179E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9D1B-2B74-419C-81C9-2E6A458CB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8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352-30BC-4CEA-A006-DD4177E179E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9D1B-2B74-419C-81C9-2E6A458CB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9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352-30BC-4CEA-A006-DD4177E179E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9D1B-2B74-419C-81C9-2E6A458CB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6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352-30BC-4CEA-A006-DD4177E179E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9D1B-2B74-419C-81C9-2E6A458CB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3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352-30BC-4CEA-A006-DD4177E179E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9D1B-2B74-419C-81C9-2E6A458CB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7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352-30BC-4CEA-A006-DD4177E179E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9D1B-2B74-419C-81C9-2E6A458CB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352-30BC-4CEA-A006-DD4177E179E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9D1B-2B74-419C-81C9-2E6A458CB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8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352-30BC-4CEA-A006-DD4177E179E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9D1B-2B74-419C-81C9-2E6A458CB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2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352-30BC-4CEA-A006-DD4177E179E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9D1B-2B74-419C-81C9-2E6A458CB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2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352-30BC-4CEA-A006-DD4177E179E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9D1B-2B74-419C-81C9-2E6A458CB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6352-30BC-4CEA-A006-DD4177E179E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9D1B-2B74-419C-81C9-2E6A458CB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inh-nen-giao-an-powerpoint-dep-10-356x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914400"/>
            <a:ext cx="6477000" cy="483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PHÒNG GIÁO DỤC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</a:rPr>
              <a:t>TRƯỜNG MẦM NON CỰ KHỐI </a:t>
            </a:r>
          </a:p>
          <a:p>
            <a:endParaRPr lang="en-US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GIÁO ÁN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PHÁT TRIỂN NHẬN THỨC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99"/>
                </a:solidFill>
              </a:rPr>
              <a:t>Đê tài : nhận biết tập nói quả cam, quả chuối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99"/>
                </a:solidFill>
              </a:rPr>
              <a:t>Lứa tuổi : nhà trẻ 24- 36 tháng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99"/>
                </a:solidFill>
              </a:rPr>
              <a:t>Thời gian : 12- 15 phút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99"/>
                </a:solidFill>
              </a:rPr>
              <a:t>Giáo </a:t>
            </a:r>
            <a:r>
              <a:rPr lang="en-US" sz="2400" b="1" dirty="0" err="1">
                <a:solidFill>
                  <a:srgbClr val="000099"/>
                </a:solidFill>
              </a:rPr>
              <a:t>viên</a:t>
            </a:r>
            <a:r>
              <a:rPr lang="en-US" sz="2400" b="1" dirty="0">
                <a:solidFill>
                  <a:srgbClr val="000099"/>
                </a:solidFill>
              </a:rPr>
              <a:t> : </a:t>
            </a:r>
            <a:r>
              <a:rPr lang="en-US" sz="2400" b="1" dirty="0" err="1">
                <a:solidFill>
                  <a:srgbClr val="000099"/>
                </a:solidFill>
              </a:rPr>
              <a:t>Phạm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Thị</a:t>
            </a:r>
            <a:r>
              <a:rPr lang="en-US" sz="2400" b="1" dirty="0">
                <a:solidFill>
                  <a:srgbClr val="000099"/>
                </a:solidFill>
              </a:rPr>
              <a:t> Thu </a:t>
            </a:r>
            <a:r>
              <a:rPr lang="en-US" sz="2400" b="1" dirty="0" err="1">
                <a:solidFill>
                  <a:srgbClr val="000099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</a:rPr>
              <a:t>Năm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học</a:t>
            </a:r>
            <a:r>
              <a:rPr lang="en-US" sz="2400" b="1" dirty="0">
                <a:solidFill>
                  <a:srgbClr val="0000FF"/>
                </a:solidFill>
              </a:rPr>
              <a:t> 2021- 2022 </a:t>
            </a:r>
          </a:p>
        </p:txBody>
      </p:sp>
    </p:spTree>
    <p:extLst>
      <p:ext uri="{BB962C8B-B14F-4D97-AF65-F5344CB8AC3E}">
        <p14:creationId xmlns:p14="http://schemas.microsoft.com/office/powerpoint/2010/main" val="53128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áº¿t quáº£ hÃ¬nh áº£nh cho quáº£ chuá»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4" y="1485161"/>
            <a:ext cx="8976360" cy="49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702587"/>
            <a:ext cx="2691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Quả chuối </a:t>
            </a:r>
          </a:p>
        </p:txBody>
      </p:sp>
    </p:spTree>
    <p:extLst>
      <p:ext uri="{BB962C8B-B14F-4D97-AF65-F5344CB8AC3E}">
        <p14:creationId xmlns:p14="http://schemas.microsoft.com/office/powerpoint/2010/main" val="178683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quáº£ chuá»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381000"/>
            <a:ext cx="8977746" cy="56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0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5196"/>
            <a:ext cx="9123218" cy="6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5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9180041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9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bc397dcefc1caf34bfb6f6e1cdf482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03" y="0"/>
            <a:ext cx="9273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256" y="1905000"/>
            <a:ext cx="8123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 sánh quả cam quả chuối </a:t>
            </a:r>
          </a:p>
        </p:txBody>
      </p:sp>
    </p:spTree>
    <p:extLst>
      <p:ext uri="{BB962C8B-B14F-4D97-AF65-F5344CB8AC3E}">
        <p14:creationId xmlns:p14="http://schemas.microsoft.com/office/powerpoint/2010/main" val="22590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128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áº¿t quáº£ hÃ¬nh áº£nh cho quáº£ chuá»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5791200" cy="32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c397dcefc1caf34bfb6f6e1cdf482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03" y="0"/>
            <a:ext cx="9273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9170" y="2309612"/>
            <a:ext cx="85595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Mở rộng các loại quả </a:t>
            </a:r>
          </a:p>
        </p:txBody>
      </p:sp>
    </p:spTree>
    <p:extLst>
      <p:ext uri="{BB962C8B-B14F-4D97-AF65-F5344CB8AC3E}">
        <p14:creationId xmlns:p14="http://schemas.microsoft.com/office/powerpoint/2010/main" val="250425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quáº£ dÆ°a háº¥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7708"/>
            <a:ext cx="9110472" cy="683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áº¿t quáº£ hÃ¬nh áº£nh cho quáº£ Äu Äá»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"/>
            <a:ext cx="9142749" cy="68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53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áº¿t quáº£ hÃ¬nh áº£nh cho quáº£ soÃ 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8305800" cy="68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5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bc397dcefc1caf34bfb6f6e1cdf482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64" y="0"/>
            <a:ext cx="916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8764" y="6927"/>
            <a:ext cx="8077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FF0000"/>
                </a:solidFill>
              </a:rPr>
              <a:t>.Mục đích yêu cầu 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b="1" i="1" dirty="0"/>
              <a:t>1. Kiến thức</a:t>
            </a:r>
            <a:r>
              <a:rPr lang="en-US" sz="2200" dirty="0"/>
              <a:t> :</a:t>
            </a:r>
          </a:p>
          <a:p>
            <a:r>
              <a:rPr lang="en-US" sz="2200" dirty="0"/>
              <a:t>- Trẻ nhận biết và gọi đúng tên : quả cam, quả chuối</a:t>
            </a:r>
          </a:p>
          <a:p>
            <a:r>
              <a:rPr lang="en-US" sz="2200" dirty="0"/>
              <a:t>- Trẻ nhận biết được đặc điểm của quả cam, quả chuối </a:t>
            </a:r>
          </a:p>
          <a:p>
            <a:r>
              <a:rPr lang="en-US" sz="2200" dirty="0"/>
              <a:t>+ Quả cam: màu xanh,vỏ sần sùi, hình tròn ,bên trong có múi , có tép, có hạt </a:t>
            </a:r>
          </a:p>
          <a:p>
            <a:r>
              <a:rPr lang="en-US" sz="2200" dirty="0"/>
              <a:t>+ Khi ăn cam phải bóc bỏ , bỏ hạt, ăn cam có vị hơi chua </a:t>
            </a:r>
          </a:p>
          <a:p>
            <a:r>
              <a:rPr lang="en-US" sz="2200" dirty="0"/>
              <a:t>+ Quả chuối : vỏ màu vàng, vỏ nhẵn, khi ăn phải bóc vỏ, bên trong là phần thịt chuối ăn có vị ngọt </a:t>
            </a:r>
          </a:p>
          <a:p>
            <a:r>
              <a:rPr lang="en-US" sz="2200" dirty="0"/>
              <a:t>-Trẻ phân biệt được quả cam, quả chuối thông qua hình dạng màu sắc </a:t>
            </a:r>
          </a:p>
          <a:p>
            <a:r>
              <a:rPr lang="en-US" sz="2200" dirty="0"/>
              <a:t>2</a:t>
            </a:r>
            <a:r>
              <a:rPr lang="en-US" sz="2200" b="1" i="1" dirty="0"/>
              <a:t>. Kỹ năng </a:t>
            </a:r>
            <a:endParaRPr lang="en-US" sz="2200" dirty="0"/>
          </a:p>
          <a:p>
            <a:r>
              <a:rPr lang="en-US" sz="2200" dirty="0"/>
              <a:t>- Rèn trẻ kỹ năng quan sát, ghi nhớ có chủ đích </a:t>
            </a:r>
          </a:p>
          <a:p>
            <a:r>
              <a:rPr lang="en-US" sz="2200" b="1" i="1" dirty="0"/>
              <a:t>3. Ngôn ngữ </a:t>
            </a:r>
            <a:endParaRPr lang="en-US" sz="2200" dirty="0"/>
          </a:p>
          <a:p>
            <a:r>
              <a:rPr lang="en-US" sz="2200" dirty="0"/>
              <a:t>- Rèn trẻ nói đúng các từ : quả cam, quả chuối </a:t>
            </a:r>
          </a:p>
          <a:p>
            <a:r>
              <a:rPr lang="en-US" sz="2200" b="1" i="1" dirty="0"/>
              <a:t>4. Thái độ </a:t>
            </a:r>
            <a:endParaRPr lang="en-US" sz="2200" dirty="0"/>
          </a:p>
          <a:p>
            <a:r>
              <a:rPr lang="en-US" sz="2200" dirty="0"/>
              <a:t>- Trẻ biết mời mọi người xung quanh trước khi ăn </a:t>
            </a:r>
          </a:p>
          <a:p>
            <a:r>
              <a:rPr lang="en-US" sz="2200" dirty="0"/>
              <a:t>- Biết đưa và nhận đồ vật bằng hai tay</a:t>
            </a:r>
          </a:p>
          <a:p>
            <a:r>
              <a:rPr lang="en-US" sz="2200" dirty="0"/>
              <a:t>- Trẻ biết thực hiện yêu cầu của  giáo viên khi tham gia các hoạt động tập thể </a:t>
            </a:r>
          </a:p>
        </p:txBody>
      </p:sp>
    </p:spTree>
    <p:extLst>
      <p:ext uri="{BB962C8B-B14F-4D97-AF65-F5344CB8AC3E}">
        <p14:creationId xmlns:p14="http://schemas.microsoft.com/office/powerpoint/2010/main" val="642009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71437"/>
            <a:ext cx="9048751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11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5638800" cy="54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15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45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57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81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ình nền\framing-clipar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8654" y="1566023"/>
            <a:ext cx="5805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Kếtthúc tiết học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5570" y="3429000"/>
            <a:ext cx="5032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00FF"/>
                </a:solidFill>
              </a:rPr>
              <a:t>Chúc các bé chăm ngoan mạnh khỏe </a:t>
            </a:r>
          </a:p>
        </p:txBody>
      </p:sp>
    </p:spTree>
    <p:extLst>
      <p:ext uri="{BB962C8B-B14F-4D97-AF65-F5344CB8AC3E}">
        <p14:creationId xmlns:p14="http://schemas.microsoft.com/office/powerpoint/2010/main" val="52709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009" y="2395118"/>
            <a:ext cx="8359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Chơi trò chơi : gieo hạt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</a:rPr>
              <a:t>Cùng đến thăm khu vườn của  bác </a:t>
            </a:r>
            <a:r>
              <a:rPr lang="en-US" sz="3200" b="1" dirty="0">
                <a:solidFill>
                  <a:srgbClr val="0000FF"/>
                </a:solidFill>
              </a:rPr>
              <a:t>Gấu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6214" y="1295400"/>
            <a:ext cx="3935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 động 1 </a:t>
            </a:r>
          </a:p>
        </p:txBody>
      </p:sp>
    </p:spTree>
    <p:extLst>
      <p:ext uri="{BB962C8B-B14F-4D97-AF65-F5344CB8AC3E}">
        <p14:creationId xmlns:p14="http://schemas.microsoft.com/office/powerpoint/2010/main" val="379013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" y="72044"/>
            <a:ext cx="9106581" cy="68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6981" y="2090172"/>
            <a:ext cx="667240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2:</a:t>
            </a:r>
          </a:p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Nhận biết tập nói </a:t>
            </a:r>
          </a:p>
        </p:txBody>
      </p:sp>
    </p:spTree>
    <p:extLst>
      <p:ext uri="{BB962C8B-B14F-4D97-AF65-F5344CB8AC3E}">
        <p14:creationId xmlns:p14="http://schemas.microsoft.com/office/powerpoint/2010/main" val="393917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4008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482679"/>
            <a:ext cx="2379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Quả cam </a:t>
            </a:r>
          </a:p>
        </p:txBody>
      </p:sp>
    </p:spTree>
    <p:extLst>
      <p:ext uri="{BB962C8B-B14F-4D97-AF65-F5344CB8AC3E}">
        <p14:creationId xmlns:p14="http://schemas.microsoft.com/office/powerpoint/2010/main" val="418140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vá» cam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1" y="0"/>
            <a:ext cx="9185751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2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1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09364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0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715000" cy="68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306</Words>
  <Application>Microsoft Office PowerPoint</Application>
  <PresentationFormat>On-screen Show (4:3)</PresentationFormat>
  <Paragraphs>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THU HƯƠNG</cp:lastModifiedBy>
  <cp:revision>17</cp:revision>
  <dcterms:created xsi:type="dcterms:W3CDTF">2018-09-29T05:31:18Z</dcterms:created>
  <dcterms:modified xsi:type="dcterms:W3CDTF">2022-01-17T03:26:54Z</dcterms:modified>
</cp:coreProperties>
</file>