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9" r:id="rId3"/>
    <p:sldId id="286" r:id="rId4"/>
    <p:sldId id="256" r:id="rId5"/>
    <p:sldId id="288" r:id="rId6"/>
    <p:sldId id="289" r:id="rId7"/>
    <p:sldId id="290" r:id="rId8"/>
    <p:sldId id="291" r:id="rId9"/>
    <p:sldId id="272" r:id="rId10"/>
    <p:sldId id="274" r:id="rId11"/>
    <p:sldId id="276" r:id="rId12"/>
    <p:sldId id="277" r:id="rId13"/>
    <p:sldId id="293" r:id="rId14"/>
    <p:sldId id="294" r:id="rId15"/>
    <p:sldId id="295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8093-BB0E-493D-A153-8B48DFEEDE9F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2117-851D-452E-8A84-57AE279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38F2E8-3347-4E39-A528-FD9500BFA36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FF70-C2A3-4D92-8801-CA889D78198C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hyperlink" Target="file:///G:\Copy%20of%20tro%20choi%20am%20nhac-lan.ppt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wmf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7.gif"/><Relationship Id="rId7" Type="http://schemas.openxmlformats.org/officeDocument/2006/relationships/image" Target="../media/image1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11" Type="http://schemas.openxmlformats.org/officeDocument/2006/relationships/image" Target="../media/image24.wmf"/><Relationship Id="rId5" Type="http://schemas.openxmlformats.org/officeDocument/2006/relationships/image" Target="../media/image20.gif"/><Relationship Id="rId10" Type="http://schemas.openxmlformats.org/officeDocument/2006/relationships/image" Target="../media/image23.png"/><Relationship Id="rId4" Type="http://schemas.openxmlformats.org/officeDocument/2006/relationships/image" Target="../media/image19.gif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hyperlink" Target="file:///G:\Copy%20of%20tro%20choi%20am%20nhac-lan.pp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8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hyperlink" Target="file:///G:\Copy%20of%20tro%20choi%20am%20nhac-lan.ppt" TargetMode="External"/><Relationship Id="rId5" Type="http://schemas.openxmlformats.org/officeDocument/2006/relationships/image" Target="../media/image5.gif"/><Relationship Id="rId10" Type="http://schemas.openxmlformats.org/officeDocument/2006/relationships/image" Target="../media/image7.gif"/><Relationship Id="rId4" Type="http://schemas.openxmlformats.org/officeDocument/2006/relationships/image" Target="../media/image4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hyperlink" Target="file:///G:\Copy%20of%20tro%20choi%20am%20nhac-lan.ppt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12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10.gif"/><Relationship Id="rId5" Type="http://schemas.openxmlformats.org/officeDocument/2006/relationships/image" Target="../media/image8.gif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image" Target="../media/image6.gif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andscap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WordArt 16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62293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Đỗ Thị Đoan Trang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89" name="WordArt 17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84582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</a:t>
            </a:r>
            <a:r>
              <a:rPr lang="vi-VN" sz="36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</a:t>
            </a:r>
            <a:r>
              <a:rPr lang="vi-VN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đón các cô giáo</a:t>
            </a:r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8690" name="WordArt 18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Đến với </a:t>
            </a:r>
            <a:r>
              <a:rPr lang="vi-VN" sz="36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chương </a:t>
            </a:r>
            <a:r>
              <a:rPr lang="vi-VN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trình</a:t>
            </a:r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CC00"/>
              </a:solidFill>
              <a:latin typeface="Times New Roman"/>
              <a:cs typeface="Times New Roman"/>
            </a:endParaRPr>
          </a:p>
        </p:txBody>
      </p:sp>
      <p:sp>
        <p:nvSpPr>
          <p:cNvPr id="28695" name="WordArt 23">
            <a:hlinkClick r:id="rId5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295400" y="3581400"/>
            <a:ext cx="65532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yêu</a:t>
            </a:r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</a:t>
            </a:r>
            <a:r>
              <a:rPr lang="vi-VN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9" y="-27384"/>
            <a:ext cx="2060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24"/>
            <a:ext cx="2060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Picturehoac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0" y="4800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Picturehoac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0" y="5396345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8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/>
      <p:bldP spid="28689" grpId="0" animBg="1"/>
      <p:bldP spid="28690" grpId="0" animBg="1"/>
      <p:bldP spid="286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1062" y="31225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8844" y="260648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Bài th</a:t>
            </a:r>
            <a:r>
              <a:rPr lang="vi-VN" sz="540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 do ai sáng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774739"/>
            <a:ext cx="4508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Trần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ng Khoa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2204864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Thanh nhàn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772" y="3035861"/>
            <a:ext cx="417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41" y="-23366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086" y="502025"/>
            <a:ext cx="8489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38498" y="4632811"/>
            <a:ext cx="541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703" y="2943969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9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11760" y="1435729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6" grpId="1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7124" y="2554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8778" y="4477345"/>
            <a:ext cx="5912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3. Hung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954916"/>
            <a:ext cx="2574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C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323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 Hung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764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2194" y="2492896"/>
            <a:ext cx="2915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hoe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072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C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75" y="4340423"/>
            <a:ext cx="3019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57107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476672"/>
            <a:ext cx="6763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327" y="5589240"/>
            <a:ext cx="476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652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C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C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 smtClean="0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963" y="3955702"/>
            <a:ext cx="2995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240904" y="914400"/>
            <a:ext cx="68580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3: </a:t>
            </a:r>
            <a:r>
              <a:rPr lang="en-CA" sz="20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20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20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20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2355273"/>
            <a:ext cx="609600" cy="609600"/>
          </a:xfrm>
          <a:prstGeom prst="rect">
            <a:avLst/>
          </a:prstGeom>
        </p:spPr>
      </p:pic>
      <p:pic>
        <p:nvPicPr>
          <p:cNvPr id="5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65038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24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71800" y="1735832"/>
            <a:ext cx="2971800" cy="1981200"/>
            <a:chOff x="1992" y="960"/>
            <a:chExt cx="1200" cy="600"/>
          </a:xfrm>
        </p:grpSpPr>
        <p:pic>
          <p:nvPicPr>
            <p:cNvPr id="12" name="Picture 11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4" y="5524902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04" y="3867199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85800" y="1160463"/>
            <a:ext cx="82296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cô dồi dào sức khỏe </a:t>
            </a:r>
          </a:p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ngoan học giỏi</a:t>
            </a:r>
            <a:endParaRPr lang="en-US" sz="2000" b="1" i="1" kern="1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6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371600" y="3810000"/>
            <a:ext cx="68580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0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3838575" y="4572000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912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BDRMC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42706"/>
            <a:ext cx="8382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9167 L 0 -0.2416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3" descr="xsgs_90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5" descr="Picture1chimc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9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3886200"/>
            <a:ext cx="877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1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2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3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4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6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7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03" y="367145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95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0"/>
            <a:ext cx="11541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619672" y="1669829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535113" y="3012441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74669" y="4281054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</a:t>
            </a:r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47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1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95425" y="2362200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</a:t>
            </a:r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724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2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" y="0"/>
            <a:ext cx="91147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1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7" y="-22456"/>
            <a:ext cx="9120784" cy="68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019386" y="2576945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2:Bé</a:t>
            </a:r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201</Words>
  <Application>Microsoft Office PowerPoint</Application>
  <PresentationFormat>On-screen Show (4:3)</PresentationFormat>
  <Paragraphs>46</Paragraphs>
  <Slides>16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Techsi.vn</cp:lastModifiedBy>
  <cp:revision>76</cp:revision>
  <dcterms:created xsi:type="dcterms:W3CDTF">2016-05-02T06:53:58Z</dcterms:created>
  <dcterms:modified xsi:type="dcterms:W3CDTF">2022-06-01T05:02:20Z</dcterms:modified>
</cp:coreProperties>
</file>