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E15"/>
    <a:srgbClr val="C38CA5"/>
    <a:srgbClr val="F9707E"/>
    <a:srgbClr val="FDD4B2"/>
    <a:srgbClr val="F0979E"/>
    <a:srgbClr val="EF5A69"/>
    <a:srgbClr val="B76A79"/>
    <a:srgbClr val="455631"/>
    <a:srgbClr val="CCCD55"/>
    <a:srgbClr val="4D4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6D03-ABAC-456D-976F-320BACD5F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74C0C-6AD8-4D20-944B-0281C3EDC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573231-6E31-49E7-AF20-25B891A025B3}"/>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5" name="Footer Placeholder 4">
            <a:extLst>
              <a:ext uri="{FF2B5EF4-FFF2-40B4-BE49-F238E27FC236}">
                <a16:creationId xmlns:a16="http://schemas.microsoft.com/office/drawing/2014/main" id="{B1B7C80C-B12C-4AA4-9145-D6E82A09D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2DE48-5D8A-4E47-8ACE-FA8D5430FE0A}"/>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316868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28F3-AA46-4DA5-8C3E-70749AA06F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90835-83E5-4DF7-9B8F-670DEE4D5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15525-DCEA-4706-8683-2B36A6DEA308}"/>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5" name="Footer Placeholder 4">
            <a:extLst>
              <a:ext uri="{FF2B5EF4-FFF2-40B4-BE49-F238E27FC236}">
                <a16:creationId xmlns:a16="http://schemas.microsoft.com/office/drawing/2014/main" id="{E3B34E74-7988-4FAE-A8B6-C9EF6B86D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F063E-3404-418D-A004-88468F675FCA}"/>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165711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38E45-6FCD-44EC-BE45-C9EEF79442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8D022C-6170-4655-83F4-D466EAF91C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96F29-3477-45A2-AD72-FDB2F3BC7BE5}"/>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5" name="Footer Placeholder 4">
            <a:extLst>
              <a:ext uri="{FF2B5EF4-FFF2-40B4-BE49-F238E27FC236}">
                <a16:creationId xmlns:a16="http://schemas.microsoft.com/office/drawing/2014/main" id="{21010050-458A-43F7-A755-6936C11B2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B95C0-9044-4247-8F23-4C4F7645DEB3}"/>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163030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5464-777A-4D81-A006-A4A163FFC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5B021-CEF4-4D0A-8B96-CFA69F97F2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AC36D-E2C1-423F-AC44-AE62BEFC6415}"/>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5" name="Footer Placeholder 4">
            <a:extLst>
              <a:ext uri="{FF2B5EF4-FFF2-40B4-BE49-F238E27FC236}">
                <a16:creationId xmlns:a16="http://schemas.microsoft.com/office/drawing/2014/main" id="{5DA1D642-4038-451E-89D9-ADA211BB8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467D7-5EB5-4A25-954F-A514B283E458}"/>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15162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CA8F-BB35-4FAA-944E-D5FB5EE14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A6644-B61C-44AC-B1C8-05E4ABA2F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C0F146-93E6-421F-9109-EA319FC2A868}"/>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5" name="Footer Placeholder 4">
            <a:extLst>
              <a:ext uri="{FF2B5EF4-FFF2-40B4-BE49-F238E27FC236}">
                <a16:creationId xmlns:a16="http://schemas.microsoft.com/office/drawing/2014/main" id="{AAA4B43B-6594-4122-AAD3-C08C89BAA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32C98-6EE2-430E-AA0F-DC6C676A7930}"/>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228883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3C3-6042-4320-B24D-4DFB68F68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43D14-3917-4578-A62C-F38F1475D8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597A3B-A4CB-4972-8DA5-9155B9BC6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92F6E-9DC8-4976-91A8-5636F50EAA07}"/>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6" name="Footer Placeholder 5">
            <a:extLst>
              <a:ext uri="{FF2B5EF4-FFF2-40B4-BE49-F238E27FC236}">
                <a16:creationId xmlns:a16="http://schemas.microsoft.com/office/drawing/2014/main" id="{A832261C-E3CF-4FDD-BE98-7CF7B8834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53FC9C-DE59-4A6D-899B-E91F3C3D6F78}"/>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281277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AB3F-FD82-4529-B216-85AACF8EDC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29A81-837B-4A10-B836-296071926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F08499-BDEE-4F0A-9FC8-B69A590517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4A1543-0F23-4D03-8D5A-C3B28FDC2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484631-C914-4969-B411-AAE842502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75B196-0165-4DBE-B575-7DB7D9D55F6A}"/>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8" name="Footer Placeholder 7">
            <a:extLst>
              <a:ext uri="{FF2B5EF4-FFF2-40B4-BE49-F238E27FC236}">
                <a16:creationId xmlns:a16="http://schemas.microsoft.com/office/drawing/2014/main" id="{25888E35-16F9-492D-B67E-FF508951B0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E6610F-AE8E-472A-8135-52516FF557E3}"/>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109558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F4CA-9969-440C-BB88-44E6ACF16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3AC744-3D0E-40EC-A0FD-89BA8DD897FE}"/>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4" name="Footer Placeholder 3">
            <a:extLst>
              <a:ext uri="{FF2B5EF4-FFF2-40B4-BE49-F238E27FC236}">
                <a16:creationId xmlns:a16="http://schemas.microsoft.com/office/drawing/2014/main" id="{4FDF5060-3477-4C98-8D33-E493618CC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1D077F-506F-4E36-BCBD-E769172ECC25}"/>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264397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FFD40-BF36-4381-93B8-A700210AAF85}"/>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3" name="Footer Placeholder 2">
            <a:extLst>
              <a:ext uri="{FF2B5EF4-FFF2-40B4-BE49-F238E27FC236}">
                <a16:creationId xmlns:a16="http://schemas.microsoft.com/office/drawing/2014/main" id="{DED6ECA1-F253-49EE-B6FF-391B3650F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C73510-99F1-4873-9F2D-6B81B9746E07}"/>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193549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2470-F3B8-446B-A026-1DF4FEF06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79FA61-A9EB-45FD-956D-CC81A791B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93C76D-0269-4BD5-9757-E97A0273B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109EE2-4E56-427E-90AA-AA84645A2DFA}"/>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6" name="Footer Placeholder 5">
            <a:extLst>
              <a:ext uri="{FF2B5EF4-FFF2-40B4-BE49-F238E27FC236}">
                <a16:creationId xmlns:a16="http://schemas.microsoft.com/office/drawing/2014/main" id="{70154B70-8FB6-4FD0-9D28-B67D0A856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829E8-F185-45E2-A967-4D1CF00EFC81}"/>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278521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B191-396A-4C66-883E-576FA2DBB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34189E-6F49-43BD-A6E3-85FAD9AE6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156B2-0F77-4CDE-9CC1-4D5ACF2A1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2EEF0-CD64-48F0-B24B-8F8711BA2F97}"/>
              </a:ext>
            </a:extLst>
          </p:cNvPr>
          <p:cNvSpPr>
            <a:spLocks noGrp="1"/>
          </p:cNvSpPr>
          <p:nvPr>
            <p:ph type="dt" sz="half" idx="10"/>
          </p:nvPr>
        </p:nvSpPr>
        <p:spPr/>
        <p:txBody>
          <a:bodyPr/>
          <a:lstStyle/>
          <a:p>
            <a:fld id="{388731C5-7A76-4C45-93C0-80F3BF11921E}" type="datetimeFigureOut">
              <a:rPr lang="en-US" smtClean="0"/>
              <a:t>2/11/2022</a:t>
            </a:fld>
            <a:endParaRPr lang="en-US"/>
          </a:p>
        </p:txBody>
      </p:sp>
      <p:sp>
        <p:nvSpPr>
          <p:cNvPr id="6" name="Footer Placeholder 5">
            <a:extLst>
              <a:ext uri="{FF2B5EF4-FFF2-40B4-BE49-F238E27FC236}">
                <a16:creationId xmlns:a16="http://schemas.microsoft.com/office/drawing/2014/main" id="{E8A35ADF-55AA-4433-84D2-C065DB496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25411-EA7F-47EB-8D8B-F329E08DDE18}"/>
              </a:ext>
            </a:extLst>
          </p:cNvPr>
          <p:cNvSpPr>
            <a:spLocks noGrp="1"/>
          </p:cNvSpPr>
          <p:nvPr>
            <p:ph type="sldNum" sz="quarter" idx="12"/>
          </p:nvPr>
        </p:nvSpPr>
        <p:spPr/>
        <p:txBody>
          <a:bodyPr/>
          <a:lstStyle/>
          <a:p>
            <a:fld id="{3F3EC5EE-1B74-4FBE-8843-B46FD61CE4A0}" type="slidenum">
              <a:rPr lang="en-US" smtClean="0"/>
              <a:t>‹#›</a:t>
            </a:fld>
            <a:endParaRPr lang="en-US"/>
          </a:p>
        </p:txBody>
      </p:sp>
    </p:spTree>
    <p:extLst>
      <p:ext uri="{BB962C8B-B14F-4D97-AF65-F5344CB8AC3E}">
        <p14:creationId xmlns:p14="http://schemas.microsoft.com/office/powerpoint/2010/main" val="304045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C5714A-C021-453D-8D74-232207411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98135D-07CC-4C13-9AA2-7F20B893F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C8FDA-F6E9-4C92-A3AE-DB564863E3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731C5-7A76-4C45-93C0-80F3BF11921E}" type="datetimeFigureOut">
              <a:rPr lang="en-US" smtClean="0"/>
              <a:t>2/11/2022</a:t>
            </a:fld>
            <a:endParaRPr lang="en-US"/>
          </a:p>
        </p:txBody>
      </p:sp>
      <p:sp>
        <p:nvSpPr>
          <p:cNvPr id="5" name="Footer Placeholder 4">
            <a:extLst>
              <a:ext uri="{FF2B5EF4-FFF2-40B4-BE49-F238E27FC236}">
                <a16:creationId xmlns:a16="http://schemas.microsoft.com/office/drawing/2014/main" id="{B39743D5-DF2B-4E7C-AC99-1A3E798156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4736A-AC20-4DC1-AD70-8AF21CE11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EC5EE-1B74-4FBE-8843-B46FD61CE4A0}" type="slidenum">
              <a:rPr lang="en-US" smtClean="0"/>
              <a:t>‹#›</a:t>
            </a:fld>
            <a:endParaRPr lang="en-US"/>
          </a:p>
        </p:txBody>
      </p:sp>
    </p:spTree>
    <p:extLst>
      <p:ext uri="{BB962C8B-B14F-4D97-AF65-F5344CB8AC3E}">
        <p14:creationId xmlns:p14="http://schemas.microsoft.com/office/powerpoint/2010/main" val="70279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nền slide Powerpoint vừa đẹp vừa chuyên nghiệp">
            <a:extLst>
              <a:ext uri="{FF2B5EF4-FFF2-40B4-BE49-F238E27FC236}">
                <a16:creationId xmlns:a16="http://schemas.microsoft.com/office/drawing/2014/main" id="{750A6451-0081-492E-943D-97C93FE5D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0"/>
            <a:ext cx="12191999" cy="68090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57B48D-AFCA-46DA-A017-327D0B9D931E}"/>
              </a:ext>
            </a:extLst>
          </p:cNvPr>
          <p:cNvSpPr txBox="1"/>
          <p:nvPr/>
        </p:nvSpPr>
        <p:spPr>
          <a:xfrm flipH="1">
            <a:off x="4001899" y="541176"/>
            <a:ext cx="7148183" cy="523220"/>
          </a:xfrm>
          <a:prstGeom prst="rect">
            <a:avLst/>
          </a:prstGeom>
          <a:noFill/>
        </p:spPr>
        <p:txBody>
          <a:bodyPr wrap="square" rtlCol="0">
            <a:spAutoFit/>
          </a:bodyPr>
          <a:lstStyle/>
          <a:p>
            <a:r>
              <a:rPr lang="en-US" sz="2800" b="1" dirty="0">
                <a:solidFill>
                  <a:srgbClr val="6BB9E0"/>
                </a:solidFill>
                <a:latin typeface="Times New Roman" panose="02020603050405020304" pitchFamily="18" charset="0"/>
                <a:cs typeface="Times New Roman" panose="02020603050405020304" pitchFamily="18" charset="0"/>
              </a:rPr>
              <a:t>TRƯỜNG MẦM NON ĐÔ THỊ SÀI ĐỒNG</a:t>
            </a:r>
          </a:p>
        </p:txBody>
      </p:sp>
      <p:sp>
        <p:nvSpPr>
          <p:cNvPr id="3" name="TextBox 2">
            <a:extLst>
              <a:ext uri="{FF2B5EF4-FFF2-40B4-BE49-F238E27FC236}">
                <a16:creationId xmlns:a16="http://schemas.microsoft.com/office/drawing/2014/main" id="{81948A2D-DB76-4201-9FFC-3CAC01D35785}"/>
              </a:ext>
            </a:extLst>
          </p:cNvPr>
          <p:cNvSpPr txBox="1"/>
          <p:nvPr/>
        </p:nvSpPr>
        <p:spPr>
          <a:xfrm>
            <a:off x="4786604" y="1319635"/>
            <a:ext cx="7081935" cy="707886"/>
          </a:xfrm>
          <a:prstGeom prst="rect">
            <a:avLst/>
          </a:prstGeom>
          <a:noFill/>
        </p:spPr>
        <p:txBody>
          <a:bodyPr wrap="square" rtlCol="0">
            <a:spAutoFit/>
          </a:bodyPr>
          <a:lstStyle/>
          <a:p>
            <a:r>
              <a:rPr lang="en-US" sz="4000" b="1" dirty="0">
                <a:solidFill>
                  <a:srgbClr val="CCCD55"/>
                </a:solidFill>
              </a:rPr>
              <a:t>TALK SHOW: CHÀO XUÂN</a:t>
            </a:r>
          </a:p>
        </p:txBody>
      </p:sp>
      <p:sp>
        <p:nvSpPr>
          <p:cNvPr id="6" name="TextBox 5">
            <a:extLst>
              <a:ext uri="{FF2B5EF4-FFF2-40B4-BE49-F238E27FC236}">
                <a16:creationId xmlns:a16="http://schemas.microsoft.com/office/drawing/2014/main" id="{F61A09D9-C9D8-4032-9E8A-6E87F24A13EC}"/>
              </a:ext>
            </a:extLst>
          </p:cNvPr>
          <p:cNvSpPr txBox="1"/>
          <p:nvPr/>
        </p:nvSpPr>
        <p:spPr>
          <a:xfrm>
            <a:off x="6254620" y="5855410"/>
            <a:ext cx="6172200" cy="954107"/>
          </a:xfrm>
          <a:prstGeom prst="rect">
            <a:avLst/>
          </a:prstGeom>
          <a:noFill/>
        </p:spPr>
        <p:txBody>
          <a:bodyPr wrap="square">
            <a:spAutoFit/>
          </a:bodyPr>
          <a:lstStyle/>
          <a:p>
            <a:r>
              <a:rPr lang="en-US" sz="2800" b="1" dirty="0">
                <a:solidFill>
                  <a:srgbClr val="B76A79"/>
                </a:solidFill>
              </a:rPr>
              <a:t>LỚP MẪU GIÁO LỚN A1</a:t>
            </a:r>
          </a:p>
          <a:p>
            <a:r>
              <a:rPr lang="en-US" sz="2800" b="1" dirty="0">
                <a:solidFill>
                  <a:srgbClr val="B76A79"/>
                </a:solidFill>
              </a:rPr>
              <a:t>GV: LƯU THỊ HIỀN THANH</a:t>
            </a:r>
          </a:p>
        </p:txBody>
      </p:sp>
      <p:pic>
        <p:nvPicPr>
          <p:cNvPr id="7" name="Picture 6">
            <a:extLst>
              <a:ext uri="{FF2B5EF4-FFF2-40B4-BE49-F238E27FC236}">
                <a16:creationId xmlns:a16="http://schemas.microsoft.com/office/drawing/2014/main" id="{6C3B8C6F-627A-402C-9BF7-E341E8AF63BB}"/>
              </a:ext>
            </a:extLst>
          </p:cNvPr>
          <p:cNvPicPr>
            <a:picLocks noChangeAspect="1"/>
          </p:cNvPicPr>
          <p:nvPr/>
        </p:nvPicPr>
        <p:blipFill>
          <a:blip r:embed="rId3"/>
          <a:stretch>
            <a:fillRect/>
          </a:stretch>
        </p:blipFill>
        <p:spPr>
          <a:xfrm>
            <a:off x="4553488" y="2282760"/>
            <a:ext cx="6045004" cy="3490675"/>
          </a:xfrm>
          <a:prstGeom prst="rect">
            <a:avLst/>
          </a:prstGeom>
        </p:spPr>
      </p:pic>
    </p:spTree>
    <p:extLst>
      <p:ext uri="{BB962C8B-B14F-4D97-AF65-F5344CB8AC3E}">
        <p14:creationId xmlns:p14="http://schemas.microsoft.com/office/powerpoint/2010/main" val="405642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5 - Tuần 27 - Vận tốc | Tiểu Học Trần Hưng Đạo">
            <a:extLst>
              <a:ext uri="{FF2B5EF4-FFF2-40B4-BE49-F238E27FC236}">
                <a16:creationId xmlns:a16="http://schemas.microsoft.com/office/drawing/2014/main" id="{22EBA982-64B4-49C1-8FC8-D9798C8ED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3D25CE-F5BE-450F-A7D1-A83A1A558F21}"/>
              </a:ext>
            </a:extLst>
          </p:cNvPr>
          <p:cNvSpPr txBox="1"/>
          <p:nvPr/>
        </p:nvSpPr>
        <p:spPr>
          <a:xfrm>
            <a:off x="0" y="2397967"/>
            <a:ext cx="10982131" cy="1569660"/>
          </a:xfrm>
          <a:prstGeom prst="rect">
            <a:avLst/>
          </a:prstGeom>
          <a:noFill/>
        </p:spPr>
        <p:txBody>
          <a:bodyPr wrap="square" rtlCol="0">
            <a:spAutoFit/>
          </a:bodyPr>
          <a:lstStyle/>
          <a:p>
            <a:pPr algn="ctr"/>
            <a:r>
              <a:rPr lang="en-US" sz="3200" b="1" dirty="0">
                <a:solidFill>
                  <a:srgbClr val="EF5A69"/>
                </a:solidFill>
                <a:latin typeface="Times New Roman" panose="02020603050405020304" pitchFamily="18" charset="0"/>
                <a:cs typeface="Times New Roman" panose="02020603050405020304" pitchFamily="18" charset="0"/>
              </a:rPr>
              <a:t>CÂU CHUYỆN ĐẦU NĂM</a:t>
            </a:r>
          </a:p>
          <a:p>
            <a:pPr algn="ctr"/>
            <a:r>
              <a:rPr lang="en-US" sz="3200" b="1" dirty="0">
                <a:solidFill>
                  <a:srgbClr val="F0979E"/>
                </a:solidFill>
                <a:latin typeface="Times New Roman" panose="02020603050405020304" pitchFamily="18" charset="0"/>
                <a:cs typeface="Times New Roman" panose="02020603050405020304" pitchFamily="18" charset="0"/>
              </a:rPr>
              <a:t>CHIA SẺ </a:t>
            </a:r>
          </a:p>
          <a:p>
            <a:pPr algn="ctr"/>
            <a:r>
              <a:rPr lang="en-US" sz="3200" b="1" dirty="0">
                <a:latin typeface="Times New Roman" panose="02020603050405020304" pitchFamily="18" charset="0"/>
                <a:cs typeface="Times New Roman" panose="02020603050405020304" pitchFamily="18" charset="0"/>
              </a:rPr>
              <a:t> </a:t>
            </a:r>
            <a:r>
              <a:rPr lang="en-US" sz="3200" b="1" dirty="0">
                <a:solidFill>
                  <a:srgbClr val="F9707E"/>
                </a:solidFill>
                <a:latin typeface="Times New Roman" panose="02020603050405020304" pitchFamily="18" charset="0"/>
                <a:cs typeface="Times New Roman" panose="02020603050405020304" pitchFamily="18" charset="0"/>
              </a:rPr>
              <a:t>TRẢI NGHIỆM TẾT NGUYÊN ĐÁN NHÂM DẦN 2022</a:t>
            </a:r>
          </a:p>
        </p:txBody>
      </p:sp>
    </p:spTree>
    <p:extLst>
      <p:ext uri="{BB962C8B-B14F-4D97-AF65-F5344CB8AC3E}">
        <p14:creationId xmlns:p14="http://schemas.microsoft.com/office/powerpoint/2010/main" val="108200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Cấu Nền Của Chuông Anh đào Màu Hồng đơn Giản Tại Nhật Bản, Gió Mềm,  Loạt Năng Lượng Mặt Trời, Hoa Anh đào Hình nền Vector để tải xuống miễn phí">
            <a:extLst>
              <a:ext uri="{FF2B5EF4-FFF2-40B4-BE49-F238E27FC236}">
                <a16:creationId xmlns:a16="http://schemas.microsoft.com/office/drawing/2014/main" id="{A67565E9-1586-4149-BD7A-74A0BD258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99" y="0"/>
            <a:ext cx="12191999" cy="6669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5C48EC-FD56-4379-9EC4-FAC0F2B34158}"/>
              </a:ext>
            </a:extLst>
          </p:cNvPr>
          <p:cNvSpPr txBox="1"/>
          <p:nvPr/>
        </p:nvSpPr>
        <p:spPr>
          <a:xfrm>
            <a:off x="923278" y="710214"/>
            <a:ext cx="5192447" cy="369332"/>
          </a:xfrm>
          <a:prstGeom prst="rect">
            <a:avLst/>
          </a:prstGeom>
          <a:noFill/>
        </p:spPr>
        <p:txBody>
          <a:bodyPr wrap="none" rtlCol="0">
            <a:spAutoFit/>
          </a:bodyPr>
          <a:lstStyle/>
          <a:p>
            <a:r>
              <a:rPr lang="en-US" dirty="0"/>
              <a:t>AK: </a:t>
            </a:r>
            <a:r>
              <a:rPr lang="en-US" dirty="0">
                <a:latin typeface="Times New Roman" panose="02020603050405020304" pitchFamily="18" charset="0"/>
                <a:cs typeface="Times New Roman" panose="02020603050405020304" pitchFamily="18" charset="0"/>
              </a:rPr>
              <a:t>Con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xì</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xin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1</a:t>
            </a:r>
          </a:p>
        </p:txBody>
      </p:sp>
      <p:sp>
        <p:nvSpPr>
          <p:cNvPr id="3" name="TextBox 2">
            <a:extLst>
              <a:ext uri="{FF2B5EF4-FFF2-40B4-BE49-F238E27FC236}">
                <a16:creationId xmlns:a16="http://schemas.microsoft.com/office/drawing/2014/main" id="{F5ADA81D-F9C4-48BD-A196-97323BB13DD6}"/>
              </a:ext>
            </a:extLst>
          </p:cNvPr>
          <p:cNvSpPr txBox="1"/>
          <p:nvPr/>
        </p:nvSpPr>
        <p:spPr>
          <a:xfrm>
            <a:off x="923278" y="1079546"/>
            <a:ext cx="5623206" cy="369332"/>
          </a:xfrm>
          <a:prstGeom prst="rect">
            <a:avLst/>
          </a:prstGeom>
          <a:noFill/>
        </p:spPr>
        <p:txBody>
          <a:bodyPr wrap="none" rtlCol="0">
            <a:spAutoFit/>
          </a:bodyPr>
          <a:lstStyle/>
          <a:p>
            <a:r>
              <a:rPr lang="en-US" dirty="0"/>
              <a:t>QA: Con </a:t>
            </a:r>
            <a:r>
              <a:rPr lang="en-US" dirty="0" err="1"/>
              <a:t>gửi</a:t>
            </a:r>
            <a:r>
              <a:rPr lang="en-US" dirty="0"/>
              <a:t> </a:t>
            </a:r>
            <a:r>
              <a:rPr lang="en-US" dirty="0" err="1"/>
              <a:t>lời</a:t>
            </a:r>
            <a:r>
              <a:rPr lang="en-US" dirty="0"/>
              <a:t> </a:t>
            </a:r>
            <a:r>
              <a:rPr lang="en-US" dirty="0" err="1"/>
              <a:t>chúc</a:t>
            </a:r>
            <a:r>
              <a:rPr lang="en-US" dirty="0"/>
              <a:t> </a:t>
            </a:r>
            <a:r>
              <a:rPr lang="en-US" dirty="0" err="1"/>
              <a:t>tặng</a:t>
            </a:r>
            <a:r>
              <a:rPr lang="en-US" dirty="0"/>
              <a:t> </a:t>
            </a:r>
            <a:r>
              <a:rPr lang="en-US" dirty="0" err="1"/>
              <a:t>mọi</a:t>
            </a:r>
            <a:r>
              <a:rPr lang="en-US" dirty="0"/>
              <a:t> </a:t>
            </a:r>
            <a:r>
              <a:rPr lang="en-US" dirty="0" err="1"/>
              <a:t>người</a:t>
            </a:r>
            <a:r>
              <a:rPr lang="en-US" dirty="0"/>
              <a:t>, </a:t>
            </a:r>
            <a:r>
              <a:rPr lang="en-US" dirty="0" err="1"/>
              <a:t>quyét</a:t>
            </a:r>
            <a:r>
              <a:rPr lang="en-US" dirty="0"/>
              <a:t> </a:t>
            </a:r>
            <a:r>
              <a:rPr lang="en-US" dirty="0" err="1"/>
              <a:t>nhà</a:t>
            </a:r>
            <a:r>
              <a:rPr lang="en-US" dirty="0"/>
              <a:t>, </a:t>
            </a:r>
            <a:r>
              <a:rPr lang="en-US" dirty="0" err="1"/>
              <a:t>rửa</a:t>
            </a:r>
            <a:r>
              <a:rPr lang="en-US" dirty="0"/>
              <a:t> </a:t>
            </a:r>
            <a:r>
              <a:rPr lang="en-US" dirty="0" err="1"/>
              <a:t>sân</a:t>
            </a:r>
            <a:r>
              <a:rPr lang="en-US" dirty="0"/>
              <a:t> 3</a:t>
            </a:r>
          </a:p>
        </p:txBody>
      </p:sp>
      <p:sp>
        <p:nvSpPr>
          <p:cNvPr id="4" name="TextBox 3">
            <a:extLst>
              <a:ext uri="{FF2B5EF4-FFF2-40B4-BE49-F238E27FC236}">
                <a16:creationId xmlns:a16="http://schemas.microsoft.com/office/drawing/2014/main" id="{B5CE0DB6-77EA-420B-9E1D-BE5F0E181050}"/>
              </a:ext>
            </a:extLst>
          </p:cNvPr>
          <p:cNvSpPr txBox="1"/>
          <p:nvPr/>
        </p:nvSpPr>
        <p:spPr>
          <a:xfrm>
            <a:off x="923278" y="1818210"/>
            <a:ext cx="9831025" cy="369332"/>
          </a:xfrm>
          <a:prstGeom prst="rect">
            <a:avLst/>
          </a:prstGeom>
          <a:noFill/>
        </p:spPr>
        <p:txBody>
          <a:bodyPr wrap="none" rtlCol="0">
            <a:spAutoFit/>
          </a:bodyPr>
          <a:lstStyle/>
          <a:p>
            <a:r>
              <a:rPr lang="en-US" dirty="0"/>
              <a:t>ĐA: </a:t>
            </a:r>
            <a:r>
              <a:rPr lang="en-US" dirty="0" err="1"/>
              <a:t>Học</a:t>
            </a:r>
            <a:r>
              <a:rPr lang="en-US" dirty="0"/>
              <a:t> </a:t>
            </a:r>
            <a:r>
              <a:rPr lang="en-US" dirty="0" err="1"/>
              <a:t>bài</a:t>
            </a:r>
            <a:r>
              <a:rPr lang="en-US" dirty="0"/>
              <a:t>, </a:t>
            </a:r>
            <a:r>
              <a:rPr lang="en-US" dirty="0" err="1"/>
              <a:t>rửa</a:t>
            </a:r>
            <a:r>
              <a:rPr lang="en-US" dirty="0"/>
              <a:t> </a:t>
            </a:r>
            <a:r>
              <a:rPr lang="en-US" dirty="0" err="1"/>
              <a:t>bát</a:t>
            </a:r>
            <a:r>
              <a:rPr lang="en-US" dirty="0"/>
              <a:t>, </a:t>
            </a:r>
            <a:r>
              <a:rPr lang="en-US" dirty="0" err="1"/>
              <a:t>đổ</a:t>
            </a:r>
            <a:r>
              <a:rPr lang="en-US" dirty="0"/>
              <a:t> </a:t>
            </a:r>
            <a:r>
              <a:rPr lang="en-US" dirty="0" err="1"/>
              <a:t>rác</a:t>
            </a:r>
            <a:r>
              <a:rPr lang="en-US" dirty="0"/>
              <a:t>, </a:t>
            </a:r>
            <a:r>
              <a:rPr lang="en-US" dirty="0" err="1"/>
              <a:t>thả</a:t>
            </a:r>
            <a:r>
              <a:rPr lang="en-US" dirty="0"/>
              <a:t> </a:t>
            </a:r>
            <a:r>
              <a:rPr lang="en-US" dirty="0" err="1"/>
              <a:t>cá</a:t>
            </a:r>
            <a:r>
              <a:rPr lang="en-US" dirty="0"/>
              <a:t>, </a:t>
            </a:r>
            <a:r>
              <a:rPr lang="en-US" dirty="0" err="1"/>
              <a:t>đón</a:t>
            </a:r>
            <a:r>
              <a:rPr lang="en-US" dirty="0"/>
              <a:t> </a:t>
            </a:r>
            <a:r>
              <a:rPr lang="en-US" dirty="0" err="1"/>
              <a:t>đưa</a:t>
            </a:r>
            <a:r>
              <a:rPr lang="en-US" dirty="0"/>
              <a:t> </a:t>
            </a:r>
            <a:r>
              <a:rPr lang="en-US" dirty="0" err="1"/>
              <a:t>mẹ</a:t>
            </a:r>
            <a:r>
              <a:rPr lang="en-US" dirty="0"/>
              <a:t>, </a:t>
            </a:r>
            <a:r>
              <a:rPr lang="en-US" dirty="0" err="1"/>
              <a:t>dọn</a:t>
            </a:r>
            <a:r>
              <a:rPr lang="en-US" dirty="0"/>
              <a:t> </a:t>
            </a:r>
            <a:r>
              <a:rPr lang="en-US" dirty="0" err="1"/>
              <a:t>nhà</a:t>
            </a:r>
            <a:r>
              <a:rPr lang="en-US" dirty="0"/>
              <a:t>, </a:t>
            </a:r>
            <a:r>
              <a:rPr lang="en-US" dirty="0" err="1"/>
              <a:t>tưới</a:t>
            </a:r>
            <a:r>
              <a:rPr lang="en-US" dirty="0"/>
              <a:t> </a:t>
            </a:r>
            <a:r>
              <a:rPr lang="en-US" dirty="0" err="1"/>
              <a:t>cây</a:t>
            </a:r>
            <a:r>
              <a:rPr lang="en-US" dirty="0"/>
              <a:t>, </a:t>
            </a:r>
            <a:r>
              <a:rPr lang="en-US" dirty="0" err="1"/>
              <a:t>gấp</a:t>
            </a:r>
            <a:r>
              <a:rPr lang="en-US" dirty="0"/>
              <a:t> </a:t>
            </a:r>
            <a:r>
              <a:rPr lang="en-US" dirty="0" err="1"/>
              <a:t>qa</a:t>
            </a:r>
            <a:r>
              <a:rPr lang="en-US" dirty="0"/>
              <a:t>, </a:t>
            </a:r>
            <a:r>
              <a:rPr lang="en-US" dirty="0" err="1"/>
              <a:t>chăn</a:t>
            </a:r>
            <a:r>
              <a:rPr lang="en-US" dirty="0"/>
              <a:t> </a:t>
            </a:r>
            <a:r>
              <a:rPr lang="en-US" dirty="0" err="1"/>
              <a:t>màn</a:t>
            </a:r>
            <a:r>
              <a:rPr lang="en-US" dirty="0"/>
              <a:t>, </a:t>
            </a:r>
            <a:r>
              <a:rPr lang="en-US" dirty="0" err="1"/>
              <a:t>thay</a:t>
            </a:r>
            <a:r>
              <a:rPr lang="en-US" dirty="0"/>
              <a:t> </a:t>
            </a:r>
            <a:r>
              <a:rPr lang="en-US" dirty="0" err="1"/>
              <a:t>nước</a:t>
            </a:r>
            <a:r>
              <a:rPr lang="en-US" dirty="0"/>
              <a:t> </a:t>
            </a:r>
            <a:r>
              <a:rPr lang="en-US" dirty="0" err="1"/>
              <a:t>cá</a:t>
            </a:r>
            <a:r>
              <a:rPr lang="en-US" dirty="0"/>
              <a:t> 10</a:t>
            </a:r>
          </a:p>
        </p:txBody>
      </p:sp>
      <p:sp>
        <p:nvSpPr>
          <p:cNvPr id="5" name="TextBox 4">
            <a:extLst>
              <a:ext uri="{FF2B5EF4-FFF2-40B4-BE49-F238E27FC236}">
                <a16:creationId xmlns:a16="http://schemas.microsoft.com/office/drawing/2014/main" id="{8EFE87F0-D79C-4906-A899-03448400CD65}"/>
              </a:ext>
            </a:extLst>
          </p:cNvPr>
          <p:cNvSpPr txBox="1"/>
          <p:nvPr/>
        </p:nvSpPr>
        <p:spPr>
          <a:xfrm>
            <a:off x="923278" y="1448878"/>
            <a:ext cx="4894930" cy="369332"/>
          </a:xfrm>
          <a:prstGeom prst="rect">
            <a:avLst/>
          </a:prstGeom>
          <a:noFill/>
        </p:spPr>
        <p:txBody>
          <a:bodyPr wrap="none" rtlCol="0">
            <a:spAutoFit/>
          </a:bodyPr>
          <a:lstStyle/>
          <a:p>
            <a:r>
              <a:rPr lang="en-US" dirty="0"/>
              <a:t>KQ: </a:t>
            </a:r>
            <a:r>
              <a:rPr lang="en-US" dirty="0" err="1"/>
              <a:t>Học</a:t>
            </a:r>
            <a:r>
              <a:rPr lang="en-US" dirty="0"/>
              <a:t> </a:t>
            </a:r>
            <a:r>
              <a:rPr lang="en-US" dirty="0" err="1"/>
              <a:t>bài,viết</a:t>
            </a:r>
            <a:r>
              <a:rPr lang="en-US" dirty="0"/>
              <a:t> </a:t>
            </a:r>
            <a:r>
              <a:rPr lang="en-US" dirty="0" err="1"/>
              <a:t>bài</a:t>
            </a:r>
            <a:r>
              <a:rPr lang="en-US" dirty="0"/>
              <a:t>, </a:t>
            </a:r>
            <a:r>
              <a:rPr lang="en-US" dirty="0" err="1"/>
              <a:t>giúp</a:t>
            </a:r>
            <a:r>
              <a:rPr lang="en-US" dirty="0"/>
              <a:t> </a:t>
            </a:r>
            <a:r>
              <a:rPr lang="en-US" dirty="0" err="1"/>
              <a:t>ông</a:t>
            </a:r>
            <a:r>
              <a:rPr lang="en-US" dirty="0"/>
              <a:t> </a:t>
            </a:r>
            <a:r>
              <a:rPr lang="en-US" dirty="0" err="1"/>
              <a:t>bà</a:t>
            </a:r>
            <a:r>
              <a:rPr lang="en-US" dirty="0"/>
              <a:t> </a:t>
            </a:r>
            <a:r>
              <a:rPr lang="en-US" dirty="0" err="1"/>
              <a:t>gói</a:t>
            </a:r>
            <a:r>
              <a:rPr lang="en-US" dirty="0"/>
              <a:t> bánh </a:t>
            </a:r>
            <a:r>
              <a:rPr lang="en-US" dirty="0" err="1"/>
              <a:t>chưng</a:t>
            </a:r>
            <a:r>
              <a:rPr lang="en-US" dirty="0"/>
              <a:t> 3</a:t>
            </a:r>
          </a:p>
        </p:txBody>
      </p:sp>
      <p:sp>
        <p:nvSpPr>
          <p:cNvPr id="6" name="TextBox 5">
            <a:extLst>
              <a:ext uri="{FF2B5EF4-FFF2-40B4-BE49-F238E27FC236}">
                <a16:creationId xmlns:a16="http://schemas.microsoft.com/office/drawing/2014/main" id="{B958DEB1-ACFD-4C6C-A528-1209C956CD6F}"/>
              </a:ext>
            </a:extLst>
          </p:cNvPr>
          <p:cNvSpPr txBox="1"/>
          <p:nvPr/>
        </p:nvSpPr>
        <p:spPr>
          <a:xfrm>
            <a:off x="923278" y="2191177"/>
            <a:ext cx="4417043" cy="369332"/>
          </a:xfrm>
          <a:prstGeom prst="rect">
            <a:avLst/>
          </a:prstGeom>
          <a:noFill/>
        </p:spPr>
        <p:txBody>
          <a:bodyPr wrap="none" rtlCol="0">
            <a:spAutoFit/>
          </a:bodyPr>
          <a:lstStyle/>
          <a:p>
            <a:r>
              <a:rPr lang="en-US" dirty="0"/>
              <a:t>TK: Con </a:t>
            </a:r>
            <a:r>
              <a:rPr lang="en-US" dirty="0" err="1"/>
              <a:t>đi</a:t>
            </a:r>
            <a:r>
              <a:rPr lang="en-US" dirty="0"/>
              <a:t> </a:t>
            </a:r>
            <a:r>
              <a:rPr lang="en-US" dirty="0" err="1"/>
              <a:t>chúc</a:t>
            </a:r>
            <a:r>
              <a:rPr lang="en-US" dirty="0"/>
              <a:t> </a:t>
            </a:r>
            <a:r>
              <a:rPr lang="en-US" dirty="0" err="1"/>
              <a:t>tết</a:t>
            </a:r>
            <a:r>
              <a:rPr lang="en-US" dirty="0"/>
              <a:t>, </a:t>
            </a:r>
            <a:r>
              <a:rPr lang="en-US" dirty="0" err="1"/>
              <a:t>gói</a:t>
            </a:r>
            <a:r>
              <a:rPr lang="en-US" dirty="0"/>
              <a:t> bánh </a:t>
            </a:r>
            <a:r>
              <a:rPr lang="en-US" dirty="0" err="1"/>
              <a:t>chưng,học</a:t>
            </a:r>
            <a:r>
              <a:rPr lang="en-US" dirty="0"/>
              <a:t> </a:t>
            </a:r>
            <a:r>
              <a:rPr lang="en-US" dirty="0" err="1"/>
              <a:t>bài</a:t>
            </a:r>
            <a:r>
              <a:rPr lang="en-US" dirty="0"/>
              <a:t> 3</a:t>
            </a:r>
          </a:p>
        </p:txBody>
      </p:sp>
      <p:sp>
        <p:nvSpPr>
          <p:cNvPr id="7" name="TextBox 6">
            <a:extLst>
              <a:ext uri="{FF2B5EF4-FFF2-40B4-BE49-F238E27FC236}">
                <a16:creationId xmlns:a16="http://schemas.microsoft.com/office/drawing/2014/main" id="{894BDD19-BFAC-4DB7-9D5C-53133EF85E9E}"/>
              </a:ext>
            </a:extLst>
          </p:cNvPr>
          <p:cNvSpPr txBox="1"/>
          <p:nvPr/>
        </p:nvSpPr>
        <p:spPr>
          <a:xfrm>
            <a:off x="923278" y="2608979"/>
            <a:ext cx="3000758" cy="369332"/>
          </a:xfrm>
          <a:prstGeom prst="rect">
            <a:avLst/>
          </a:prstGeom>
          <a:noFill/>
        </p:spPr>
        <p:txBody>
          <a:bodyPr wrap="none" rtlCol="0">
            <a:spAutoFit/>
          </a:bodyPr>
          <a:lstStyle/>
          <a:p>
            <a:r>
              <a:rPr lang="en-US" dirty="0"/>
              <a:t>QS: </a:t>
            </a:r>
            <a:r>
              <a:rPr lang="en-US" dirty="0" err="1"/>
              <a:t>Bầy</a:t>
            </a:r>
            <a:r>
              <a:rPr lang="en-US" dirty="0"/>
              <a:t> bánh </a:t>
            </a:r>
            <a:r>
              <a:rPr lang="en-US" dirty="0" err="1"/>
              <a:t>kẹo</a:t>
            </a:r>
            <a:r>
              <a:rPr lang="en-US" dirty="0"/>
              <a:t>, </a:t>
            </a:r>
            <a:r>
              <a:rPr lang="en-US" dirty="0" err="1"/>
              <a:t>trông</a:t>
            </a:r>
            <a:r>
              <a:rPr lang="en-US" dirty="0"/>
              <a:t> </a:t>
            </a:r>
            <a:r>
              <a:rPr lang="en-US" dirty="0" err="1"/>
              <a:t>em</a:t>
            </a:r>
            <a:r>
              <a:rPr lang="en-US" dirty="0"/>
              <a:t>  2</a:t>
            </a:r>
          </a:p>
        </p:txBody>
      </p:sp>
      <p:sp>
        <p:nvSpPr>
          <p:cNvPr id="8" name="TextBox 7">
            <a:extLst>
              <a:ext uri="{FF2B5EF4-FFF2-40B4-BE49-F238E27FC236}">
                <a16:creationId xmlns:a16="http://schemas.microsoft.com/office/drawing/2014/main" id="{84FF1AA9-EA0D-4A75-9F8E-8AA1DC63A72E}"/>
              </a:ext>
            </a:extLst>
          </p:cNvPr>
          <p:cNvSpPr txBox="1"/>
          <p:nvPr/>
        </p:nvSpPr>
        <p:spPr>
          <a:xfrm>
            <a:off x="923278" y="3059668"/>
            <a:ext cx="6864443" cy="369332"/>
          </a:xfrm>
          <a:prstGeom prst="rect">
            <a:avLst/>
          </a:prstGeom>
          <a:noFill/>
        </p:spPr>
        <p:txBody>
          <a:bodyPr wrap="none" rtlCol="0">
            <a:spAutoFit/>
          </a:bodyPr>
          <a:lstStyle/>
          <a:p>
            <a:r>
              <a:rPr lang="en-US" dirty="0"/>
              <a:t>HP: Con </a:t>
            </a:r>
            <a:r>
              <a:rPr lang="en-US" dirty="0" err="1"/>
              <a:t>ăn</a:t>
            </a:r>
            <a:r>
              <a:rPr lang="en-US" dirty="0"/>
              <a:t> </a:t>
            </a:r>
            <a:r>
              <a:rPr lang="en-US" dirty="0" err="1"/>
              <a:t>cơm</a:t>
            </a:r>
            <a:r>
              <a:rPr lang="en-US" dirty="0"/>
              <a:t> </a:t>
            </a:r>
            <a:r>
              <a:rPr lang="en-US" dirty="0" err="1"/>
              <a:t>cháo</a:t>
            </a:r>
            <a:r>
              <a:rPr lang="en-US" dirty="0"/>
              <a:t>, con </a:t>
            </a:r>
            <a:r>
              <a:rPr lang="en-US" dirty="0" err="1"/>
              <a:t>đi</a:t>
            </a:r>
            <a:r>
              <a:rPr lang="en-US" dirty="0"/>
              <a:t> </a:t>
            </a:r>
            <a:r>
              <a:rPr lang="en-US" dirty="0" err="1"/>
              <a:t>chúc</a:t>
            </a:r>
            <a:r>
              <a:rPr lang="en-US" dirty="0"/>
              <a:t> </a:t>
            </a:r>
            <a:r>
              <a:rPr lang="en-US" dirty="0" err="1"/>
              <a:t>tết</a:t>
            </a:r>
            <a:r>
              <a:rPr lang="en-US" dirty="0"/>
              <a:t>, con </a:t>
            </a:r>
            <a:r>
              <a:rPr lang="en-US" dirty="0" err="1"/>
              <a:t>bày</a:t>
            </a:r>
            <a:r>
              <a:rPr lang="en-US" dirty="0"/>
              <a:t> </a:t>
            </a:r>
            <a:r>
              <a:rPr lang="en-US" dirty="0" err="1"/>
              <a:t>và</a:t>
            </a:r>
            <a:r>
              <a:rPr lang="en-US" dirty="0"/>
              <a:t> </a:t>
            </a:r>
            <a:r>
              <a:rPr lang="en-US" dirty="0" err="1"/>
              <a:t>chúc</a:t>
            </a:r>
            <a:r>
              <a:rPr lang="en-US" dirty="0"/>
              <a:t> </a:t>
            </a:r>
            <a:r>
              <a:rPr lang="en-US" dirty="0" err="1"/>
              <a:t>bà</a:t>
            </a:r>
            <a:r>
              <a:rPr lang="en-US" dirty="0"/>
              <a:t> </a:t>
            </a:r>
            <a:r>
              <a:rPr lang="en-US" dirty="0" err="1"/>
              <a:t>ăn</a:t>
            </a:r>
            <a:r>
              <a:rPr lang="en-US" dirty="0"/>
              <a:t> bánh </a:t>
            </a:r>
            <a:r>
              <a:rPr lang="en-US" dirty="0" err="1"/>
              <a:t>kẹo</a:t>
            </a:r>
            <a:r>
              <a:rPr lang="en-US" dirty="0"/>
              <a:t> 4</a:t>
            </a:r>
          </a:p>
        </p:txBody>
      </p:sp>
      <p:sp>
        <p:nvSpPr>
          <p:cNvPr id="9" name="TextBox 8">
            <a:extLst>
              <a:ext uri="{FF2B5EF4-FFF2-40B4-BE49-F238E27FC236}">
                <a16:creationId xmlns:a16="http://schemas.microsoft.com/office/drawing/2014/main" id="{1A214E76-483E-45BB-9246-0C8FB140D456}"/>
              </a:ext>
            </a:extLst>
          </p:cNvPr>
          <p:cNvSpPr txBox="1"/>
          <p:nvPr/>
        </p:nvSpPr>
        <p:spPr>
          <a:xfrm>
            <a:off x="790113" y="3510357"/>
            <a:ext cx="11392671" cy="369332"/>
          </a:xfrm>
          <a:prstGeom prst="rect">
            <a:avLst/>
          </a:prstGeom>
          <a:noFill/>
        </p:spPr>
        <p:txBody>
          <a:bodyPr wrap="none" rtlCol="0">
            <a:spAutoFit/>
          </a:bodyPr>
          <a:lstStyle/>
          <a:p>
            <a:r>
              <a:rPr lang="en-US" dirty="0" err="1"/>
              <a:t>GH:Con</a:t>
            </a:r>
            <a:r>
              <a:rPr lang="en-US" dirty="0"/>
              <a:t> </a:t>
            </a:r>
            <a:r>
              <a:rPr lang="en-US" dirty="0" err="1"/>
              <a:t>đi</a:t>
            </a:r>
            <a:r>
              <a:rPr lang="en-US" dirty="0"/>
              <a:t> </a:t>
            </a:r>
            <a:r>
              <a:rPr lang="en-US" dirty="0" err="1"/>
              <a:t>chơi</a:t>
            </a:r>
            <a:r>
              <a:rPr lang="en-US" dirty="0"/>
              <a:t>, </a:t>
            </a:r>
            <a:r>
              <a:rPr lang="en-US" dirty="0" err="1"/>
              <a:t>đi</a:t>
            </a:r>
            <a:r>
              <a:rPr lang="en-US" dirty="0"/>
              <a:t> </a:t>
            </a:r>
            <a:r>
              <a:rPr lang="en-US" dirty="0" err="1"/>
              <a:t>chùa</a:t>
            </a:r>
            <a:r>
              <a:rPr lang="en-US" dirty="0"/>
              <a:t>, </a:t>
            </a:r>
            <a:r>
              <a:rPr lang="en-US" dirty="0" err="1"/>
              <a:t>được</a:t>
            </a:r>
            <a:r>
              <a:rPr lang="en-US" dirty="0"/>
              <a:t> </a:t>
            </a:r>
            <a:r>
              <a:rPr lang="en-US" dirty="0" err="1"/>
              <a:t>mọi</a:t>
            </a:r>
            <a:r>
              <a:rPr lang="en-US" dirty="0"/>
              <a:t> </a:t>
            </a:r>
            <a:r>
              <a:rPr lang="en-US" dirty="0" err="1"/>
              <a:t>người</a:t>
            </a:r>
            <a:r>
              <a:rPr lang="en-US" dirty="0"/>
              <a:t> </a:t>
            </a:r>
            <a:r>
              <a:rPr lang="en-US" dirty="0" err="1"/>
              <a:t>chúc</a:t>
            </a:r>
            <a:r>
              <a:rPr lang="en-US" dirty="0"/>
              <a:t> </a:t>
            </a:r>
            <a:r>
              <a:rPr lang="en-US" dirty="0" err="1"/>
              <a:t>tết</a:t>
            </a:r>
            <a:r>
              <a:rPr lang="en-US" dirty="0"/>
              <a:t>, </a:t>
            </a:r>
            <a:r>
              <a:rPr lang="en-US" dirty="0" err="1"/>
              <a:t>lì</a:t>
            </a:r>
            <a:r>
              <a:rPr lang="en-US" dirty="0"/>
              <a:t> </a:t>
            </a:r>
            <a:r>
              <a:rPr lang="en-US" dirty="0" err="1"/>
              <a:t>xì</a:t>
            </a:r>
            <a:r>
              <a:rPr lang="en-US" dirty="0"/>
              <a:t>, </a:t>
            </a:r>
            <a:r>
              <a:rPr lang="en-US" dirty="0" err="1"/>
              <a:t>gói</a:t>
            </a:r>
            <a:r>
              <a:rPr lang="en-US" dirty="0"/>
              <a:t> bánh </a:t>
            </a:r>
            <a:r>
              <a:rPr lang="en-US" dirty="0" err="1"/>
              <a:t>chưng</a:t>
            </a:r>
            <a:r>
              <a:rPr lang="en-US" dirty="0"/>
              <a:t>, </a:t>
            </a:r>
            <a:r>
              <a:rPr lang="en-US" dirty="0" err="1"/>
              <a:t>đi</a:t>
            </a:r>
            <a:r>
              <a:rPr lang="en-US" dirty="0"/>
              <a:t> </a:t>
            </a:r>
            <a:r>
              <a:rPr lang="en-US" dirty="0" err="1"/>
              <a:t>mua</a:t>
            </a:r>
            <a:r>
              <a:rPr lang="en-US" dirty="0"/>
              <a:t> </a:t>
            </a:r>
            <a:r>
              <a:rPr lang="en-US" dirty="0" err="1"/>
              <a:t>quất</a:t>
            </a:r>
            <a:r>
              <a:rPr lang="en-US" dirty="0"/>
              <a:t>, </a:t>
            </a:r>
            <a:r>
              <a:rPr lang="en-US" dirty="0" err="1"/>
              <a:t>lau</a:t>
            </a:r>
            <a:r>
              <a:rPr lang="en-US" dirty="0"/>
              <a:t> </a:t>
            </a:r>
            <a:r>
              <a:rPr lang="en-US" dirty="0" err="1"/>
              <a:t>nhà,luộc</a:t>
            </a:r>
            <a:r>
              <a:rPr lang="en-US" dirty="0"/>
              <a:t> bánh </a:t>
            </a:r>
            <a:r>
              <a:rPr lang="en-US" dirty="0" err="1"/>
              <a:t>chưng</a:t>
            </a:r>
            <a:r>
              <a:rPr lang="en-US" dirty="0"/>
              <a:t>, </a:t>
            </a:r>
            <a:r>
              <a:rPr lang="en-US" dirty="0" err="1"/>
              <a:t>gấp</a:t>
            </a:r>
            <a:r>
              <a:rPr lang="en-US" dirty="0"/>
              <a:t> </a:t>
            </a:r>
            <a:r>
              <a:rPr lang="en-US" dirty="0" err="1"/>
              <a:t>qa</a:t>
            </a:r>
            <a:r>
              <a:rPr lang="en-US" dirty="0"/>
              <a:t> 9</a:t>
            </a:r>
          </a:p>
        </p:txBody>
      </p:sp>
      <p:sp>
        <p:nvSpPr>
          <p:cNvPr id="10" name="TextBox 9">
            <a:extLst>
              <a:ext uri="{FF2B5EF4-FFF2-40B4-BE49-F238E27FC236}">
                <a16:creationId xmlns:a16="http://schemas.microsoft.com/office/drawing/2014/main" id="{DD63AC95-2F17-45F0-9030-E72E926E1D56}"/>
              </a:ext>
            </a:extLst>
          </p:cNvPr>
          <p:cNvSpPr txBox="1"/>
          <p:nvPr/>
        </p:nvSpPr>
        <p:spPr>
          <a:xfrm>
            <a:off x="790112" y="3961046"/>
            <a:ext cx="6897949" cy="369332"/>
          </a:xfrm>
          <a:prstGeom prst="rect">
            <a:avLst/>
          </a:prstGeom>
          <a:noFill/>
        </p:spPr>
        <p:txBody>
          <a:bodyPr wrap="square" rtlCol="0">
            <a:spAutoFit/>
          </a:bodyPr>
          <a:lstStyle/>
          <a:p>
            <a:r>
              <a:rPr lang="en-US" dirty="0" err="1"/>
              <a:t>CM:con</a:t>
            </a:r>
            <a:r>
              <a:rPr lang="en-US" dirty="0"/>
              <a:t> </a:t>
            </a:r>
            <a:r>
              <a:rPr lang="en-US" dirty="0" err="1"/>
              <a:t>được</a:t>
            </a:r>
            <a:r>
              <a:rPr lang="en-US" dirty="0"/>
              <a:t> </a:t>
            </a:r>
            <a:r>
              <a:rPr lang="en-US" dirty="0" err="1"/>
              <a:t>tặng</a:t>
            </a:r>
            <a:r>
              <a:rPr lang="en-US" dirty="0"/>
              <a:t> </a:t>
            </a:r>
            <a:r>
              <a:rPr lang="en-US" dirty="0" err="1"/>
              <a:t>lì</a:t>
            </a:r>
            <a:r>
              <a:rPr lang="en-US" dirty="0"/>
              <a:t> </a:t>
            </a:r>
            <a:r>
              <a:rPr lang="en-US" dirty="0" err="1"/>
              <a:t>xì</a:t>
            </a:r>
            <a:r>
              <a:rPr lang="en-US" dirty="0"/>
              <a:t>, </a:t>
            </a:r>
            <a:r>
              <a:rPr lang="en-US" dirty="0" err="1"/>
              <a:t>xin</a:t>
            </a:r>
            <a:r>
              <a:rPr lang="en-US" dirty="0"/>
              <a:t> </a:t>
            </a:r>
            <a:r>
              <a:rPr lang="en-US" dirty="0" err="1"/>
              <a:t>bằng</a:t>
            </a:r>
            <a:r>
              <a:rPr lang="en-US" dirty="0"/>
              <a:t> </a:t>
            </a:r>
            <a:r>
              <a:rPr lang="en-US" dirty="0" err="1"/>
              <a:t>hai</a:t>
            </a:r>
            <a:r>
              <a:rPr lang="en-US" dirty="0"/>
              <a:t> </a:t>
            </a:r>
            <a:r>
              <a:rPr lang="en-US" dirty="0" err="1"/>
              <a:t>tay</a:t>
            </a:r>
            <a:r>
              <a:rPr lang="en-US" dirty="0"/>
              <a:t> </a:t>
            </a:r>
            <a:r>
              <a:rPr lang="en-US" dirty="0" err="1"/>
              <a:t>và</a:t>
            </a:r>
            <a:r>
              <a:rPr lang="en-US" dirty="0"/>
              <a:t> </a:t>
            </a:r>
            <a:r>
              <a:rPr lang="en-US" dirty="0" err="1"/>
              <a:t>nói</a:t>
            </a:r>
            <a:r>
              <a:rPr lang="en-US" dirty="0"/>
              <a:t> </a:t>
            </a:r>
            <a:r>
              <a:rPr lang="en-US" dirty="0" err="1"/>
              <a:t>cảm</a:t>
            </a:r>
            <a:r>
              <a:rPr lang="en-US" dirty="0"/>
              <a:t> </a:t>
            </a:r>
            <a:r>
              <a:rPr lang="en-US" dirty="0" err="1"/>
              <a:t>ơn</a:t>
            </a:r>
            <a:r>
              <a:rPr lang="en-US" dirty="0"/>
              <a:t> 1</a:t>
            </a:r>
          </a:p>
        </p:txBody>
      </p:sp>
      <p:sp>
        <p:nvSpPr>
          <p:cNvPr id="11" name="TextBox 10">
            <a:extLst>
              <a:ext uri="{FF2B5EF4-FFF2-40B4-BE49-F238E27FC236}">
                <a16:creationId xmlns:a16="http://schemas.microsoft.com/office/drawing/2014/main" id="{40433D8C-1E08-4837-9B8A-E29A6465BC6C}"/>
              </a:ext>
            </a:extLst>
          </p:cNvPr>
          <p:cNvSpPr txBox="1"/>
          <p:nvPr/>
        </p:nvSpPr>
        <p:spPr>
          <a:xfrm>
            <a:off x="790113" y="4411735"/>
            <a:ext cx="7186776" cy="369332"/>
          </a:xfrm>
          <a:prstGeom prst="rect">
            <a:avLst/>
          </a:prstGeom>
          <a:noFill/>
        </p:spPr>
        <p:txBody>
          <a:bodyPr wrap="none" rtlCol="0">
            <a:spAutoFit/>
          </a:bodyPr>
          <a:lstStyle/>
          <a:p>
            <a:r>
              <a:rPr lang="en-US" dirty="0" err="1"/>
              <a:t>BT:Ngủ</a:t>
            </a:r>
            <a:r>
              <a:rPr lang="en-US" dirty="0"/>
              <a:t> </a:t>
            </a:r>
            <a:r>
              <a:rPr lang="en-US" dirty="0" err="1"/>
              <a:t>một</a:t>
            </a:r>
            <a:r>
              <a:rPr lang="en-US" dirty="0"/>
              <a:t> </a:t>
            </a:r>
            <a:r>
              <a:rPr lang="en-US" dirty="0" err="1"/>
              <a:t>mình,tự</a:t>
            </a:r>
            <a:r>
              <a:rPr lang="en-US" dirty="0"/>
              <a:t> </a:t>
            </a:r>
            <a:r>
              <a:rPr lang="en-US" dirty="0" err="1"/>
              <a:t>ăn,ăn</a:t>
            </a:r>
            <a:r>
              <a:rPr lang="en-US" dirty="0"/>
              <a:t> </a:t>
            </a:r>
            <a:r>
              <a:rPr lang="en-US" dirty="0" err="1"/>
              <a:t>một</a:t>
            </a:r>
            <a:r>
              <a:rPr lang="en-US" dirty="0"/>
              <a:t> </a:t>
            </a:r>
            <a:r>
              <a:rPr lang="en-US" dirty="0" err="1"/>
              <a:t>mình,tự</a:t>
            </a:r>
            <a:r>
              <a:rPr lang="en-US" dirty="0"/>
              <a:t> </a:t>
            </a:r>
            <a:r>
              <a:rPr lang="en-US" dirty="0" err="1"/>
              <a:t>học</a:t>
            </a:r>
            <a:r>
              <a:rPr lang="en-US" dirty="0"/>
              <a:t> </a:t>
            </a:r>
            <a:r>
              <a:rPr lang="en-US" dirty="0" err="1"/>
              <a:t>một</a:t>
            </a:r>
            <a:r>
              <a:rPr lang="en-US" dirty="0"/>
              <a:t> </a:t>
            </a:r>
            <a:r>
              <a:rPr lang="en-US" dirty="0" err="1"/>
              <a:t>mình</a:t>
            </a:r>
            <a:r>
              <a:rPr lang="en-US" dirty="0"/>
              <a:t>, </a:t>
            </a:r>
            <a:r>
              <a:rPr lang="en-US" dirty="0" err="1"/>
              <a:t>tự</a:t>
            </a:r>
            <a:r>
              <a:rPr lang="en-US" dirty="0"/>
              <a:t> </a:t>
            </a:r>
            <a:r>
              <a:rPr lang="en-US" dirty="0" err="1"/>
              <a:t>chơi</a:t>
            </a:r>
            <a:r>
              <a:rPr lang="en-US" dirty="0"/>
              <a:t> </a:t>
            </a:r>
            <a:r>
              <a:rPr lang="en-US" dirty="0" err="1"/>
              <a:t>một</a:t>
            </a:r>
            <a:r>
              <a:rPr lang="en-US" dirty="0"/>
              <a:t> </a:t>
            </a:r>
            <a:r>
              <a:rPr lang="en-US" dirty="0" err="1"/>
              <a:t>mình</a:t>
            </a:r>
            <a:r>
              <a:rPr lang="en-US" dirty="0"/>
              <a:t> 5</a:t>
            </a:r>
          </a:p>
        </p:txBody>
      </p:sp>
      <p:sp>
        <p:nvSpPr>
          <p:cNvPr id="12" name="TextBox 11">
            <a:extLst>
              <a:ext uri="{FF2B5EF4-FFF2-40B4-BE49-F238E27FC236}">
                <a16:creationId xmlns:a16="http://schemas.microsoft.com/office/drawing/2014/main" id="{7B22F56F-8B3E-45F6-9FEA-86740B052727}"/>
              </a:ext>
            </a:extLst>
          </p:cNvPr>
          <p:cNvSpPr txBox="1"/>
          <p:nvPr/>
        </p:nvSpPr>
        <p:spPr>
          <a:xfrm flipH="1">
            <a:off x="3432939" y="4819391"/>
            <a:ext cx="6761743" cy="369332"/>
          </a:xfrm>
          <a:prstGeom prst="rect">
            <a:avLst/>
          </a:prstGeom>
          <a:noFill/>
        </p:spPr>
        <p:txBody>
          <a:bodyPr wrap="square" rtlCol="0">
            <a:spAutoFit/>
          </a:bodyPr>
          <a:lstStyle/>
          <a:p>
            <a:r>
              <a:rPr lang="en-US" dirty="0" err="1"/>
              <a:t>TA:Con</a:t>
            </a:r>
            <a:r>
              <a:rPr lang="en-US" dirty="0"/>
              <a:t> </a:t>
            </a:r>
            <a:r>
              <a:rPr lang="en-US" dirty="0" err="1"/>
              <a:t>giặt</a:t>
            </a:r>
            <a:r>
              <a:rPr lang="en-US" dirty="0"/>
              <a:t> </a:t>
            </a:r>
            <a:r>
              <a:rPr lang="en-US" dirty="0" err="1"/>
              <a:t>quần</a:t>
            </a:r>
            <a:r>
              <a:rPr lang="en-US" dirty="0"/>
              <a:t> </a:t>
            </a:r>
            <a:r>
              <a:rPr lang="en-US" dirty="0" err="1"/>
              <a:t>áo</a:t>
            </a:r>
            <a:r>
              <a:rPr lang="en-US" dirty="0"/>
              <a:t>, </a:t>
            </a:r>
            <a:r>
              <a:rPr lang="en-US" dirty="0" err="1"/>
              <a:t>gấp</a:t>
            </a:r>
            <a:r>
              <a:rPr lang="en-US" dirty="0"/>
              <a:t> </a:t>
            </a:r>
            <a:r>
              <a:rPr lang="en-US" dirty="0" err="1"/>
              <a:t>quần</a:t>
            </a:r>
            <a:r>
              <a:rPr lang="en-US" dirty="0"/>
              <a:t> </a:t>
            </a:r>
            <a:r>
              <a:rPr lang="en-US" dirty="0" err="1"/>
              <a:t>áo</a:t>
            </a:r>
            <a:r>
              <a:rPr lang="en-US" dirty="0"/>
              <a:t>, </a:t>
            </a:r>
            <a:r>
              <a:rPr lang="en-US" dirty="0" err="1"/>
              <a:t>quyét</a:t>
            </a:r>
            <a:r>
              <a:rPr lang="en-US" dirty="0"/>
              <a:t> </a:t>
            </a:r>
            <a:r>
              <a:rPr lang="en-US" dirty="0" err="1"/>
              <a:t>nhà</a:t>
            </a:r>
            <a:r>
              <a:rPr lang="en-US" dirty="0"/>
              <a:t>, </a:t>
            </a:r>
            <a:r>
              <a:rPr lang="en-US" dirty="0" err="1"/>
              <a:t>lau</a:t>
            </a:r>
            <a:r>
              <a:rPr lang="en-US" dirty="0"/>
              <a:t> </a:t>
            </a:r>
            <a:r>
              <a:rPr lang="en-US" dirty="0" err="1"/>
              <a:t>nhà</a:t>
            </a:r>
            <a:r>
              <a:rPr lang="en-US" dirty="0"/>
              <a:t>, </a:t>
            </a:r>
            <a:r>
              <a:rPr lang="en-US" dirty="0" err="1"/>
              <a:t>tự</a:t>
            </a:r>
            <a:r>
              <a:rPr lang="en-US" dirty="0"/>
              <a:t> </a:t>
            </a:r>
            <a:r>
              <a:rPr lang="en-US" dirty="0" err="1"/>
              <a:t>nấu</a:t>
            </a:r>
            <a:r>
              <a:rPr lang="en-US" dirty="0"/>
              <a:t> </a:t>
            </a:r>
            <a:r>
              <a:rPr lang="en-US" dirty="0" err="1"/>
              <a:t>cơm</a:t>
            </a:r>
            <a:r>
              <a:rPr lang="en-US" dirty="0"/>
              <a:t> 5  </a:t>
            </a:r>
          </a:p>
        </p:txBody>
      </p:sp>
      <p:sp>
        <p:nvSpPr>
          <p:cNvPr id="13" name="TextBox 12">
            <a:extLst>
              <a:ext uri="{FF2B5EF4-FFF2-40B4-BE49-F238E27FC236}">
                <a16:creationId xmlns:a16="http://schemas.microsoft.com/office/drawing/2014/main" id="{F76530BB-02CD-4CCD-B05F-C6F639003CDC}"/>
              </a:ext>
            </a:extLst>
          </p:cNvPr>
          <p:cNvSpPr txBox="1"/>
          <p:nvPr/>
        </p:nvSpPr>
        <p:spPr>
          <a:xfrm>
            <a:off x="3603787" y="5204493"/>
            <a:ext cx="3534109" cy="369332"/>
          </a:xfrm>
          <a:prstGeom prst="rect">
            <a:avLst/>
          </a:prstGeom>
          <a:noFill/>
        </p:spPr>
        <p:txBody>
          <a:bodyPr wrap="none" rtlCol="0">
            <a:spAutoFit/>
          </a:bodyPr>
          <a:lstStyle/>
          <a:p>
            <a:r>
              <a:rPr lang="en-US" dirty="0"/>
              <a:t>DT: </a:t>
            </a:r>
            <a:r>
              <a:rPr lang="en-US" dirty="0" err="1"/>
              <a:t>chơi</a:t>
            </a:r>
            <a:r>
              <a:rPr lang="en-US" dirty="0"/>
              <a:t> </a:t>
            </a:r>
            <a:r>
              <a:rPr lang="en-US" dirty="0" err="1"/>
              <a:t>với</a:t>
            </a:r>
            <a:r>
              <a:rPr lang="en-US" dirty="0"/>
              <a:t> </a:t>
            </a:r>
            <a:r>
              <a:rPr lang="en-US" dirty="0" err="1"/>
              <a:t>em,ăn</a:t>
            </a:r>
            <a:r>
              <a:rPr lang="en-US" dirty="0"/>
              <a:t> </a:t>
            </a:r>
            <a:r>
              <a:rPr lang="en-US" dirty="0" err="1"/>
              <a:t>kẹo</a:t>
            </a:r>
            <a:r>
              <a:rPr lang="en-US" dirty="0"/>
              <a:t> </a:t>
            </a:r>
            <a:r>
              <a:rPr lang="en-US" dirty="0" err="1"/>
              <a:t>với</a:t>
            </a:r>
            <a:r>
              <a:rPr lang="en-US" dirty="0"/>
              <a:t> </a:t>
            </a:r>
            <a:r>
              <a:rPr lang="en-US" dirty="0" err="1"/>
              <a:t>các</a:t>
            </a:r>
            <a:r>
              <a:rPr lang="en-US" dirty="0"/>
              <a:t> </a:t>
            </a:r>
            <a:r>
              <a:rPr lang="en-US" dirty="0" err="1"/>
              <a:t>em</a:t>
            </a:r>
            <a:r>
              <a:rPr lang="en-US" dirty="0"/>
              <a:t> 2</a:t>
            </a:r>
          </a:p>
        </p:txBody>
      </p:sp>
      <p:sp>
        <p:nvSpPr>
          <p:cNvPr id="14" name="TextBox 13">
            <a:extLst>
              <a:ext uri="{FF2B5EF4-FFF2-40B4-BE49-F238E27FC236}">
                <a16:creationId xmlns:a16="http://schemas.microsoft.com/office/drawing/2014/main" id="{380B4743-DDA8-4374-961D-EEFCDC14DEFB}"/>
              </a:ext>
            </a:extLst>
          </p:cNvPr>
          <p:cNvSpPr txBox="1"/>
          <p:nvPr/>
        </p:nvSpPr>
        <p:spPr>
          <a:xfrm>
            <a:off x="3515010" y="152435"/>
            <a:ext cx="351705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CÔNG VIỆC CỦA CÁC CON TẾT</a:t>
            </a:r>
          </a:p>
        </p:txBody>
      </p:sp>
    </p:spTree>
    <p:extLst>
      <p:ext uri="{BB962C8B-B14F-4D97-AF65-F5344CB8AC3E}">
        <p14:creationId xmlns:p14="http://schemas.microsoft.com/office/powerpoint/2010/main" val="80060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ector hình nền hoa anh đào 2 - Free.Vector6.com">
            <a:extLst>
              <a:ext uri="{FF2B5EF4-FFF2-40B4-BE49-F238E27FC236}">
                <a16:creationId xmlns:a16="http://schemas.microsoft.com/office/drawing/2014/main" id="{8C33A482-8F12-4261-93A1-45C56FFAD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2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073C75-D4BA-4F69-B81F-65D062E64B31}"/>
              </a:ext>
            </a:extLst>
          </p:cNvPr>
          <p:cNvSpPr txBox="1"/>
          <p:nvPr/>
        </p:nvSpPr>
        <p:spPr>
          <a:xfrm>
            <a:off x="2575249" y="2771192"/>
            <a:ext cx="7949682" cy="1107996"/>
          </a:xfrm>
          <a:prstGeom prst="rect">
            <a:avLst/>
          </a:prstGeom>
          <a:noFill/>
        </p:spPr>
        <p:txBody>
          <a:bodyPr wrap="square" rtlCol="0">
            <a:spAutoFit/>
          </a:bodyPr>
          <a:lstStyle/>
          <a:p>
            <a:r>
              <a:rPr lang="en-US" sz="6600" b="1" dirty="0">
                <a:solidFill>
                  <a:srgbClr val="C38CA5"/>
                </a:solidFill>
                <a:latin typeface="Times New Roman" panose="02020603050405020304" pitchFamily="18" charset="0"/>
                <a:cs typeface="Times New Roman" panose="02020603050405020304" pitchFamily="18" charset="0"/>
              </a:rPr>
              <a:t>ƯỚC MƠ CỦA EM </a:t>
            </a:r>
          </a:p>
        </p:txBody>
      </p:sp>
    </p:spTree>
    <p:extLst>
      <p:ext uri="{BB962C8B-B14F-4D97-AF65-F5344CB8AC3E}">
        <p14:creationId xmlns:p14="http://schemas.microsoft.com/office/powerpoint/2010/main" val="16884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C301928F-7A25-4AD0-90F4-29A309384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7" y="861316"/>
            <a:ext cx="11891156" cy="5996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523E26-63C2-4B6D-8596-3D844ADE8A57}"/>
              </a:ext>
            </a:extLst>
          </p:cNvPr>
          <p:cNvSpPr txBox="1"/>
          <p:nvPr/>
        </p:nvSpPr>
        <p:spPr>
          <a:xfrm>
            <a:off x="6178858" y="1367161"/>
            <a:ext cx="2195153" cy="369332"/>
          </a:xfrm>
          <a:prstGeom prst="rect">
            <a:avLst/>
          </a:prstGeom>
          <a:noFill/>
        </p:spPr>
        <p:txBody>
          <a:bodyPr wrap="none" rtlCol="0">
            <a:spAutoFit/>
          </a:bodyPr>
          <a:lstStyle/>
          <a:p>
            <a:r>
              <a:rPr lang="en-US" dirty="0"/>
              <a:t>ĐA: </a:t>
            </a:r>
            <a:r>
              <a:rPr lang="en-US" dirty="0" err="1"/>
              <a:t>Cả</a:t>
            </a:r>
            <a:r>
              <a:rPr lang="en-US" dirty="0"/>
              <a:t> </a:t>
            </a:r>
            <a:r>
              <a:rPr lang="en-US" dirty="0" err="1"/>
              <a:t>năm</a:t>
            </a:r>
            <a:r>
              <a:rPr lang="en-US" dirty="0"/>
              <a:t> may </a:t>
            </a:r>
            <a:r>
              <a:rPr lang="en-US" dirty="0" err="1"/>
              <a:t>mắn</a:t>
            </a:r>
            <a:endParaRPr lang="en-US" dirty="0"/>
          </a:p>
        </p:txBody>
      </p:sp>
      <p:sp>
        <p:nvSpPr>
          <p:cNvPr id="3" name="TextBox 2">
            <a:extLst>
              <a:ext uri="{FF2B5EF4-FFF2-40B4-BE49-F238E27FC236}">
                <a16:creationId xmlns:a16="http://schemas.microsoft.com/office/drawing/2014/main" id="{72E4FF19-694C-4FD5-88AA-4A51976E6929}"/>
              </a:ext>
            </a:extLst>
          </p:cNvPr>
          <p:cNvSpPr txBox="1"/>
          <p:nvPr/>
        </p:nvSpPr>
        <p:spPr>
          <a:xfrm>
            <a:off x="6178858" y="1724085"/>
            <a:ext cx="2987036" cy="369332"/>
          </a:xfrm>
          <a:prstGeom prst="rect">
            <a:avLst/>
          </a:prstGeom>
          <a:noFill/>
        </p:spPr>
        <p:txBody>
          <a:bodyPr wrap="none" rtlCol="0">
            <a:spAutoFit/>
          </a:bodyPr>
          <a:lstStyle/>
          <a:p>
            <a:r>
              <a:rPr lang="en-US" dirty="0" err="1"/>
              <a:t>BT:Lớn</a:t>
            </a:r>
            <a:r>
              <a:rPr lang="en-US" dirty="0"/>
              <a:t> </a:t>
            </a:r>
            <a:r>
              <a:rPr lang="en-US" dirty="0" err="1"/>
              <a:t>lên</a:t>
            </a:r>
            <a:r>
              <a:rPr lang="en-US" dirty="0"/>
              <a:t> </a:t>
            </a:r>
            <a:r>
              <a:rPr lang="en-US" dirty="0" err="1"/>
              <a:t>thành</a:t>
            </a:r>
            <a:r>
              <a:rPr lang="en-US" dirty="0"/>
              <a:t> </a:t>
            </a:r>
            <a:r>
              <a:rPr lang="en-US" dirty="0" err="1"/>
              <a:t>lính</a:t>
            </a:r>
            <a:r>
              <a:rPr lang="en-US" dirty="0"/>
              <a:t> </a:t>
            </a:r>
            <a:r>
              <a:rPr lang="en-US" dirty="0" err="1"/>
              <a:t>cứu</a:t>
            </a:r>
            <a:r>
              <a:rPr lang="en-US" dirty="0"/>
              <a:t> </a:t>
            </a:r>
            <a:r>
              <a:rPr lang="en-US" dirty="0" err="1"/>
              <a:t>hỏa</a:t>
            </a:r>
            <a:endParaRPr lang="en-US" dirty="0"/>
          </a:p>
        </p:txBody>
      </p:sp>
      <p:sp>
        <p:nvSpPr>
          <p:cNvPr id="4" name="TextBox 3">
            <a:extLst>
              <a:ext uri="{FF2B5EF4-FFF2-40B4-BE49-F238E27FC236}">
                <a16:creationId xmlns:a16="http://schemas.microsoft.com/office/drawing/2014/main" id="{E1E2AAB0-6F70-4007-8EFD-51D7F38D5D2A}"/>
              </a:ext>
            </a:extLst>
          </p:cNvPr>
          <p:cNvSpPr txBox="1"/>
          <p:nvPr/>
        </p:nvSpPr>
        <p:spPr>
          <a:xfrm>
            <a:off x="6178858" y="2081009"/>
            <a:ext cx="3242362" cy="369332"/>
          </a:xfrm>
          <a:prstGeom prst="rect">
            <a:avLst/>
          </a:prstGeom>
          <a:noFill/>
        </p:spPr>
        <p:txBody>
          <a:bodyPr wrap="none" rtlCol="0">
            <a:spAutoFit/>
          </a:bodyPr>
          <a:lstStyle/>
          <a:p>
            <a:r>
              <a:rPr lang="en-US" dirty="0"/>
              <a:t>AK: </a:t>
            </a:r>
            <a:r>
              <a:rPr lang="en-US" dirty="0" err="1"/>
              <a:t>Muốn</a:t>
            </a:r>
            <a:r>
              <a:rPr lang="en-US" dirty="0"/>
              <a:t> </a:t>
            </a:r>
            <a:r>
              <a:rPr lang="en-US" dirty="0" err="1"/>
              <a:t>trở</a:t>
            </a:r>
            <a:r>
              <a:rPr lang="en-US" dirty="0"/>
              <a:t> </a:t>
            </a:r>
            <a:r>
              <a:rPr lang="en-US" dirty="0" err="1"/>
              <a:t>thành</a:t>
            </a:r>
            <a:r>
              <a:rPr lang="en-US" dirty="0"/>
              <a:t> </a:t>
            </a:r>
            <a:r>
              <a:rPr lang="en-US" dirty="0" err="1"/>
              <a:t>chú</a:t>
            </a:r>
            <a:r>
              <a:rPr lang="en-US" dirty="0"/>
              <a:t> </a:t>
            </a:r>
            <a:r>
              <a:rPr lang="en-US" dirty="0" err="1"/>
              <a:t>công</a:t>
            </a:r>
            <a:r>
              <a:rPr lang="en-US" dirty="0"/>
              <a:t> an</a:t>
            </a:r>
          </a:p>
        </p:txBody>
      </p:sp>
      <p:sp>
        <p:nvSpPr>
          <p:cNvPr id="5" name="TextBox 4">
            <a:extLst>
              <a:ext uri="{FF2B5EF4-FFF2-40B4-BE49-F238E27FC236}">
                <a16:creationId xmlns:a16="http://schemas.microsoft.com/office/drawing/2014/main" id="{19F6E76F-07D4-4B93-BEBF-8C22C1BBA609}"/>
              </a:ext>
            </a:extLst>
          </p:cNvPr>
          <p:cNvSpPr txBox="1"/>
          <p:nvPr/>
        </p:nvSpPr>
        <p:spPr>
          <a:xfrm>
            <a:off x="6178858" y="2459031"/>
            <a:ext cx="2338141" cy="369332"/>
          </a:xfrm>
          <a:prstGeom prst="rect">
            <a:avLst/>
          </a:prstGeom>
          <a:noFill/>
        </p:spPr>
        <p:txBody>
          <a:bodyPr wrap="none" rtlCol="0">
            <a:spAutoFit/>
          </a:bodyPr>
          <a:lstStyle/>
          <a:p>
            <a:r>
              <a:rPr lang="en-US" dirty="0"/>
              <a:t>TK: </a:t>
            </a:r>
            <a:r>
              <a:rPr lang="en-US" dirty="0" err="1"/>
              <a:t>Hết</a:t>
            </a:r>
            <a:r>
              <a:rPr lang="en-US" dirty="0"/>
              <a:t> covid </a:t>
            </a:r>
            <a:r>
              <a:rPr lang="en-US" dirty="0" err="1"/>
              <a:t>để</a:t>
            </a:r>
            <a:r>
              <a:rPr lang="en-US" dirty="0"/>
              <a:t> </a:t>
            </a:r>
            <a:r>
              <a:rPr lang="en-US" dirty="0" err="1"/>
              <a:t>đi</a:t>
            </a:r>
            <a:r>
              <a:rPr lang="en-US" dirty="0"/>
              <a:t> </a:t>
            </a:r>
            <a:r>
              <a:rPr lang="en-US" dirty="0" err="1"/>
              <a:t>học</a:t>
            </a:r>
            <a:endParaRPr lang="en-US" dirty="0"/>
          </a:p>
        </p:txBody>
      </p:sp>
      <p:sp>
        <p:nvSpPr>
          <p:cNvPr id="6" name="TextBox 5">
            <a:extLst>
              <a:ext uri="{FF2B5EF4-FFF2-40B4-BE49-F238E27FC236}">
                <a16:creationId xmlns:a16="http://schemas.microsoft.com/office/drawing/2014/main" id="{BCE75BCA-2327-4A46-B121-99C826270DF0}"/>
              </a:ext>
            </a:extLst>
          </p:cNvPr>
          <p:cNvSpPr txBox="1"/>
          <p:nvPr/>
        </p:nvSpPr>
        <p:spPr>
          <a:xfrm>
            <a:off x="6096000" y="2847863"/>
            <a:ext cx="2953694" cy="369332"/>
          </a:xfrm>
          <a:prstGeom prst="rect">
            <a:avLst/>
          </a:prstGeom>
          <a:noFill/>
        </p:spPr>
        <p:txBody>
          <a:bodyPr wrap="none" rtlCol="0">
            <a:spAutoFit/>
          </a:bodyPr>
          <a:lstStyle/>
          <a:p>
            <a:r>
              <a:rPr lang="en-US" dirty="0"/>
              <a:t>CM: </a:t>
            </a:r>
            <a:r>
              <a:rPr lang="en-US" dirty="0" err="1"/>
              <a:t>hết</a:t>
            </a:r>
            <a:r>
              <a:rPr lang="en-US" dirty="0"/>
              <a:t> covid </a:t>
            </a:r>
            <a:r>
              <a:rPr lang="en-US" dirty="0" err="1"/>
              <a:t>để</a:t>
            </a:r>
            <a:r>
              <a:rPr lang="en-US" dirty="0"/>
              <a:t> </a:t>
            </a:r>
            <a:r>
              <a:rPr lang="en-US" dirty="0" err="1"/>
              <a:t>được</a:t>
            </a:r>
            <a:r>
              <a:rPr lang="en-US" dirty="0"/>
              <a:t> </a:t>
            </a:r>
            <a:r>
              <a:rPr lang="en-US" dirty="0" err="1"/>
              <a:t>đi</a:t>
            </a:r>
            <a:r>
              <a:rPr lang="en-US" dirty="0"/>
              <a:t> </a:t>
            </a:r>
            <a:r>
              <a:rPr lang="en-US" dirty="0" err="1"/>
              <a:t>học</a:t>
            </a:r>
            <a:endParaRPr lang="en-US" dirty="0"/>
          </a:p>
        </p:txBody>
      </p:sp>
      <p:sp>
        <p:nvSpPr>
          <p:cNvPr id="7" name="TextBox 6">
            <a:extLst>
              <a:ext uri="{FF2B5EF4-FFF2-40B4-BE49-F238E27FC236}">
                <a16:creationId xmlns:a16="http://schemas.microsoft.com/office/drawing/2014/main" id="{97A7E486-7882-4DCA-BA9E-3FFE95FB6AC7}"/>
              </a:ext>
            </a:extLst>
          </p:cNvPr>
          <p:cNvSpPr txBox="1"/>
          <p:nvPr/>
        </p:nvSpPr>
        <p:spPr>
          <a:xfrm>
            <a:off x="6037762" y="3229226"/>
            <a:ext cx="3269228" cy="369332"/>
          </a:xfrm>
          <a:prstGeom prst="rect">
            <a:avLst/>
          </a:prstGeom>
          <a:noFill/>
        </p:spPr>
        <p:txBody>
          <a:bodyPr wrap="none" rtlCol="0">
            <a:spAutoFit/>
          </a:bodyPr>
          <a:lstStyle/>
          <a:p>
            <a:r>
              <a:rPr lang="en-US" dirty="0"/>
              <a:t>TA: Con </a:t>
            </a:r>
            <a:r>
              <a:rPr lang="en-US" dirty="0" err="1"/>
              <a:t>ước</a:t>
            </a:r>
            <a:r>
              <a:rPr lang="en-US" dirty="0"/>
              <a:t> </a:t>
            </a:r>
            <a:r>
              <a:rPr lang="en-US" dirty="0" err="1"/>
              <a:t>trở</a:t>
            </a:r>
            <a:r>
              <a:rPr lang="en-US" dirty="0"/>
              <a:t> </a:t>
            </a:r>
            <a:r>
              <a:rPr lang="en-US" dirty="0" err="1"/>
              <a:t>thành</a:t>
            </a:r>
            <a:r>
              <a:rPr lang="en-US" dirty="0"/>
              <a:t> </a:t>
            </a:r>
            <a:r>
              <a:rPr lang="en-US" dirty="0" err="1"/>
              <a:t>công</a:t>
            </a:r>
            <a:r>
              <a:rPr lang="en-US" dirty="0"/>
              <a:t> </a:t>
            </a:r>
            <a:r>
              <a:rPr lang="en-US" dirty="0" err="1"/>
              <a:t>chúa</a:t>
            </a:r>
            <a:endParaRPr lang="en-US" dirty="0"/>
          </a:p>
        </p:txBody>
      </p:sp>
      <p:sp>
        <p:nvSpPr>
          <p:cNvPr id="8" name="TextBox 7">
            <a:extLst>
              <a:ext uri="{FF2B5EF4-FFF2-40B4-BE49-F238E27FC236}">
                <a16:creationId xmlns:a16="http://schemas.microsoft.com/office/drawing/2014/main" id="{A4C3C1A5-2594-41C6-9C2D-3D6100F03D50}"/>
              </a:ext>
            </a:extLst>
          </p:cNvPr>
          <p:cNvSpPr txBox="1"/>
          <p:nvPr/>
        </p:nvSpPr>
        <p:spPr>
          <a:xfrm>
            <a:off x="5973930" y="3570990"/>
            <a:ext cx="3652218" cy="369332"/>
          </a:xfrm>
          <a:prstGeom prst="rect">
            <a:avLst/>
          </a:prstGeom>
          <a:noFill/>
        </p:spPr>
        <p:txBody>
          <a:bodyPr wrap="none" rtlCol="0">
            <a:spAutoFit/>
          </a:bodyPr>
          <a:lstStyle/>
          <a:p>
            <a:r>
              <a:rPr lang="en-US" dirty="0"/>
              <a:t>KQ: Con </a:t>
            </a:r>
            <a:r>
              <a:rPr lang="en-US" dirty="0" err="1"/>
              <a:t>ước</a:t>
            </a:r>
            <a:r>
              <a:rPr lang="en-US" dirty="0"/>
              <a:t> </a:t>
            </a:r>
            <a:r>
              <a:rPr lang="en-US" dirty="0" err="1"/>
              <a:t>đi</a:t>
            </a:r>
            <a:r>
              <a:rPr lang="en-US" dirty="0"/>
              <a:t> </a:t>
            </a:r>
            <a:r>
              <a:rPr lang="en-US" dirty="0" err="1"/>
              <a:t>học</a:t>
            </a:r>
            <a:r>
              <a:rPr lang="en-US" dirty="0"/>
              <a:t> </a:t>
            </a:r>
            <a:r>
              <a:rPr lang="en-US" dirty="0" err="1"/>
              <a:t>để</a:t>
            </a:r>
            <a:r>
              <a:rPr lang="en-US" dirty="0"/>
              <a:t> </a:t>
            </a:r>
            <a:r>
              <a:rPr lang="en-US" dirty="0" err="1"/>
              <a:t>cho</a:t>
            </a:r>
            <a:r>
              <a:rPr lang="en-US" dirty="0"/>
              <a:t> </a:t>
            </a:r>
            <a:r>
              <a:rPr lang="en-US" dirty="0" err="1"/>
              <a:t>bố</a:t>
            </a:r>
            <a:r>
              <a:rPr lang="en-US" dirty="0"/>
              <a:t> </a:t>
            </a:r>
            <a:r>
              <a:rPr lang="en-US" dirty="0" err="1"/>
              <a:t>mẹ</a:t>
            </a:r>
            <a:r>
              <a:rPr lang="en-US" dirty="0"/>
              <a:t> </a:t>
            </a:r>
            <a:r>
              <a:rPr lang="en-US" dirty="0" err="1"/>
              <a:t>vui</a:t>
            </a:r>
            <a:endParaRPr lang="en-US" dirty="0"/>
          </a:p>
        </p:txBody>
      </p:sp>
      <p:sp>
        <p:nvSpPr>
          <p:cNvPr id="9" name="TextBox 8">
            <a:extLst>
              <a:ext uri="{FF2B5EF4-FFF2-40B4-BE49-F238E27FC236}">
                <a16:creationId xmlns:a16="http://schemas.microsoft.com/office/drawing/2014/main" id="{2BDBCA72-C714-42FD-BF3D-D8B0C6D992FF}"/>
              </a:ext>
            </a:extLst>
          </p:cNvPr>
          <p:cNvSpPr txBox="1"/>
          <p:nvPr/>
        </p:nvSpPr>
        <p:spPr>
          <a:xfrm>
            <a:off x="6045313" y="4294117"/>
            <a:ext cx="3055067" cy="369332"/>
          </a:xfrm>
          <a:prstGeom prst="rect">
            <a:avLst/>
          </a:prstGeom>
          <a:noFill/>
        </p:spPr>
        <p:txBody>
          <a:bodyPr wrap="none" rtlCol="0">
            <a:spAutoFit/>
          </a:bodyPr>
          <a:lstStyle/>
          <a:p>
            <a:r>
              <a:rPr lang="en-US" dirty="0"/>
              <a:t>DT: Con </a:t>
            </a:r>
            <a:r>
              <a:rPr lang="en-US" dirty="0" err="1"/>
              <a:t>muốn</a:t>
            </a:r>
            <a:r>
              <a:rPr lang="en-US" dirty="0"/>
              <a:t> </a:t>
            </a:r>
            <a:r>
              <a:rPr lang="en-US" dirty="0" err="1"/>
              <a:t>trở</a:t>
            </a:r>
            <a:r>
              <a:rPr lang="en-US" dirty="0"/>
              <a:t> </a:t>
            </a:r>
            <a:r>
              <a:rPr lang="en-US" dirty="0" err="1"/>
              <a:t>lên</a:t>
            </a:r>
            <a:r>
              <a:rPr lang="en-US" dirty="0"/>
              <a:t> </a:t>
            </a:r>
            <a:r>
              <a:rPr lang="en-US" dirty="0" err="1"/>
              <a:t>xinh</a:t>
            </a:r>
            <a:r>
              <a:rPr lang="en-US" dirty="0"/>
              <a:t> </a:t>
            </a:r>
            <a:r>
              <a:rPr lang="en-US" dirty="0" err="1"/>
              <a:t>đẹp</a:t>
            </a:r>
            <a:endParaRPr lang="en-US" dirty="0"/>
          </a:p>
        </p:txBody>
      </p:sp>
      <p:sp>
        <p:nvSpPr>
          <p:cNvPr id="10" name="TextBox 9">
            <a:extLst>
              <a:ext uri="{FF2B5EF4-FFF2-40B4-BE49-F238E27FC236}">
                <a16:creationId xmlns:a16="http://schemas.microsoft.com/office/drawing/2014/main" id="{2E7173E4-FA6B-47B7-B750-B26787EB72A5}"/>
              </a:ext>
            </a:extLst>
          </p:cNvPr>
          <p:cNvSpPr txBox="1"/>
          <p:nvPr/>
        </p:nvSpPr>
        <p:spPr>
          <a:xfrm>
            <a:off x="5973930" y="4630244"/>
            <a:ext cx="2266005" cy="369332"/>
          </a:xfrm>
          <a:prstGeom prst="rect">
            <a:avLst/>
          </a:prstGeom>
          <a:noFill/>
        </p:spPr>
        <p:txBody>
          <a:bodyPr wrap="none" rtlCol="0">
            <a:spAutoFit/>
          </a:bodyPr>
          <a:lstStyle/>
          <a:p>
            <a:r>
              <a:rPr lang="en-US" dirty="0"/>
              <a:t>QS: Con </a:t>
            </a:r>
            <a:r>
              <a:rPr lang="en-US" dirty="0" err="1"/>
              <a:t>ước</a:t>
            </a:r>
            <a:r>
              <a:rPr lang="en-US" dirty="0"/>
              <a:t> </a:t>
            </a:r>
            <a:r>
              <a:rPr lang="en-US" dirty="0" err="1"/>
              <a:t>hết</a:t>
            </a:r>
            <a:r>
              <a:rPr lang="en-US" dirty="0"/>
              <a:t> covid</a:t>
            </a:r>
          </a:p>
        </p:txBody>
      </p:sp>
      <p:sp>
        <p:nvSpPr>
          <p:cNvPr id="11" name="TextBox 10">
            <a:extLst>
              <a:ext uri="{FF2B5EF4-FFF2-40B4-BE49-F238E27FC236}">
                <a16:creationId xmlns:a16="http://schemas.microsoft.com/office/drawing/2014/main" id="{630822E1-CC7D-4044-8383-6D892C5B80DB}"/>
              </a:ext>
            </a:extLst>
          </p:cNvPr>
          <p:cNvSpPr txBox="1"/>
          <p:nvPr/>
        </p:nvSpPr>
        <p:spPr>
          <a:xfrm>
            <a:off x="5973930" y="3949012"/>
            <a:ext cx="1619354" cy="369332"/>
          </a:xfrm>
          <a:prstGeom prst="rect">
            <a:avLst/>
          </a:prstGeom>
          <a:noFill/>
        </p:spPr>
        <p:txBody>
          <a:bodyPr wrap="none" rtlCol="0">
            <a:spAutoFit/>
          </a:bodyPr>
          <a:lstStyle/>
          <a:p>
            <a:r>
              <a:rPr lang="en-US" dirty="0"/>
              <a:t>GH: </a:t>
            </a:r>
            <a:r>
              <a:rPr lang="en-US" dirty="0" err="1"/>
              <a:t>Quản</a:t>
            </a:r>
            <a:r>
              <a:rPr lang="en-US" dirty="0"/>
              <a:t> </a:t>
            </a:r>
            <a:r>
              <a:rPr lang="en-US" dirty="0" err="1"/>
              <a:t>lí</a:t>
            </a:r>
            <a:r>
              <a:rPr lang="en-US" dirty="0"/>
              <a:t> </a:t>
            </a:r>
            <a:r>
              <a:rPr lang="en-US" dirty="0" err="1"/>
              <a:t>bơi</a:t>
            </a:r>
            <a:endParaRPr lang="en-US" dirty="0"/>
          </a:p>
        </p:txBody>
      </p:sp>
      <p:sp>
        <p:nvSpPr>
          <p:cNvPr id="12" name="TextBox 11">
            <a:extLst>
              <a:ext uri="{FF2B5EF4-FFF2-40B4-BE49-F238E27FC236}">
                <a16:creationId xmlns:a16="http://schemas.microsoft.com/office/drawing/2014/main" id="{22491B40-48B2-40D0-869D-47588D6D67EF}"/>
              </a:ext>
            </a:extLst>
          </p:cNvPr>
          <p:cNvSpPr txBox="1"/>
          <p:nvPr/>
        </p:nvSpPr>
        <p:spPr>
          <a:xfrm>
            <a:off x="5973930" y="5017244"/>
            <a:ext cx="3725187" cy="369332"/>
          </a:xfrm>
          <a:prstGeom prst="rect">
            <a:avLst/>
          </a:prstGeom>
          <a:noFill/>
        </p:spPr>
        <p:txBody>
          <a:bodyPr wrap="none" rtlCol="0">
            <a:spAutoFit/>
          </a:bodyPr>
          <a:lstStyle/>
          <a:p>
            <a:r>
              <a:rPr lang="en-US" dirty="0"/>
              <a:t>QA: Con </a:t>
            </a:r>
            <a:r>
              <a:rPr lang="en-US" dirty="0" err="1"/>
              <a:t>muốn</a:t>
            </a:r>
            <a:r>
              <a:rPr lang="en-US" dirty="0"/>
              <a:t> </a:t>
            </a:r>
            <a:r>
              <a:rPr lang="en-US" dirty="0" err="1"/>
              <a:t>trở</a:t>
            </a:r>
            <a:r>
              <a:rPr lang="en-US" dirty="0"/>
              <a:t> </a:t>
            </a:r>
            <a:r>
              <a:rPr lang="en-US" dirty="0" err="1"/>
              <a:t>thành</a:t>
            </a:r>
            <a:r>
              <a:rPr lang="en-US" dirty="0"/>
              <a:t> </a:t>
            </a:r>
            <a:r>
              <a:rPr lang="en-US" dirty="0" err="1"/>
              <a:t>lính</a:t>
            </a:r>
            <a:r>
              <a:rPr lang="en-US" dirty="0"/>
              <a:t> </a:t>
            </a:r>
            <a:r>
              <a:rPr lang="en-US" dirty="0" err="1"/>
              <a:t>cứu</a:t>
            </a:r>
            <a:r>
              <a:rPr lang="en-US" dirty="0"/>
              <a:t> </a:t>
            </a:r>
            <a:r>
              <a:rPr lang="en-US" dirty="0" err="1"/>
              <a:t>hỏa</a:t>
            </a:r>
            <a:endParaRPr lang="en-US" dirty="0"/>
          </a:p>
        </p:txBody>
      </p:sp>
      <p:sp>
        <p:nvSpPr>
          <p:cNvPr id="13" name="TextBox 12">
            <a:extLst>
              <a:ext uri="{FF2B5EF4-FFF2-40B4-BE49-F238E27FC236}">
                <a16:creationId xmlns:a16="http://schemas.microsoft.com/office/drawing/2014/main" id="{4379BFA2-EF5B-4336-9239-94559BD6DF13}"/>
              </a:ext>
            </a:extLst>
          </p:cNvPr>
          <p:cNvSpPr txBox="1"/>
          <p:nvPr/>
        </p:nvSpPr>
        <p:spPr>
          <a:xfrm>
            <a:off x="2934893" y="-50352"/>
            <a:ext cx="6487930" cy="923330"/>
          </a:xfrm>
          <a:prstGeom prst="rect">
            <a:avLst/>
          </a:prstGeom>
          <a:noFill/>
        </p:spPr>
        <p:txBody>
          <a:bodyPr wrap="none" rtlCol="0">
            <a:spAutoFit/>
          </a:bodyPr>
          <a:lstStyle/>
          <a:p>
            <a:r>
              <a:rPr lang="en-US" sz="5400" b="1" dirty="0">
                <a:solidFill>
                  <a:srgbClr val="0070C0"/>
                </a:solidFill>
                <a:latin typeface="Times New Roman" panose="02020603050405020304" pitchFamily="18" charset="0"/>
                <a:cs typeface="Times New Roman" panose="02020603050405020304" pitchFamily="18" charset="0"/>
              </a:rPr>
              <a:t>ƯỚC MƠ CỦA CON</a:t>
            </a:r>
          </a:p>
        </p:txBody>
      </p:sp>
    </p:spTree>
    <p:extLst>
      <p:ext uri="{BB962C8B-B14F-4D97-AF65-F5344CB8AC3E}">
        <p14:creationId xmlns:p14="http://schemas.microsoft.com/office/powerpoint/2010/main" val="3570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ẫu Nền Thư Những Ngọn Nến Lung Linh | ID#: 137 | HinhNenEmail.com">
            <a:extLst>
              <a:ext uri="{FF2B5EF4-FFF2-40B4-BE49-F238E27FC236}">
                <a16:creationId xmlns:a16="http://schemas.microsoft.com/office/drawing/2014/main" id="{178486B5-CB7C-4EF2-A725-7875F93D4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912"/>
            <a:ext cx="12191999" cy="5653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110042-EC0B-4DC4-B9B1-D988F265FF2C}"/>
              </a:ext>
            </a:extLst>
          </p:cNvPr>
          <p:cNvSpPr txBox="1"/>
          <p:nvPr/>
        </p:nvSpPr>
        <p:spPr>
          <a:xfrm flipH="1">
            <a:off x="2526572" y="0"/>
            <a:ext cx="7138853" cy="1015663"/>
          </a:xfrm>
          <a:prstGeom prst="rect">
            <a:avLst/>
          </a:prstGeom>
          <a:noFill/>
        </p:spPr>
        <p:txBody>
          <a:bodyPr wrap="square" rtlCol="0">
            <a:spAutoFit/>
          </a:bodyPr>
          <a:lstStyle/>
          <a:p>
            <a:r>
              <a:rPr lang="en-US" sz="6000" b="1" dirty="0">
                <a:solidFill>
                  <a:srgbClr val="FD7E15"/>
                </a:solidFill>
                <a:latin typeface="Times New Roman" panose="02020603050405020304" pitchFamily="18" charset="0"/>
                <a:cs typeface="Times New Roman" panose="02020603050405020304" pitchFamily="18" charset="0"/>
              </a:rPr>
              <a:t>HAPPY NEW YEAR</a:t>
            </a:r>
          </a:p>
        </p:txBody>
      </p:sp>
    </p:spTree>
    <p:extLst>
      <p:ext uri="{BB962C8B-B14F-4D97-AF65-F5344CB8AC3E}">
        <p14:creationId xmlns:p14="http://schemas.microsoft.com/office/powerpoint/2010/main" val="3045016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372</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cp:revision>
  <dcterms:created xsi:type="dcterms:W3CDTF">2022-02-11T06:38:41Z</dcterms:created>
  <dcterms:modified xsi:type="dcterms:W3CDTF">2022-02-11T14:48:07Z</dcterms:modified>
</cp:coreProperties>
</file>