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27" r:id="rId3"/>
    <p:sldId id="328" r:id="rId4"/>
    <p:sldId id="298" r:id="rId5"/>
    <p:sldId id="310" r:id="rId6"/>
    <p:sldId id="264" r:id="rId7"/>
    <p:sldId id="312" r:id="rId8"/>
    <p:sldId id="341" r:id="rId9"/>
    <p:sldId id="265" r:id="rId10"/>
    <p:sldId id="268" r:id="rId11"/>
    <p:sldId id="269" r:id="rId12"/>
    <p:sldId id="315" r:id="rId13"/>
    <p:sldId id="302" r:id="rId14"/>
    <p:sldId id="317" r:id="rId15"/>
    <p:sldId id="272" r:id="rId16"/>
    <p:sldId id="343" r:id="rId17"/>
    <p:sldId id="273" r:id="rId18"/>
    <p:sldId id="275" r:id="rId19"/>
    <p:sldId id="304" r:id="rId20"/>
    <p:sldId id="321" r:id="rId21"/>
    <p:sldId id="335" r:id="rId22"/>
    <p:sldId id="337" r:id="rId23"/>
    <p:sldId id="339" r:id="rId24"/>
    <p:sldId id="322" r:id="rId25"/>
    <p:sldId id="324" r:id="rId26"/>
    <p:sldId id="331" r:id="rId27"/>
    <p:sldId id="333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1" autoAdjust="0"/>
    <p:restoredTop sz="98401" autoAdjust="0"/>
  </p:normalViewPr>
  <p:slideViewPr>
    <p:cSldViewPr snapToGrid="0">
      <p:cViewPr varScale="1">
        <p:scale>
          <a:sx n="77" d="100"/>
          <a:sy n="77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9B9D-F54C-40A6-BCBD-D26DF70A7C85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4B7E-9FB8-48E5-9430-57DB27DEB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6.jpeg"/><Relationship Id="rId9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7.jpeg"/><Relationship Id="rId7" Type="http://schemas.openxmlformats.org/officeDocument/2006/relationships/image" Target="../media/image43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8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" y="96253"/>
            <a:ext cx="12191911" cy="68274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94284" y="565485"/>
            <a:ext cx="7880684" cy="318836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Lớp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học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vui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vẻ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>
                <a:solidFill>
                  <a:srgbClr val="002060"/>
                </a:solidFill>
              </a:rPr>
              <a:t>A5</a:t>
            </a:r>
          </a:p>
        </p:txBody>
      </p:sp>
    </p:spTree>
    <p:extLst>
      <p:ext uri="{BB962C8B-B14F-4D97-AF65-F5344CB8AC3E}">
        <p14:creationId xmlns:p14="http://schemas.microsoft.com/office/powerpoint/2010/main" val="5556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316524"/>
            <a:ext cx="9941169" cy="1160584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000" b="1" dirty="0" smtClean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2344948"/>
            <a:ext cx="1008185" cy="104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44947"/>
            <a:ext cx="1013139" cy="1042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444" y="2503302"/>
            <a:ext cx="834955" cy="88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969" y="2503301"/>
            <a:ext cx="833861" cy="88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539" y="2485624"/>
            <a:ext cx="91440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2448173"/>
            <a:ext cx="886826" cy="914067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0" y="2465808"/>
            <a:ext cx="873886" cy="922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88" y="2494462"/>
            <a:ext cx="907751" cy="884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65" y="2485624"/>
            <a:ext cx="945023" cy="902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906" y="2485624"/>
            <a:ext cx="914400" cy="902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492" y="2460040"/>
            <a:ext cx="914400" cy="902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515" y="2465807"/>
            <a:ext cx="914400" cy="8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1-2-3.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17" y="2337911"/>
            <a:ext cx="965754" cy="90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71" y="2344011"/>
            <a:ext cx="931411" cy="90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02" y="2243714"/>
            <a:ext cx="870760" cy="908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42" y="2263397"/>
            <a:ext cx="881312" cy="90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17" y="2253051"/>
            <a:ext cx="915886" cy="908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318610"/>
            <a:ext cx="914400" cy="927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2318610"/>
            <a:ext cx="897850" cy="927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32" y="2226956"/>
            <a:ext cx="842146" cy="90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8" y="2263396"/>
            <a:ext cx="879230" cy="902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093" y="2263397"/>
            <a:ext cx="87923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317917"/>
            <a:ext cx="933718" cy="847681"/>
          </a:xfr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42" y="2328573"/>
            <a:ext cx="910196" cy="8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581890"/>
            <a:ext cx="9919855" cy="8952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2344948"/>
            <a:ext cx="1008185" cy="104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44947"/>
            <a:ext cx="1013139" cy="1042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444" y="2503302"/>
            <a:ext cx="834955" cy="88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969" y="2503301"/>
            <a:ext cx="833861" cy="88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539" y="2485624"/>
            <a:ext cx="91440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2344948"/>
            <a:ext cx="886826" cy="914067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0" y="2465808"/>
            <a:ext cx="873886" cy="922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88" y="2494462"/>
            <a:ext cx="907751" cy="884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65" y="2485624"/>
            <a:ext cx="945023" cy="902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906" y="2485624"/>
            <a:ext cx="914400" cy="902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492" y="2460040"/>
            <a:ext cx="914400" cy="902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515" y="2465807"/>
            <a:ext cx="914400" cy="8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244700"/>
            <a:ext cx="11294772" cy="162273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9" y="2462745"/>
            <a:ext cx="2073499" cy="195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82" y="2485624"/>
            <a:ext cx="1850314" cy="180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2485624"/>
            <a:ext cx="1519707" cy="1816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17" y="2485625"/>
            <a:ext cx="1545301" cy="180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13" y="2485624"/>
            <a:ext cx="1557023" cy="176762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317917"/>
            <a:ext cx="2099256" cy="21398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4597763"/>
            <a:ext cx="1946666" cy="2149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90" y="4435766"/>
            <a:ext cx="2766383" cy="2215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8786" y="4536452"/>
            <a:ext cx="2260240" cy="23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1" y="316523"/>
            <a:ext cx="11526590" cy="155091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1-2-3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Qui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1-2-3,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2344948"/>
            <a:ext cx="1008185" cy="104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44947"/>
            <a:ext cx="1013139" cy="1042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444" y="2503302"/>
            <a:ext cx="834955" cy="88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969" y="2503301"/>
            <a:ext cx="833861" cy="88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539" y="2485624"/>
            <a:ext cx="91440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2448173"/>
            <a:ext cx="886826" cy="914067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0" y="2465808"/>
            <a:ext cx="873886" cy="922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88" y="2494462"/>
            <a:ext cx="907751" cy="884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65" y="2485624"/>
            <a:ext cx="945023" cy="902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906" y="2485624"/>
            <a:ext cx="914400" cy="902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492" y="2460040"/>
            <a:ext cx="914400" cy="902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515" y="2465807"/>
            <a:ext cx="914400" cy="8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808893"/>
            <a:ext cx="11423561" cy="117230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1-1-1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- 1quả- 1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42" y="2286000"/>
            <a:ext cx="3403079" cy="1813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9" y="2286000"/>
            <a:ext cx="2176695" cy="1648639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3" y="2301958"/>
            <a:ext cx="2376935" cy="1616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2112135"/>
            <a:ext cx="11217499" cy="44947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qui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1-2-3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17" y="2337911"/>
            <a:ext cx="965754" cy="90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71" y="2344011"/>
            <a:ext cx="931411" cy="90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02" y="2243714"/>
            <a:ext cx="870760" cy="908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42" y="2263397"/>
            <a:ext cx="881312" cy="90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17" y="2253051"/>
            <a:ext cx="915886" cy="908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318610"/>
            <a:ext cx="914400" cy="927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2318610"/>
            <a:ext cx="897850" cy="927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932" y="2226956"/>
            <a:ext cx="842146" cy="90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8" y="2263396"/>
            <a:ext cx="879230" cy="902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093" y="2263397"/>
            <a:ext cx="87923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317917"/>
            <a:ext cx="933718" cy="847681"/>
          </a:xfr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42" y="2328573"/>
            <a:ext cx="910196" cy="8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3"/>
            <a:ext cx="9247029" cy="11407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2- 1-1-1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2691848"/>
            <a:ext cx="1202724" cy="860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32" y="2668893"/>
            <a:ext cx="1041832" cy="9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4" y="2653594"/>
            <a:ext cx="1225310" cy="98055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710630"/>
            <a:ext cx="1055077" cy="92352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2736048"/>
            <a:ext cx="1031631" cy="89810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9" y="2668893"/>
            <a:ext cx="935963" cy="96526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2668892"/>
            <a:ext cx="1027215" cy="965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3" y="2691848"/>
            <a:ext cx="1148862" cy="942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30" y="2593275"/>
            <a:ext cx="1116169" cy="10408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92" y="2593275"/>
            <a:ext cx="1219200" cy="10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" y="553791"/>
            <a:ext cx="11509916" cy="1725769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2; 1;1</a:t>
            </a:r>
            <a:r>
              <a:rPr lang="en-US" sz="3100" dirty="0" smtClean="0"/>
              <a:t>;1.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/>
              <a:t>-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0" y="2460028"/>
            <a:ext cx="1125415" cy="98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6" y="2460734"/>
            <a:ext cx="1113691" cy="989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23" y="2420635"/>
            <a:ext cx="1091568" cy="1068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91" y="2420635"/>
            <a:ext cx="1059979" cy="1071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2387863"/>
            <a:ext cx="1113693" cy="1104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031" y="2420635"/>
            <a:ext cx="996462" cy="1071265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56" y="2465770"/>
            <a:ext cx="1093214" cy="1019318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2475449"/>
            <a:ext cx="1066800" cy="999961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69" y="2395736"/>
            <a:ext cx="1132185" cy="109616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3" y="2406839"/>
            <a:ext cx="1139616" cy="10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4" y="656493"/>
            <a:ext cx="11449318" cy="13012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85624"/>
            <a:ext cx="2472744" cy="1920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6" y="2485624"/>
            <a:ext cx="2112135" cy="1920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3" y="2456092"/>
            <a:ext cx="2240923" cy="195014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9" y="2630254"/>
            <a:ext cx="2073500" cy="1803732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637691"/>
            <a:ext cx="1944710" cy="1820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02" y="4457730"/>
            <a:ext cx="2213975" cy="2194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34" y="4457730"/>
            <a:ext cx="2007075" cy="2194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01" y="4423328"/>
            <a:ext cx="1916923" cy="2228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54" y="4457730"/>
            <a:ext cx="1847952" cy="21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wnloads\cầu vồ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6982" cy="68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17" y="1215814"/>
            <a:ext cx="743166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2" y="489397"/>
            <a:ext cx="11446840" cy="1633504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2-1-1-1,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hoa-hoa-quả-lá-cây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2691848"/>
            <a:ext cx="1202724" cy="860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32" y="2668893"/>
            <a:ext cx="1041832" cy="9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4" y="2653594"/>
            <a:ext cx="1225310" cy="98055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710630"/>
            <a:ext cx="1055077" cy="92352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2736048"/>
            <a:ext cx="1031631" cy="89810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9" y="2668893"/>
            <a:ext cx="935963" cy="96526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2668892"/>
            <a:ext cx="1027215" cy="965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3" y="2691848"/>
            <a:ext cx="1148862" cy="942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30" y="2593275"/>
            <a:ext cx="1116169" cy="10408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92" y="2593275"/>
            <a:ext cx="1219200" cy="10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8" y="539263"/>
            <a:ext cx="11487954" cy="111369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như:1-1-1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6" y="2012478"/>
            <a:ext cx="2329276" cy="1629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46" y="2012480"/>
            <a:ext cx="2031750" cy="1434106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2016273"/>
            <a:ext cx="2133600" cy="1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316524"/>
            <a:ext cx="9941169" cy="11605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1-2-3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2344948"/>
            <a:ext cx="1008185" cy="104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44947"/>
            <a:ext cx="1013139" cy="1042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969" y="2503301"/>
            <a:ext cx="833861" cy="88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539" y="2485624"/>
            <a:ext cx="91440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2344948"/>
            <a:ext cx="886826" cy="914067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0" y="2465808"/>
            <a:ext cx="873886" cy="922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88" y="2494462"/>
            <a:ext cx="907751" cy="884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65" y="2485624"/>
            <a:ext cx="945023" cy="902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906" y="2485624"/>
            <a:ext cx="914400" cy="902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492" y="2460040"/>
            <a:ext cx="914400" cy="902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515" y="2465807"/>
            <a:ext cx="914400" cy="896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7520" y="2514374"/>
            <a:ext cx="914400" cy="9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734096"/>
            <a:ext cx="11140224" cy="1388805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8" y="2691848"/>
            <a:ext cx="1202724" cy="860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32" y="2668893"/>
            <a:ext cx="1041832" cy="965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64" y="2653594"/>
            <a:ext cx="1225310" cy="98055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710630"/>
            <a:ext cx="1055077" cy="92352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2736048"/>
            <a:ext cx="1031631" cy="89810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9" y="2668893"/>
            <a:ext cx="935963" cy="96526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2668892"/>
            <a:ext cx="1027215" cy="965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3" y="2691848"/>
            <a:ext cx="1148862" cy="942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30" y="2593275"/>
            <a:ext cx="1116169" cy="10408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92" y="2593275"/>
            <a:ext cx="1219200" cy="10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69" y="2015248"/>
            <a:ext cx="691843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hình nền cỏ xanh mấy trắ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9131" y="924509"/>
            <a:ext cx="6876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6518" y="1447166"/>
            <a:ext cx="11384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cối xay gi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7062" y="2049518"/>
            <a:ext cx="7851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1: Ai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299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7" y="498765"/>
            <a:ext cx="11389607" cy="1330036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1: Ai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1-1-1-1.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243302"/>
            <a:ext cx="1381004" cy="1109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39" y="2323533"/>
            <a:ext cx="1235575" cy="1007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6" y="2210624"/>
            <a:ext cx="1397046" cy="1194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99" y="5091573"/>
            <a:ext cx="1293137" cy="1094864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0624"/>
            <a:ext cx="1288473" cy="1120132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9" y="2263391"/>
            <a:ext cx="1236757" cy="1089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37" y="2304473"/>
            <a:ext cx="1387053" cy="1007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37" y="2246073"/>
            <a:ext cx="1449399" cy="1162145"/>
          </a:xfrm>
          <a:prstGeom prst="rect">
            <a:avLst/>
          </a:prstGeom>
        </p:spPr>
      </p:pic>
      <p:pic>
        <p:nvPicPr>
          <p:cNvPr id="14" name="Picture 4" descr="C:\Users\Administrator\Downloads\nô el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32" y="4722224"/>
            <a:ext cx="1747605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842E-7 -2.22222E-6 L 0.00169 -0.4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4" y="270163"/>
            <a:ext cx="11744361" cy="1620982"/>
          </a:xfrm>
        </p:spPr>
        <p:txBody>
          <a:bodyPr>
            <a:no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1: Ai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1-2-3.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4" y="5051441"/>
            <a:ext cx="1008185" cy="104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998121"/>
            <a:ext cx="1013139" cy="1042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444" y="2503302"/>
            <a:ext cx="834955" cy="88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969" y="2503301"/>
            <a:ext cx="833861" cy="88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1539" y="2485624"/>
            <a:ext cx="914400" cy="90220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2344948"/>
            <a:ext cx="886826" cy="914067"/>
          </a:xfr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0" y="2465808"/>
            <a:ext cx="873886" cy="9220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88" y="2494462"/>
            <a:ext cx="907751" cy="884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65" y="2485624"/>
            <a:ext cx="945023" cy="902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906" y="2485624"/>
            <a:ext cx="914400" cy="902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492" y="2460040"/>
            <a:ext cx="914400" cy="902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9515" y="2465807"/>
            <a:ext cx="914400" cy="896433"/>
          </a:xfrm>
          <a:prstGeom prst="rect">
            <a:avLst/>
          </a:prstGeom>
        </p:spPr>
      </p:pic>
      <p:pic>
        <p:nvPicPr>
          <p:cNvPr id="18" name="Picture 4" descr="C:\Users\Administrator\Downloads\nô el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5" y="4602779"/>
            <a:ext cx="2515006" cy="19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209E-6 0 L -0.0052 -0.4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15139 L -0.00169 -0.4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Administrator\Downloads\CHIẾCTHUY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3" y="360947"/>
            <a:ext cx="10551694" cy="57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717" y="2429560"/>
            <a:ext cx="10329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3-4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pPr algn="l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* Sắp xếp theo yêu cầu</a:t>
            </a:r>
            <a:r>
              <a:rPr lang="en-US" sz="2000" b="1"/>
              <a:t/>
            </a:r>
            <a:br>
              <a:rPr lang="en-US" sz="2000" b="1"/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Lần1:</a:t>
            </a:r>
            <a:r>
              <a:rPr lang="en-US" sz="2000" b="1"/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quy tắc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1-1-1.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93" y="2136830"/>
            <a:ext cx="2087721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11" y="2194320"/>
            <a:ext cx="2228449" cy="1816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8" y="2131320"/>
            <a:ext cx="2061025" cy="178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5" y="2127502"/>
            <a:ext cx="1949002" cy="18858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21" y="2081493"/>
            <a:ext cx="1997648" cy="1977839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51" y="2140514"/>
            <a:ext cx="2393633" cy="17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489398"/>
            <a:ext cx="10085228" cy="164743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Lần1:</a:t>
            </a:r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1-1-1.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93" y="2136830"/>
            <a:ext cx="2087721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11" y="2194320"/>
            <a:ext cx="2228449" cy="1816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8" y="2131320"/>
            <a:ext cx="2061025" cy="178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5" y="2127502"/>
            <a:ext cx="1949002" cy="18858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21" y="2081493"/>
            <a:ext cx="1997648" cy="1977839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51" y="2140514"/>
            <a:ext cx="2253801" cy="1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982132"/>
            <a:ext cx="10085228" cy="13038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99" y="2467236"/>
            <a:ext cx="3686175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6" y="2485624"/>
            <a:ext cx="3048000" cy="181659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" y="2388097"/>
            <a:ext cx="3217112" cy="19778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3" y="4636393"/>
            <a:ext cx="2051551" cy="1881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7" y="4778062"/>
            <a:ext cx="2221067" cy="1957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47" y="4636393"/>
            <a:ext cx="2221067" cy="1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746976"/>
            <a:ext cx="10085228" cy="138052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(1-1-1.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35" y="2112218"/>
            <a:ext cx="2087721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2127502"/>
            <a:ext cx="2054904" cy="1883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8" y="2131320"/>
            <a:ext cx="2061025" cy="178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5" y="2127502"/>
            <a:ext cx="1949002" cy="18858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1493"/>
            <a:ext cx="1957590" cy="1977839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51" y="2140513"/>
            <a:ext cx="2253801" cy="1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70" y="489398"/>
            <a:ext cx="10085228" cy="164743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1-1-1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- 1quả- 1lá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03" y="2153268"/>
            <a:ext cx="2087721" cy="1898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4" y="2127502"/>
            <a:ext cx="1913236" cy="1883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8" y="2131320"/>
            <a:ext cx="2061025" cy="178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75" y="2127502"/>
            <a:ext cx="1949002" cy="188582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00555"/>
            <a:ext cx="1982003" cy="1977839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140513"/>
            <a:ext cx="2025304" cy="1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4"/>
            <a:ext cx="10417935" cy="123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istrator\Downloads\CHIẾCTHUYỀ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365124"/>
            <a:ext cx="11700162" cy="61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637" y="3244334"/>
            <a:ext cx="11513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1-2-3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0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307&quot;&gt;&lt;/object&gt;&lt;object type=&quot;2&quot; unique_id=&quot;10308&quot;&gt;&lt;object type=&quot;3&quot; unique_id=&quot;10309&quot;&gt;&lt;property id=&quot;20148&quot; value=&quot;5&quot;/&gt;&lt;property id=&quot;20300&quot; value=&quot;Slide 1&quot;/&gt;&lt;property id=&quot;20307&quot; value=&quot;292&quot;/&gt;&lt;/object&gt;&lt;object type=&quot;3&quot; unique_id=&quot;10310&quot;&gt;&lt;property id=&quot;20148&quot; value=&quot;5&quot;/&gt;&lt;property id=&quot;20300&quot; value=&quot;Slide 2&quot;/&gt;&lt;property id=&quot;20307&quot; value=&quot;293&quot;/&gt;&lt;/object&gt;&lt;object type=&quot;3&quot; unique_id=&quot;10311&quot;&gt;&lt;property id=&quot;20148&quot; value=&quot;5&quot;/&gt;&lt;property id=&quot;20300&quot; value=&quot;Slide 3&quot;/&gt;&lt;property id=&quot;20307&quot; value=&quot;294&quot;/&gt;&lt;/object&gt;&lt;object type=&quot;3&quot; unique_id=&quot;10312&quot;&gt;&lt;property id=&quot;20148&quot; value=&quot;5&quot;/&gt;&lt;property id=&quot;20300&quot; value=&quot;Slide 4 - &amp;quot;a. Phần 1. Ôn cách sắp xếp theo qui tắc của 2 đối tượng&amp;quot;&quot;/&gt;&lt;property id=&quot;20307&quot; value=&quot;259&quot;/&gt;&lt;/object&gt;&lt;object type=&quot;3&quot; unique_id=&quot;10313&quot;&gt;&lt;property id=&quot;20148&quot; value=&quot;5&quot;/&gt;&lt;property id=&quot;20300&quot; value=&quot;Slide 5 - &amp;quot;b. Phần 2. Dạy trẻ sắp xếp  3-4 đối tượng theo qui tăc. * Sắp xếp theo yêu cầu&amp;quot;&quot;/&gt;&lt;property id=&quot;20307&quot; value=&quot;295&quot;/&gt;&lt;/object&gt;&lt;object type=&quot;3&quot; unique_id=&quot;10314&quot;&gt;&lt;property id=&quot;20148&quot; value=&quot;5&quot;/&gt;&lt;property id=&quot;20300&quot; value=&quot;Slide 6 - &amp;quot;* Sắp xếp theo yêu cầu - Lần1: Theo quy tắc 1-1-1. &amp;quot;&quot;/&gt;&lt;property id=&quot;20307&quot; value=&quot;261&quot;/&gt;&lt;/object&gt;&lt;object type=&quot;3&quot; unique_id=&quot;10316&quot;&gt;&lt;property id=&quot;20148&quot; value=&quot;5&quot;/&gt;&lt;property id=&quot;20300&quot; value=&quot;Slide 9 - &amp;quot;+ Các con nhìn lên và cho cô biết? ở nhóm thứ nhất có mấy bông hoa? (1)tương ứng với thẻ số mấy?( số 1)&amp;quot;&quot;/&gt;&lt;property id=&quot;20307&quot; value=&quot;264&quot;/&gt;&lt;/object&gt;&lt;object type=&quot;3&quot; unique_id=&quot;10317&quot;&gt;&lt;property id=&quot;20148&quot; value=&quot;5&quot;/&gt;&lt;property id=&quot;20300&quot; value=&quot;Slide 11 - &amp;quot;* Lần 2:  Sắp xếp theo quy tắc của 1-2-3&amp;quot;&quot;/&gt;&lt;property id=&quot;20307&quot; value=&quot;265&quot;/&gt;&lt;/object&gt;&lt;object type=&quot;3&quot; unique_id=&quot;10318&quot;&gt;&lt;property id=&quot;20148&quot; value=&quot;5&quot;/&gt;&lt;property id=&quot;20300&quot; value=&quot;Slide 12 - &amp;quot;*  Lần 2: Theo quy tắc 1-2-3. &amp;quot;&quot;/&gt;&lt;property id=&quot;20307&quot; value=&quot;268&quot;/&gt;&lt;/object&gt;&lt;object type=&quot;3&quot; unique_id=&quot;10319&quot;&gt;&lt;property id=&quot;20148&quot; value=&quot;5&quot;/&gt;&lt;property id=&quot;20300&quot; value=&quot;Slide 13 - &amp;quot;* - Lần 2: Theo quy tắc 1-2-3. +  Đây là cách sắp xếp của mấy đối tượng?(3) + Đây là cách sắp xếp của 3 đối tượng &quot;/&gt;&lt;property id=&quot;20307&quot; value=&quot;269&quot;/&gt;&lt;/object&gt;&lt;object type=&quot;3&quot; unique_id=&quot;10320&quot;&gt;&lt;property id=&quot;20148&quot; value=&quot;5&quot;/&gt;&lt;property id=&quot;20300&quot; value=&quot;Slide 14 - &amp;quot;* Ai có nhận xét gì về cách sắp xếp này? + Vì sao con biết đây là cách sắp xếp theo qui tắc?  + Sắp xếp theo mấy đ&quot;/&gt;&lt;property id=&quot;20307&quot; value=&quot;270&quot;/&gt;&lt;/object&gt;&lt;object type=&quot;3&quot; unique_id=&quot;10322&quot;&gt;&lt;property id=&quot;20148&quot; value=&quot;5&quot;/&gt;&lt;property id=&quot;20300&quot; value=&quot;Slide 16 - &amp;quot;+ Đây là cách sắp xếp của mấy đối tượng? =&amp;gt; Đây là cách sắp xếp của 3 đối tượng theo quy tắc 1-2-3 đó là 1 bông ho&quot;/&gt;&lt;property id=&quot;20307&quot; value=&quot;274&quot;/&gt;&lt;/object&gt;&lt;object type=&quot;3&quot; unique_id=&quot;10323&quot;&gt;&lt;property id=&quot;20148&quot; value=&quot;5&quot;/&gt;&lt;property id=&quot;20300&quot; value=&quot;Slide 17 - &amp;quot; - Các con vừa được quan sát 2 cách sắp xếp 3 đối tượng theo qui tắc 1-1-1; 1-2-3.&amp;quot;&quot;/&gt;&lt;property id=&quot;20307&quot; value=&quot;272&quot;/&gt;&lt;/object&gt;&lt;object type=&quot;3&quot; unique_id=&quot;10324&quot;&gt;&lt;property id=&quot;20148&quot; value=&quot;5&quot;/&gt;&lt;property id=&quot;20300&quot; value=&quot;Slide 18 - &amp;quot;- Các con cùng nhau quan sát trên màn hình xem cô có cách sắp xếp gì nữa nào.&amp;quot;&quot;/&gt;&lt;property id=&quot;20307&quot; value=&quot;266&quot;/&gt;&lt;/object&gt;&lt;object type=&quot;3&quot; unique_id=&quot;10325&quot;&gt;&lt;property id=&quot;20148&quot; value=&quot;5&quot;/&gt;&lt;property id=&quot;20300&quot; value=&quot;Slide 19 - &amp;quot; * Lần 3: Cho trẻ sắp xếp 4 đối tượng theo qui tắc 2- 1-1-1 - Các con cùng nhau quan sát trên màn hình xem cô có c&quot;/&gt;&lt;property id=&quot;20307&quot; value=&quot;273&quot;/&gt;&lt;/object&gt;&lt;object type=&quot;3&quot; unique_id=&quot;10326&quot;&gt;&lt;property id=&quot;20148&quot; value=&quot;5&quot;/&gt;&lt;property id=&quot;20300&quot; value=&quot;Slide 20 - &amp;quot; *  Lần 3: Cho trẻ sắp xếp 4 đối tượng theo qui tắc 2; 1;1;1. - Các con cùng nhau quan sát trên màn hình xem cô có&quot;/&gt;&lt;property id=&quot;20307&quot; value=&quot;275&quot;/&gt;&lt;/object&gt;&lt;object type=&quot;3&quot; unique_id=&quot;10328&quot;&gt;&lt;property id=&quot;20148&quot; value=&quot;5&quot;/&gt;&lt;property id=&quot;20300&quot; value=&quot;Slide 24 - &amp;quot;=&amp;gt; Như vậy có rất nhiều cách sắp xếp 3 hoặc 4 đối tượng theo các qui tắc.1-1-1; 1- 2 - 3 ; 2-1- 1-1. và sự sắp xếp&quot;/&gt;&lt;property id=&quot;20307&quot; value=&quot;277&quot;/&gt;&lt;/object&gt;&lt;object type=&quot;3&quot; unique_id=&quot;10330&quot;&gt;&lt;property id=&quot;20148&quot; value=&quot;5&quot;/&gt;&lt;property id=&quot;20300&quot; value=&quot;Slide 25 - &amp;quot;*  Như vậy có rất nhiều cách sắp xếp 3-4 đối tượng theo qui tắc đó là cách sắp xếp: 1-1-1 1-2-3 ; 2-1-1-1. và sự s&quot;/&gt;&lt;property id=&quot;20307&quot; value=&quot;279&quot;/&gt;&lt;/object&gt;&lt;object type=&quot;3&quot; unique_id=&quot;10331&quot;&gt;&lt;property id=&quot;20148&quot; value=&quot;5&quot;/&gt;&lt;property id=&quot;20300&quot; value=&quot;Slide 26 - &amp;quot;* Sắp xếp theo ý thích.&amp;quot;&quot;/&gt;&lt;property id=&quot;20307&quot; value=&quot;281&quot;/&gt;&lt;/object&gt;&lt;object type=&quot;3&quot; unique_id=&quot;10332&quot;&gt;&lt;property id=&quot;20148&quot; value=&quot;5&quot;/&gt;&lt;property id=&quot;20300&quot; value=&quot;Slide 27&quot;/&gt;&lt;property id=&quot;20307&quot; value=&quot;282&quot;/&gt;&lt;/object&gt;&lt;object type=&quot;3&quot; unique_id=&quot;10334&quot;&gt;&lt;property id=&quot;20148&quot; value=&quot;5&quot;/&gt;&lt;property id=&quot;20300&quot; value=&quot;Slide 28 - &amp;quot;c. Phần 3: Trò chơi củng cố. - Trò chơi  1: Ai thông minh&amp;quot;&quot;/&gt;&lt;property id=&quot;20307&quot; value=&quot;285&quot;/&gt;&lt;/object&gt;&lt;object type=&quot;3&quot; unique_id=&quot;10336&quot;&gt;&lt;property id=&quot;20148&quot; value=&quot;5&quot;/&gt;&lt;property id=&quot;20300&quot; value=&quot;Slide 29 - &amp;quot;c. Phần 3: Trò chơi củng cố. - Trò chơi  1: Ai thông minh  (Trên màn hình cô có sắp xếp theo qui tắc của 4 đối tượ&quot;/&gt;&lt;property id=&quot;20307&quot; value=&quot;286&quot;/&gt;&lt;/object&gt;&lt;object type=&quot;3&quot; unique_id=&quot;10337&quot;&gt;&lt;property id=&quot;20148&quot; value=&quot;5&quot;/&gt;&lt;property id=&quot;20300&quot; value=&quot;Slide 30 - &amp;quot;c. Phần 3: Trò chơi củng cố. - Trò chơi  1: Ai thông minh  (- Qui tăc 1-2-3) &amp;quot;&quot;/&gt;&lt;property id=&quot;20307&quot; value=&quot;289&quot;/&gt;&lt;/object&gt;&lt;object type=&quot;3&quot; unique_id=&quot;10338&quot;&gt;&lt;property id=&quot;20148&quot; value=&quot;5&quot;/&gt;&lt;property id=&quot;20300&quot; value=&quot;Slide 31 - &amp;quot;- Trò chơi  2 : Bé khéo tay. - Qui tăc 1-1-1-1-2-3; 2-1-1 &amp;quot;&quot;/&gt;&lt;property id=&quot;20307&quot; value=&quot;290&quot;/&gt;&lt;/object&gt;&lt;object type=&quot;3&quot; unique_id=&quot;10339&quot;&gt;&lt;property id=&quot;20148&quot; value=&quot;5&quot;/&gt;&lt;property id=&quot;20300&quot; value=&quot;Slide 33 - &amp;quot;3. Kết thúc: Nhận xét tuyên dương chuyển hoạt động cho trẻ hát bài  ‘’Cháu yêu cô chú công nhân’’.  &amp;quot;&quot;/&gt;&lt;property id=&quot;20307&quot; value=&quot;291&quot;/&gt;&lt;/object&gt;&lt;object type=&quot;3&quot; unique_id=&quot;10935&quot;&gt;&lt;property id=&quot;20148&quot; value=&quot;5&quot;/&gt;&lt;property id=&quot;20300&quot; value=&quot;Slide 7 - &amp;quot;* Sắp xếp theo yêu cầu - Lần1: Theo quy tắc 1-1-1. &amp;quot;&quot;/&gt;&lt;property id=&quot;20307&quot; value=&quot;298&quot;/&gt;&lt;/object&gt;&lt;object type=&quot;3&quot; unique_id=&quot;10938&quot;&gt;&lt;property id=&quot;20148&quot; value=&quot;5&quot;/&gt;&lt;property id=&quot;20300&quot; value=&quot;Slide 15 - &amp;quot;+ Các con nhìn lên màn hình và cho cô biết ở nhóm thứ nhất có mấy bông hoa?(1 bông hoa) tương ứng với thẻ số mấy? &quot;/&gt;&lt;property id=&quot;20307&quot; value=&quot;302&quot;/&gt;&lt;/object&gt;&lt;object type=&quot;3&quot; unique_id=&quot;10939&quot;&gt;&lt;property id=&quot;20148&quot; value=&quot;5&quot;/&gt;&lt;property id=&quot;20300&quot; value=&quot;Slide 21 - &amp;quot;+ Ai có nhận xét gì về cách sắp xếp này? - Các con chỉ tay vào bảng và đọc cùng cô cách sắp xếp nào? - Hoa hoa- qu&quot;/&gt;&lt;property id=&quot;20307&quot; value=&quot;306&quot;/&gt;&lt;/object&gt;&lt;object type=&quot;3&quot; unique_id=&quot;10941&quot;&gt;&lt;property id=&quot;20148&quot; value=&quot;5&quot;/&gt;&lt;property id=&quot;20300&quot; value=&quot;Slide 22 - &amp;quot;+ Các con nhìn lên màn hình và cho cô biết ở nhóm thứ nhất có mấy bông hoa?(2 bông hoa) tương ứng với thẻ số mấy? &quot;/&gt;&lt;property id=&quot;20307&quot; value=&quot;304&quot;/&gt;&lt;/object&gt;&lt;object type=&quot;3&quot; unique_id=&quot;10942&quot;&gt;&lt;property id=&quot;20148&quot; value=&quot;5&quot;/&gt;&lt;property id=&quot;20300&quot; value=&quot;Slide 23 - &amp;quot;+  Đây là cách sắp xếp của mấy đối tượng?  =&amp;gt; Đây là cách sắp xếp của 4 đối tượng theo quy tắc 2-1-1-1. đó là 2 bô&quot;/&gt;&lt;property id=&quot;20307&quot; value=&quot;308&quot;/&gt;&lt;/object&gt;&lt;object type=&quot;3&quot; unique_id=&quot;11103&quot;&gt;&lt;property id=&quot;20148&quot; value=&quot;5&quot;/&gt;&lt;property id=&quot;20300&quot; value=&quot;Slide 8 - &amp;quot;* Sắp xếp theo yêu cầu - Lần1: Theo quy tắc 1-1-1. &amp;quot;&quot;/&gt;&lt;property id=&quot;20307&quot; value=&quot;310&quot;/&gt;&lt;/object&gt;&lt;object type=&quot;3&quot; unique_id=&quot;11264&quot;&gt;&lt;property id=&quot;20148&quot; value=&quot;5&quot;/&gt;&lt;property id=&quot;20300&quot; value=&quot;Slide 10 - &amp;quot;+ Đây là cách sắp xếp của mấy đối tượng?(3 đối tượng) + Đây là cách sắp xếp của 3 đối tượng theo qui tắc 1-1-1. &amp;quot;&quot;/&gt;&lt;property id=&quot;20307&quot; value=&quot;312&quot;/&gt;&lt;/object&gt;&lt;object type=&quot;3&quot; unique_id=&quot;11465&quot;&gt;&lt;property id=&quot;20148&quot; value=&quot;5&quot;/&gt;&lt;property id=&quot;20300&quot; value=&quot;Slide 32 - &amp;quot;- Trò chơi  2 : Bé khéo tay. - Qui tăc 1-1-1-1-2-3; 2-1-1 &amp;quot;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522</Words>
  <Application>Microsoft Office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* Sắp xếp theo yêu cầu - Lần1: Theo quy tắc 1-1-1. </vt:lpstr>
      <vt:lpstr>* Sắp xếp theo yêu cầu - Lần1: Theo quy tắc 1-1-1. + Ai có nhận xét gì về cách sắp xếp này? </vt:lpstr>
      <vt:lpstr>+ Các con nhìn lên và cho cô biết? ở nhóm đối tượng thứ nhất có mấy bông hoa? (1)tương ứng với thẻ số mấy?( số 1). Nhóm đối tượng thứ 2, nhóm đối tượng thư 3.</vt:lpstr>
      <vt:lpstr>+ Đây là cách sắp xếp của mấy đối tượng?(3 đối tượng) Đó là những đối tượng nào? + Được sắp xếp theo qui tắc gì? (1-1-1. Đó là 1 bông hoa – 1 quả - 1 chiếc lá và lặp lại như vậy) </vt:lpstr>
      <vt:lpstr>Đây là cách sắp xếp của 3 đối tượng đó là hoa- quả - lá và sắp xếp theo qui tắc 1-1-1 đó là 1 hoa- 1quả- 1lá và lặp lại như vậy.</vt:lpstr>
      <vt:lpstr>PowerPoint Presentation</vt:lpstr>
      <vt:lpstr>*  Lần 2: Theo quy tắc 1-2-3. </vt:lpstr>
      <vt:lpstr>* - Lần 2: Theo quy tắc 1-2-3. Các con nhìn lên bảng và xếp giống cô nào</vt:lpstr>
      <vt:lpstr>* Ai có nhận xét gì về cách sắp xếp này? + Cho trẻ đọc cùng cô cách sắp xếp đó.( 1 hoa - 2 quả- 3 Lá) </vt:lpstr>
      <vt:lpstr>+ Các con nhìn lên màn hình và cho cô biết ở nhóm đối tượng thứ nhất có mấy bông hoa?(1 bông hoa) tương ứng với thẻ số mấy?( Số 1) các con tìm thẻ số một đặt dưới nhóm 1 bông hoa nào? Nhóm đói tượng thứ 2, nhóm đối tượng thứ 3.</vt:lpstr>
      <vt:lpstr>   + Đây là cách sắp xếp của mấy đối tượng? Là những đối tượng nào? Sắp xếp theo qui tắc gì? =&gt; Đây là cách sắp xếp của 3 đối tượng theo quy tắc 1-2-3 đó là 1 bông hoa - 2 quả - 3 chiếc lá và lặp lại như vậy. + Cho trẻ nhăc lại : Qui tắc sắp xếp của 3 đối tượng. (Đây là cách sắp xếp của 3 đối tượng theo quy tắc 1-2-3, đó là 1 bông hoa - 2 quả - 3 chiếc lá) .</vt:lpstr>
      <vt:lpstr> - Các con vừa được quan sát 2 cách sắp xếp 3 đối tượng theo qui tắc 1-1-1 đó là 1 bông hoa- 1quả- 1 lá. </vt:lpstr>
      <vt:lpstr>Theo qui tắc: 1-2-3 đó là 1 hoa- 2 quả- 3 lá.</vt:lpstr>
      <vt:lpstr> * Lần 3: Cho trẻ sắp xếp 4 đối tượng theo qui tắc 2- 1-1-1 </vt:lpstr>
      <vt:lpstr> *  Lần 3: Cho trẻ sắp xếp 4 đối tượng theo qui tắc 2; 1;1;1. - Các con chọn đối tượng và xếp ra bảng của mình giống với của cô nào.  + Ai có nhận xét gì về cách sắp xếp này? - Các con chỉ tay vào bảng và đọc cùng cô cách sắp xếp nào? ( Hoa hoa- quả- lá- cây và lặp lại như vậy.)  </vt:lpstr>
      <vt:lpstr>+ Các con nhìn lên màn hình và cho cô biết ở nhóm đối tượng thứ nhất có mấy bông hoa?(2 bông hoa) tương ứng với thẻ số mấy?( Số 2) các con tìm thẻ số một đặt dưới 2 bông hoa nào? Nhóm đối tượng thư 2, nhóm đối tượng thứ 3, nhóm đối tượng thứ 4.</vt:lpstr>
      <vt:lpstr> +  Đây là cách sắp xếp của mấy đối tượng? Đó là những đối tượng nào? Được sắp xép theo qui tắc gì? =&gt; Đây là cách sắp xếp của 4 đối tượng theo quy tắc 2-1-1-1, đó là 2 bông hoa - 1 quả - 1 chiếc lá- 1 cây và lặp lại như vậy - Cho trẻ nhắc lại cách sắp xếp.( hoa-hoa-quả-lá-cây và lặp lại như vậy) </vt:lpstr>
      <vt:lpstr>=&gt; Như vậy có rất nhiều cách sắp xếp 3 hoặc 4 đối tượng theo các qui tắc như:1-1-1</vt:lpstr>
      <vt:lpstr>Theo quy tắc: 1-2-3</vt:lpstr>
      <vt:lpstr>Sắp xếp 4 đối tượng theo qui tắc 2- 1-1-1 và sự sắp xếp được lặp đi lặp lại theo 1 trình tự của 3 hoặc 4 đối tượng đó gọi là cách sắp xếp 3 hoặc 4 đối tượng theo qui tắc.  </vt:lpstr>
      <vt:lpstr>PowerPoint Presentation</vt:lpstr>
      <vt:lpstr>PowerPoint Presentation</vt:lpstr>
      <vt:lpstr>Trò chơi  1: Ai thông minh  (Trên màn hình cô có các cách sắp xếp theo qui tắc của 3, 4 đối tượng các con quan sát kỹ và phát hiện ra đối tượng còn thiếu và  điền vào ô trống.) Theo quy tắc 1-1-1-1. </vt:lpstr>
      <vt:lpstr>Trò chơi  1: Ai thông minh  Theo quy tắc 1-2-3.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87</cp:revision>
  <dcterms:created xsi:type="dcterms:W3CDTF">2018-11-07T02:34:51Z</dcterms:created>
  <dcterms:modified xsi:type="dcterms:W3CDTF">2021-09-25T09:31:56Z</dcterms:modified>
</cp:coreProperties>
</file>