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Chivo Light"/>
      <p:regular r:id="rId18"/>
      <p:bold r:id="rId19"/>
      <p:italic r:id="rId20"/>
      <p:boldItalic r:id="rId21"/>
    </p:embeddedFont>
    <p:embeddedFont>
      <p:font typeface="Shadows Into Light Two"/>
      <p:regular r:id="rId22"/>
    </p:embeddedFont>
    <p:embeddedFont>
      <p:font typeface="Chiv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hivoLight-italic.fntdata"/><Relationship Id="rId22" Type="http://schemas.openxmlformats.org/officeDocument/2006/relationships/font" Target="fonts/ShadowsIntoLightTwo-regular.fntdata"/><Relationship Id="rId21" Type="http://schemas.openxmlformats.org/officeDocument/2006/relationships/font" Target="fonts/ChivoLight-boldItalic.fntdata"/><Relationship Id="rId24" Type="http://schemas.openxmlformats.org/officeDocument/2006/relationships/font" Target="fonts/Chivo-bold.fntdata"/><Relationship Id="rId23" Type="http://schemas.openxmlformats.org/officeDocument/2006/relationships/font" Target="fonts/Chiv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hivo-boldItalic.fntdata"/><Relationship Id="rId25" Type="http://schemas.openxmlformats.org/officeDocument/2006/relationships/font" Target="fonts/Chiv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hivoLight-bold.fntdata"/><Relationship Id="rId18" Type="http://schemas.openxmlformats.org/officeDocument/2006/relationships/font" Target="fonts/Chivo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ccffe665fd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ccffe665f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ccffe665fd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ccffe665f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2"/>
          <p:cNvSpPr/>
          <p:nvPr/>
        </p:nvSpPr>
        <p:spPr>
          <a:xfrm rot="-679074">
            <a:off x="7424169" y="1110641"/>
            <a:ext cx="265609" cy="349478"/>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389031" y="-184381"/>
            <a:ext cx="971249" cy="98362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519519" y="94934"/>
            <a:ext cx="419672" cy="42501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8336996">
            <a:off x="4243138" y="-22224"/>
            <a:ext cx="467049" cy="473000"/>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3778801">
            <a:off x="8116057" y="3817380"/>
            <a:ext cx="580177" cy="58740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6668499">
            <a:off x="5293109" y="3771186"/>
            <a:ext cx="892234" cy="662795"/>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3835491">
            <a:off x="5235980" y="3951326"/>
            <a:ext cx="467040" cy="42328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6648350">
            <a:off x="8451648" y="629713"/>
            <a:ext cx="922830" cy="757732"/>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2488733">
            <a:off x="6365042" y="2437342"/>
            <a:ext cx="993792" cy="73816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617181" y="4283744"/>
            <a:ext cx="971249" cy="98362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type="ctrTitle"/>
          </p:nvPr>
        </p:nvSpPr>
        <p:spPr>
          <a:xfrm>
            <a:off x="1676400" y="1412350"/>
            <a:ext cx="4637700" cy="23187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21" name="Google Shape;21;p2"/>
          <p:cNvSpPr/>
          <p:nvPr/>
        </p:nvSpPr>
        <p:spPr>
          <a:xfrm rot="-10736906">
            <a:off x="8409586" y="2375711"/>
            <a:ext cx="825227" cy="747788"/>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9528265">
            <a:off x="8474418" y="2733034"/>
            <a:ext cx="419693" cy="42504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73523" y="349101"/>
            <a:ext cx="467067" cy="478170"/>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5760012" y="159538"/>
            <a:ext cx="971255" cy="1011985"/>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3741321">
            <a:off x="5765601" y="-92132"/>
            <a:ext cx="547361" cy="560373"/>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67953" y="1365498"/>
            <a:ext cx="1131662" cy="1025467"/>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31131" y="2051184"/>
            <a:ext cx="419672" cy="42501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10592599">
            <a:off x="3091737" y="4454947"/>
            <a:ext cx="1090400" cy="80998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7924870">
            <a:off x="339964" y="3032930"/>
            <a:ext cx="841224" cy="624898"/>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1232320">
            <a:off x="908097" y="2912232"/>
            <a:ext cx="341366" cy="349481"/>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5969070">
            <a:off x="976107" y="4357729"/>
            <a:ext cx="825137" cy="835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319022">
            <a:off x="-115268" y="1393270"/>
            <a:ext cx="747678" cy="1170967"/>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220874" y="-212399"/>
            <a:ext cx="1016948" cy="1039666"/>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10076712">
            <a:off x="8276016" y="2450651"/>
            <a:ext cx="930331" cy="696680"/>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9290225">
            <a:off x="5567287" y="240208"/>
            <a:ext cx="943922" cy="1037964"/>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831654">
            <a:off x="2857171" y="4159157"/>
            <a:ext cx="1190515" cy="106886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232584">
            <a:off x="956194" y="3077566"/>
            <a:ext cx="267636" cy="288754"/>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2062504">
            <a:off x="499387" y="2832699"/>
            <a:ext cx="348730" cy="893729"/>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34338" y="402317"/>
            <a:ext cx="556340" cy="424970"/>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rot="-7406387">
            <a:off x="1005078" y="4425379"/>
            <a:ext cx="609879" cy="937524"/>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6461285" y="4408739"/>
            <a:ext cx="953706" cy="858029"/>
          </a:xfrm>
          <a:custGeom>
            <a:rect b="b" l="l" r="r" t="t"/>
            <a:pathLst>
              <a:path extrusionOk="0" h="31612" w="35137">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42" name="Google Shape;42;p2"/>
          <p:cNvSpPr/>
          <p:nvPr/>
        </p:nvSpPr>
        <p:spPr>
          <a:xfrm rot="3778908">
            <a:off x="8250490" y="3581090"/>
            <a:ext cx="405505" cy="713678"/>
          </a:xfrm>
          <a:custGeom>
            <a:rect b="b" l="l" r="r" t="t"/>
            <a:pathLst>
              <a:path extrusionOk="0" h="26294" w="1494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43" name="Google Shape;43;p2"/>
          <p:cNvSpPr/>
          <p:nvPr/>
        </p:nvSpPr>
        <p:spPr>
          <a:xfrm rot="8336858">
            <a:off x="4172244" y="-119327"/>
            <a:ext cx="588749" cy="690936"/>
          </a:xfrm>
          <a:custGeom>
            <a:rect b="b" l="l" r="r" t="t"/>
            <a:pathLst>
              <a:path extrusionOk="0" h="25457" w="21692">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44" name="Google Shape;44;p2"/>
          <p:cNvSpPr/>
          <p:nvPr/>
        </p:nvSpPr>
        <p:spPr>
          <a:xfrm rot="-2801891">
            <a:off x="8349992" y="393255"/>
            <a:ext cx="742845" cy="1166149"/>
          </a:xfrm>
          <a:custGeom>
            <a:rect b="b" l="l" r="r" t="t"/>
            <a:pathLst>
              <a:path extrusionOk="0" h="42965" w="27369">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45" name="Google Shape;45;p2"/>
          <p:cNvSpPr/>
          <p:nvPr/>
        </p:nvSpPr>
        <p:spPr>
          <a:xfrm>
            <a:off x="6400478" y="2182183"/>
            <a:ext cx="872604" cy="952077"/>
          </a:xfrm>
          <a:custGeom>
            <a:rect b="b" l="l" r="r" t="t"/>
            <a:pathLst>
              <a:path extrusionOk="0" h="35077" w="32149">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46" name="Google Shape;46;p2"/>
          <p:cNvSpPr/>
          <p:nvPr/>
        </p:nvSpPr>
        <p:spPr>
          <a:xfrm rot="-3835551">
            <a:off x="5103883" y="3888224"/>
            <a:ext cx="1036432" cy="603375"/>
          </a:xfrm>
          <a:custGeom>
            <a:rect b="b" l="l" r="r" t="t"/>
            <a:pathLst>
              <a:path extrusionOk="0" h="22230" w="38185">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47" name="Google Shape;47;p2"/>
          <p:cNvSpPr/>
          <p:nvPr/>
        </p:nvSpPr>
        <p:spPr>
          <a:xfrm rot="788743">
            <a:off x="7507728" y="1267182"/>
            <a:ext cx="341357" cy="34947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rot="788424">
            <a:off x="7600966" y="1268367"/>
            <a:ext cx="222930" cy="24052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rot="-3998065">
            <a:off x="7374395" y="1063551"/>
            <a:ext cx="267634" cy="288752"/>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rot="575490">
            <a:off x="8469081" y="3874407"/>
            <a:ext cx="345878" cy="608736"/>
          </a:xfrm>
          <a:custGeom>
            <a:rect b="b" l="l" r="r" t="t"/>
            <a:pathLst>
              <a:path extrusionOk="0" h="26294" w="1494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0" name="Shape 260"/>
        <p:cNvGrpSpPr/>
        <p:nvPr/>
      </p:nvGrpSpPr>
      <p:grpSpPr>
        <a:xfrm>
          <a:off x="0" y="0"/>
          <a:ext cx="0" cy="0"/>
          <a:chOff x="0" y="0"/>
          <a:chExt cx="0" cy="0"/>
        </a:xfrm>
      </p:grpSpPr>
      <p:sp>
        <p:nvSpPr>
          <p:cNvPr id="261" name="Google Shape;261;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2732253" y="-212411"/>
            <a:ext cx="781013" cy="79096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
          <p:cNvSpPr/>
          <p:nvPr/>
        </p:nvSpPr>
        <p:spPr>
          <a:xfrm>
            <a:off x="2837180" y="12190"/>
            <a:ext cx="337444" cy="341744"/>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rot="4358823">
            <a:off x="3941098" y="4889269"/>
            <a:ext cx="375550" cy="38033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rot="1151692">
            <a:off x="8434472" y="4226868"/>
            <a:ext cx="357870" cy="362297"/>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rot="-10153158">
            <a:off x="4729339" y="4449252"/>
            <a:ext cx="717468" cy="532972"/>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rot="943073">
            <a:off x="4813520" y="4340916"/>
            <a:ext cx="375504" cy="34034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rot="-6648331">
            <a:off x="8563948" y="1186838"/>
            <a:ext cx="742053" cy="609292"/>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p:nvPr/>
        </p:nvSpPr>
        <p:spPr>
          <a:xfrm rot="2711984">
            <a:off x="4808509" y="-109436"/>
            <a:ext cx="799096" cy="59352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a:off x="6790083" y="4541690"/>
            <a:ext cx="781013" cy="79096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rot="-5990705">
            <a:off x="8271773" y="2605766"/>
            <a:ext cx="663539" cy="601272"/>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rot="-4782675">
            <a:off x="8259070" y="2656361"/>
            <a:ext cx="337456" cy="34175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a:off x="1059765" y="251069"/>
            <a:ext cx="375578" cy="384506"/>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7199212" y="126020"/>
            <a:ext cx="780996" cy="813747"/>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rot="3741390">
            <a:off x="7203695" y="-76352"/>
            <a:ext cx="440145" cy="450608"/>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174209" y="985454"/>
            <a:ext cx="910004" cy="82460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307522" y="1536823"/>
            <a:ext cx="337444" cy="341744"/>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rot="10592571">
            <a:off x="1931803" y="4671974"/>
            <a:ext cx="876846" cy="65135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rot="-7924689">
            <a:off x="127751" y="2727519"/>
            <a:ext cx="676415" cy="50251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rot="-1232342">
            <a:off x="584556" y="2630487"/>
            <a:ext cx="274505" cy="281030"/>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rot="5968943">
            <a:off x="379973" y="3976490"/>
            <a:ext cx="663471" cy="67193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rot="1319053">
            <a:off x="-51439" y="1007787"/>
            <a:ext cx="601219" cy="941593"/>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2597036" y="-234941"/>
            <a:ext cx="817717" cy="835985"/>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rot="-5330471">
            <a:off x="8178192" y="2569786"/>
            <a:ext cx="748134" cy="56024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rot="-9290112">
            <a:off x="7044262" y="190893"/>
            <a:ext cx="759011" cy="834631"/>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rot="831478">
            <a:off x="1743246" y="4434137"/>
            <a:ext cx="957279" cy="859458"/>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p:nvPr/>
        </p:nvSpPr>
        <p:spPr>
          <a:xfrm rot="-1232764">
            <a:off x="623232" y="2763432"/>
            <a:ext cx="215203" cy="232183"/>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rot="-2062359">
            <a:off x="255900" y="2566548"/>
            <a:ext cx="280423" cy="71867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947845" y="293861"/>
            <a:ext cx="447347" cy="341714"/>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rot="-7406442">
            <a:off x="403221" y="4030923"/>
            <a:ext cx="490399" cy="753856"/>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6664726" y="4642200"/>
            <a:ext cx="766865" cy="689932"/>
          </a:xfrm>
          <a:custGeom>
            <a:rect b="b" l="l" r="r" t="t"/>
            <a:pathLst>
              <a:path extrusionOk="0" h="31612" w="35137">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93" name="Google Shape;293;p11"/>
          <p:cNvSpPr/>
          <p:nvPr/>
        </p:nvSpPr>
        <p:spPr>
          <a:xfrm rot="1151678">
            <a:off x="8450738" y="3960294"/>
            <a:ext cx="326039" cy="573820"/>
          </a:xfrm>
          <a:custGeom>
            <a:rect b="b" l="l" r="r" t="t"/>
            <a:pathLst>
              <a:path extrusionOk="0" h="26294" w="1494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94" name="Google Shape;294;p11"/>
          <p:cNvSpPr/>
          <p:nvPr/>
        </p:nvSpPr>
        <p:spPr>
          <a:xfrm rot="4358289">
            <a:off x="3897685" y="4812891"/>
            <a:ext cx="473413" cy="555582"/>
          </a:xfrm>
          <a:custGeom>
            <a:rect b="b" l="l" r="r" t="t"/>
            <a:pathLst>
              <a:path extrusionOk="0" h="25457" w="21692">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95" name="Google Shape;295;p11"/>
          <p:cNvSpPr/>
          <p:nvPr/>
        </p:nvSpPr>
        <p:spPr>
          <a:xfrm rot="-2801932">
            <a:off x="8482195" y="996713"/>
            <a:ext cx="597297" cy="937661"/>
          </a:xfrm>
          <a:custGeom>
            <a:rect b="b" l="l" r="r" t="t"/>
            <a:pathLst>
              <a:path extrusionOk="0" h="42965" w="27369">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96" name="Google Shape;296;p11"/>
          <p:cNvSpPr/>
          <p:nvPr/>
        </p:nvSpPr>
        <p:spPr>
          <a:xfrm rot="5200625">
            <a:off x="4975084" y="-222517"/>
            <a:ext cx="701626" cy="765527"/>
          </a:xfrm>
          <a:custGeom>
            <a:rect b="b" l="l" r="r" t="t"/>
            <a:pathLst>
              <a:path extrusionOk="0" h="35077" w="32149">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97" name="Google Shape;297;p11"/>
          <p:cNvSpPr/>
          <p:nvPr/>
        </p:nvSpPr>
        <p:spPr>
          <a:xfrm rot="942660">
            <a:off x="4585376" y="4393088"/>
            <a:ext cx="833403" cy="485179"/>
          </a:xfrm>
          <a:custGeom>
            <a:rect b="b" l="l" r="r" t="t"/>
            <a:pathLst>
              <a:path extrusionOk="0" h="22230" w="38185">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98" name="Google Shape;298;p11"/>
          <p:cNvSpPr/>
          <p:nvPr/>
        </p:nvSpPr>
        <p:spPr>
          <a:xfrm rot="-5506349">
            <a:off x="8198666" y="3597357"/>
            <a:ext cx="274487" cy="28101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rot="-5506848">
            <a:off x="8197826" y="3625742"/>
            <a:ext cx="179267" cy="193412"/>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rot="-10292983">
            <a:off x="8081725" y="3802439"/>
            <a:ext cx="215214" cy="232195"/>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color background 1">
  <p:cSld name="BLANK_1">
    <p:bg>
      <p:bgPr>
        <a:solidFill>
          <a:schemeClr val="accent1"/>
        </a:solidFill>
      </p:bgPr>
    </p:bg>
    <p:spTree>
      <p:nvGrpSpPr>
        <p:cNvPr id="301" name="Shape 301"/>
        <p:cNvGrpSpPr/>
        <p:nvPr/>
      </p:nvGrpSpPr>
      <p:grpSpPr>
        <a:xfrm>
          <a:off x="0" y="0"/>
          <a:ext cx="0" cy="0"/>
          <a:chOff x="0" y="0"/>
          <a:chExt cx="0" cy="0"/>
        </a:xfrm>
      </p:grpSpPr>
      <p:sp>
        <p:nvSpPr>
          <p:cNvPr id="302" name="Google Shape;302;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2597036" y="-234941"/>
            <a:ext cx="817717" cy="835985"/>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rot="-5330471">
            <a:off x="8178192" y="2569786"/>
            <a:ext cx="748134" cy="56024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rot="-9290112">
            <a:off x="7044262" y="190893"/>
            <a:ext cx="759011" cy="834631"/>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rot="831478">
            <a:off x="1743246" y="4434137"/>
            <a:ext cx="957279" cy="859458"/>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rot="-1232764">
            <a:off x="623232" y="2763432"/>
            <a:ext cx="215203" cy="232183"/>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rot="-2062359">
            <a:off x="255900" y="2566548"/>
            <a:ext cx="280423" cy="71867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947845" y="293861"/>
            <a:ext cx="447347" cy="341714"/>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rot="-7406442">
            <a:off x="403221" y="4030923"/>
            <a:ext cx="490399" cy="753856"/>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6664726" y="4642200"/>
            <a:ext cx="766865" cy="689932"/>
          </a:xfrm>
          <a:custGeom>
            <a:rect b="b" l="l" r="r" t="t"/>
            <a:pathLst>
              <a:path extrusionOk="0" h="31612" w="35137">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313" name="Google Shape;313;p12"/>
          <p:cNvSpPr/>
          <p:nvPr/>
        </p:nvSpPr>
        <p:spPr>
          <a:xfrm rot="1151678">
            <a:off x="8450738" y="3960294"/>
            <a:ext cx="326039" cy="573820"/>
          </a:xfrm>
          <a:custGeom>
            <a:rect b="b" l="l" r="r" t="t"/>
            <a:pathLst>
              <a:path extrusionOk="0" h="26294" w="1494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314" name="Google Shape;314;p12"/>
          <p:cNvSpPr/>
          <p:nvPr/>
        </p:nvSpPr>
        <p:spPr>
          <a:xfrm rot="4358289">
            <a:off x="3897685" y="4812891"/>
            <a:ext cx="473413" cy="555582"/>
          </a:xfrm>
          <a:custGeom>
            <a:rect b="b" l="l" r="r" t="t"/>
            <a:pathLst>
              <a:path extrusionOk="0" h="25457" w="21692">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315" name="Google Shape;315;p12"/>
          <p:cNvSpPr/>
          <p:nvPr/>
        </p:nvSpPr>
        <p:spPr>
          <a:xfrm rot="-2801932">
            <a:off x="8482195" y="996713"/>
            <a:ext cx="597297" cy="937661"/>
          </a:xfrm>
          <a:custGeom>
            <a:rect b="b" l="l" r="r" t="t"/>
            <a:pathLst>
              <a:path extrusionOk="0" h="42965" w="27369">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316" name="Google Shape;316;p12"/>
          <p:cNvSpPr/>
          <p:nvPr/>
        </p:nvSpPr>
        <p:spPr>
          <a:xfrm rot="5200625">
            <a:off x="4975084" y="-222517"/>
            <a:ext cx="701626" cy="765527"/>
          </a:xfrm>
          <a:custGeom>
            <a:rect b="b" l="l" r="r" t="t"/>
            <a:pathLst>
              <a:path extrusionOk="0" h="35077" w="32149">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317" name="Google Shape;317;p12"/>
          <p:cNvSpPr/>
          <p:nvPr/>
        </p:nvSpPr>
        <p:spPr>
          <a:xfrm rot="942660">
            <a:off x="4585376" y="4393088"/>
            <a:ext cx="833403" cy="485179"/>
          </a:xfrm>
          <a:custGeom>
            <a:rect b="b" l="l" r="r" t="t"/>
            <a:pathLst>
              <a:path extrusionOk="0" h="22230" w="38185">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318" name="Google Shape;318;p12"/>
          <p:cNvSpPr/>
          <p:nvPr/>
        </p:nvSpPr>
        <p:spPr>
          <a:xfrm rot="-5506848">
            <a:off x="8197826" y="3625742"/>
            <a:ext cx="179267" cy="193412"/>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p:nvPr/>
        </p:nvSpPr>
        <p:spPr>
          <a:xfrm rot="-10292983">
            <a:off x="8081725" y="3802439"/>
            <a:ext cx="215214" cy="232195"/>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color background 2">
  <p:cSld name="BLANK_1_1">
    <p:bg>
      <p:bgPr>
        <a:solidFill>
          <a:srgbClr val="FF7B59"/>
        </a:solidFill>
      </p:bgPr>
    </p:bg>
    <p:spTree>
      <p:nvGrpSpPr>
        <p:cNvPr id="320" name="Shape 320"/>
        <p:cNvGrpSpPr/>
        <p:nvPr/>
      </p:nvGrpSpPr>
      <p:grpSpPr>
        <a:xfrm>
          <a:off x="0" y="0"/>
          <a:ext cx="0" cy="0"/>
          <a:chOff x="0" y="0"/>
          <a:chExt cx="0" cy="0"/>
        </a:xfrm>
      </p:grpSpPr>
      <p:sp>
        <p:nvSpPr>
          <p:cNvPr id="321" name="Google Shape;321;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322" name="Google Shape;322;p13"/>
          <p:cNvSpPr/>
          <p:nvPr/>
        </p:nvSpPr>
        <p:spPr>
          <a:xfrm rot="1318871">
            <a:off x="7856215" y="832860"/>
            <a:ext cx="615466" cy="963905"/>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8230655" y="-153538"/>
            <a:ext cx="837106" cy="855807"/>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rot="-548659">
            <a:off x="8625706" y="4038279"/>
            <a:ext cx="765854" cy="57351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rot="-9290062">
            <a:off x="8508191" y="1702057"/>
            <a:ext cx="776981" cy="854390"/>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rot="5503490">
            <a:off x="7917205" y="4268854"/>
            <a:ext cx="979970" cy="87983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8231962" y="2681110"/>
            <a:ext cx="220297" cy="23768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rot="-830047">
            <a:off x="7861089" y="2356302"/>
            <a:ext cx="287064" cy="73569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7633712" y="-65921"/>
            <a:ext cx="457954" cy="349817"/>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rot="8224608">
            <a:off x="8316423" y="3153271"/>
            <a:ext cx="501993" cy="771678"/>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lt2"/>
        </a:solidFill>
      </p:bgPr>
    </p:bg>
    <p:spTree>
      <p:nvGrpSpPr>
        <p:cNvPr id="5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txBox="1"/>
          <p:nvPr>
            <p:ph type="ctrTitle"/>
          </p:nvPr>
        </p:nvSpPr>
        <p:spPr>
          <a:xfrm>
            <a:off x="685800" y="1583350"/>
            <a:ext cx="4437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4" name="Google Shape;54;p3"/>
          <p:cNvSpPr txBox="1"/>
          <p:nvPr>
            <p:ph idx="1" type="subTitle"/>
          </p:nvPr>
        </p:nvSpPr>
        <p:spPr>
          <a:xfrm>
            <a:off x="685800" y="2840051"/>
            <a:ext cx="44376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800"/>
              <a:buNone/>
              <a:defRPr sz="1800">
                <a:solidFill>
                  <a:schemeClr val="dk2"/>
                </a:solidFill>
              </a:defRPr>
            </a:lvl2pPr>
            <a:lvl3pPr lvl="2" rtl="0">
              <a:spcBef>
                <a:spcPts val="0"/>
              </a:spcBef>
              <a:spcAft>
                <a:spcPts val="0"/>
              </a:spcAft>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
        <p:nvSpPr>
          <p:cNvPr id="55" name="Google Shape;55;p3"/>
          <p:cNvSpPr/>
          <p:nvPr/>
        </p:nvSpPr>
        <p:spPr>
          <a:xfrm rot="6668499">
            <a:off x="5293109" y="3771186"/>
            <a:ext cx="892234" cy="662795"/>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3835491">
            <a:off x="5235980" y="3951326"/>
            <a:ext cx="467040" cy="42328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6648350">
            <a:off x="8451648" y="629713"/>
            <a:ext cx="922830" cy="757732"/>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rot="-2488733">
            <a:off x="8249054" y="3830167"/>
            <a:ext cx="993792" cy="73816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rot="-10736906">
            <a:off x="8409586" y="2375711"/>
            <a:ext cx="825227" cy="747788"/>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9528265">
            <a:off x="8474418" y="2733034"/>
            <a:ext cx="419693" cy="42504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491037">
            <a:off x="6391016" y="2371566"/>
            <a:ext cx="971233" cy="1011962"/>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7367623">
            <a:off x="6851320" y="3054382"/>
            <a:ext cx="547355" cy="560366"/>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rot="-10076712">
            <a:off x="8276016" y="2450651"/>
            <a:ext cx="930331" cy="696680"/>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rot="1200934">
            <a:off x="6601793" y="2246758"/>
            <a:ext cx="943967" cy="1038014"/>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rot="-2801891">
            <a:off x="8349992" y="393255"/>
            <a:ext cx="742845" cy="1166149"/>
          </a:xfrm>
          <a:custGeom>
            <a:rect b="b" l="l" r="r" t="t"/>
            <a:pathLst>
              <a:path extrusionOk="0" h="42965" w="27369">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66" name="Google Shape;66;p3"/>
          <p:cNvSpPr/>
          <p:nvPr/>
        </p:nvSpPr>
        <p:spPr>
          <a:xfrm>
            <a:off x="8284491" y="3575008"/>
            <a:ext cx="872604" cy="952077"/>
          </a:xfrm>
          <a:custGeom>
            <a:rect b="b" l="l" r="r" t="t"/>
            <a:pathLst>
              <a:path extrusionOk="0" h="35077" w="32149">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67" name="Google Shape;67;p3"/>
          <p:cNvSpPr/>
          <p:nvPr/>
        </p:nvSpPr>
        <p:spPr>
          <a:xfrm rot="-3835551">
            <a:off x="5103883" y="3888224"/>
            <a:ext cx="1036432" cy="603375"/>
          </a:xfrm>
          <a:custGeom>
            <a:rect b="b" l="l" r="r" t="t"/>
            <a:pathLst>
              <a:path extrusionOk="0" h="22230" w="38185">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68" name="Google Shape;68;p3"/>
          <p:cNvSpPr/>
          <p:nvPr/>
        </p:nvSpPr>
        <p:spPr>
          <a:xfrm>
            <a:off x="6582643" y="4211269"/>
            <a:ext cx="971249" cy="98362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713131" y="4490584"/>
            <a:ext cx="419672" cy="42501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6414486" y="4183251"/>
            <a:ext cx="1016948" cy="1039666"/>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7377098" y="1171526"/>
            <a:ext cx="467067" cy="478170"/>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7237913" y="1224742"/>
            <a:ext cx="556340" cy="424970"/>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rot="-7924870">
            <a:off x="7177227" y="-141770"/>
            <a:ext cx="841224" cy="624898"/>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rot="-1232320">
            <a:off x="7745360" y="-262468"/>
            <a:ext cx="341366" cy="349481"/>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1232584">
            <a:off x="7793456" y="-97134"/>
            <a:ext cx="267636" cy="288754"/>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rot="-2062504">
            <a:off x="7336649" y="-342001"/>
            <a:ext cx="348730" cy="893729"/>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5668109" y="395336"/>
            <a:ext cx="1131662" cy="1025467"/>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6267194" y="1081021"/>
            <a:ext cx="419672" cy="42501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1319022">
            <a:off x="5820795" y="423107"/>
            <a:ext cx="747678" cy="1170967"/>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80" name="Shape 80"/>
        <p:cNvGrpSpPr/>
        <p:nvPr/>
      </p:nvGrpSpPr>
      <p:grpSpPr>
        <a:xfrm>
          <a:off x="0" y="0"/>
          <a:ext cx="0" cy="0"/>
          <a:chOff x="0" y="0"/>
          <a:chExt cx="0" cy="0"/>
        </a:xfrm>
      </p:grpSpPr>
      <p:sp>
        <p:nvSpPr>
          <p:cNvPr id="81" name="Google Shape;81;p4"/>
          <p:cNvSpPr/>
          <p:nvPr/>
        </p:nvSpPr>
        <p:spPr>
          <a:xfrm rot="-497398">
            <a:off x="4288489" y="588387"/>
            <a:ext cx="569648" cy="583189"/>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txBox="1"/>
          <p:nvPr>
            <p:ph idx="1" type="body"/>
          </p:nvPr>
        </p:nvSpPr>
        <p:spPr>
          <a:xfrm>
            <a:off x="2087675" y="1247400"/>
            <a:ext cx="4968600" cy="3032400"/>
          </a:xfrm>
          <a:prstGeom prst="rect">
            <a:avLst/>
          </a:prstGeom>
        </p:spPr>
        <p:txBody>
          <a:bodyPr anchorCtr="0" anchor="t" bIns="91425" lIns="91425" spcFirstLastPara="1" rIns="91425" wrap="square" tIns="91425">
            <a:noAutofit/>
          </a:bodyPr>
          <a:lstStyle>
            <a:lvl1pPr indent="-431800" lvl="0" marL="457200" rtl="0" algn="ctr">
              <a:spcBef>
                <a:spcPts val="600"/>
              </a:spcBef>
              <a:spcAft>
                <a:spcPts val="0"/>
              </a:spcAft>
              <a:buSzPts val="3200"/>
              <a:buFont typeface="Shadows Into Light Two"/>
              <a:buChar char="༝"/>
              <a:defRPr sz="3200">
                <a:latin typeface="Shadows Into Light Two"/>
                <a:ea typeface="Shadows Into Light Two"/>
                <a:cs typeface="Shadows Into Light Two"/>
                <a:sym typeface="Shadows Into Light Two"/>
              </a:defRPr>
            </a:lvl1pPr>
            <a:lvl2pPr indent="-431800" lvl="1" marL="9144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2pPr>
            <a:lvl3pPr indent="-431800" lvl="2" marL="13716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3pPr>
            <a:lvl4pPr indent="-431800" lvl="3" marL="18288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4pPr>
            <a:lvl5pPr indent="-431800" lvl="4" marL="22860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5pPr>
            <a:lvl6pPr indent="-431800" lvl="5" marL="27432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6pPr>
            <a:lvl7pPr indent="-431800" lvl="6" marL="32004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7pPr>
            <a:lvl8pPr indent="-431800" lvl="7" marL="3657600" rtl="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8pPr>
            <a:lvl9pPr indent="-431800" lvl="8" marL="411480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9pPr>
          </a:lstStyle>
          <a:p/>
        </p:txBody>
      </p:sp>
      <p:sp>
        <p:nvSpPr>
          <p:cNvPr id="83" name="Google Shape;83;p4"/>
          <p:cNvSpPr txBox="1"/>
          <p:nvPr/>
        </p:nvSpPr>
        <p:spPr>
          <a:xfrm>
            <a:off x="3593400" y="324175"/>
            <a:ext cx="1957200" cy="6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dk1"/>
                </a:solidFill>
                <a:latin typeface="Chivo"/>
                <a:ea typeface="Chivo"/>
                <a:cs typeface="Chivo"/>
                <a:sym typeface="Chivo"/>
              </a:rPr>
              <a:t>“</a:t>
            </a:r>
            <a:endParaRPr sz="9600">
              <a:solidFill>
                <a:schemeClr val="dk1"/>
              </a:solidFill>
              <a:latin typeface="Chivo"/>
              <a:ea typeface="Chivo"/>
              <a:cs typeface="Chivo"/>
              <a:sym typeface="Chivo"/>
            </a:endParaRPr>
          </a:p>
        </p:txBody>
      </p:sp>
      <p:sp>
        <p:nvSpPr>
          <p:cNvPr id="84" name="Google Shape;84;p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4"/>
          <p:cNvSpPr/>
          <p:nvPr/>
        </p:nvSpPr>
        <p:spPr>
          <a:xfrm rot="-6974255">
            <a:off x="8132622" y="3724110"/>
            <a:ext cx="213588" cy="281025"/>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2579853" y="-136211"/>
            <a:ext cx="781013" cy="79096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2684780" y="88390"/>
            <a:ext cx="337444" cy="341744"/>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rot="4358823">
            <a:off x="3941098" y="4889269"/>
            <a:ext cx="375550" cy="38033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rot="1151692">
            <a:off x="8434472" y="4226868"/>
            <a:ext cx="357870" cy="362297"/>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rot="-10153158">
            <a:off x="4729339" y="4449252"/>
            <a:ext cx="717468" cy="532972"/>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rot="943073">
            <a:off x="4813520" y="4340916"/>
            <a:ext cx="375504" cy="34034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rot="-6648331">
            <a:off x="8563948" y="1186838"/>
            <a:ext cx="742053" cy="609292"/>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rot="2711984">
            <a:off x="4884709" y="-109436"/>
            <a:ext cx="799096" cy="59352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6790083" y="4541690"/>
            <a:ext cx="781013" cy="79096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rot="-5990705">
            <a:off x="8271773" y="2605766"/>
            <a:ext cx="663539" cy="601272"/>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rot="-4782675">
            <a:off x="8259070" y="2656361"/>
            <a:ext cx="337456" cy="34175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1059765" y="251069"/>
            <a:ext cx="375578" cy="384506"/>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7054212" y="316389"/>
            <a:ext cx="780996" cy="813747"/>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rot="3741390">
            <a:off x="7058695" y="114017"/>
            <a:ext cx="440145" cy="450608"/>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174209" y="985454"/>
            <a:ext cx="910004" cy="82460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307522" y="1536823"/>
            <a:ext cx="337444" cy="341744"/>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rot="10592571">
            <a:off x="1931803" y="4671974"/>
            <a:ext cx="876846" cy="65135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rot="-7924689">
            <a:off x="127751" y="2727519"/>
            <a:ext cx="676415" cy="502513"/>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rot="-1232342">
            <a:off x="584556" y="2630487"/>
            <a:ext cx="274505" cy="281030"/>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rot="5968943">
            <a:off x="379973" y="3976490"/>
            <a:ext cx="663471" cy="671935"/>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rot="1319053">
            <a:off x="-51439" y="1007787"/>
            <a:ext cx="601219" cy="941593"/>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2444636" y="-158741"/>
            <a:ext cx="817717" cy="835985"/>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rot="-5330471">
            <a:off x="8178192" y="2569786"/>
            <a:ext cx="748134" cy="56024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rot="-9290112">
            <a:off x="6899262" y="381262"/>
            <a:ext cx="759011" cy="834631"/>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rot="831478">
            <a:off x="1743246" y="4434137"/>
            <a:ext cx="957279" cy="859458"/>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rot="-1232764">
            <a:off x="623232" y="2763432"/>
            <a:ext cx="215203" cy="232183"/>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rot="-2062359">
            <a:off x="255900" y="2566548"/>
            <a:ext cx="280423" cy="71867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947845" y="293861"/>
            <a:ext cx="447347" cy="341714"/>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rot="-7406442">
            <a:off x="403221" y="4030923"/>
            <a:ext cx="490399" cy="753856"/>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6664726" y="4642200"/>
            <a:ext cx="766865" cy="689932"/>
          </a:xfrm>
          <a:custGeom>
            <a:rect b="b" l="l" r="r" t="t"/>
            <a:pathLst>
              <a:path extrusionOk="0" h="31612" w="35137">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116" name="Google Shape;116;p4"/>
          <p:cNvSpPr/>
          <p:nvPr/>
        </p:nvSpPr>
        <p:spPr>
          <a:xfrm rot="1151678">
            <a:off x="8450738" y="3960294"/>
            <a:ext cx="326039" cy="573820"/>
          </a:xfrm>
          <a:custGeom>
            <a:rect b="b" l="l" r="r" t="t"/>
            <a:pathLst>
              <a:path extrusionOk="0" h="26294" w="1494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117" name="Google Shape;117;p4"/>
          <p:cNvSpPr/>
          <p:nvPr/>
        </p:nvSpPr>
        <p:spPr>
          <a:xfrm rot="4358289">
            <a:off x="3897685" y="4812891"/>
            <a:ext cx="473413" cy="555582"/>
          </a:xfrm>
          <a:custGeom>
            <a:rect b="b" l="l" r="r" t="t"/>
            <a:pathLst>
              <a:path extrusionOk="0" h="25457" w="21692">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118" name="Google Shape;118;p4"/>
          <p:cNvSpPr/>
          <p:nvPr/>
        </p:nvSpPr>
        <p:spPr>
          <a:xfrm rot="-2801932">
            <a:off x="8482195" y="996713"/>
            <a:ext cx="597297" cy="937661"/>
          </a:xfrm>
          <a:custGeom>
            <a:rect b="b" l="l" r="r" t="t"/>
            <a:pathLst>
              <a:path extrusionOk="0" h="42965" w="27369">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119" name="Google Shape;119;p4"/>
          <p:cNvSpPr/>
          <p:nvPr/>
        </p:nvSpPr>
        <p:spPr>
          <a:xfrm rot="5200625">
            <a:off x="5051284" y="-222517"/>
            <a:ext cx="701626" cy="765527"/>
          </a:xfrm>
          <a:custGeom>
            <a:rect b="b" l="l" r="r" t="t"/>
            <a:pathLst>
              <a:path extrusionOk="0" h="35077" w="32149">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120" name="Google Shape;120;p4"/>
          <p:cNvSpPr/>
          <p:nvPr/>
        </p:nvSpPr>
        <p:spPr>
          <a:xfrm rot="942660">
            <a:off x="4585376" y="4393088"/>
            <a:ext cx="833403" cy="485179"/>
          </a:xfrm>
          <a:custGeom>
            <a:rect b="b" l="l" r="r" t="t"/>
            <a:pathLst>
              <a:path extrusionOk="0" h="22230" w="38185">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121" name="Google Shape;121;p4"/>
          <p:cNvSpPr/>
          <p:nvPr/>
        </p:nvSpPr>
        <p:spPr>
          <a:xfrm rot="-5506349">
            <a:off x="8198666" y="3597357"/>
            <a:ext cx="274487" cy="28101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rot="-5506848">
            <a:off x="8197826" y="3625742"/>
            <a:ext cx="179267" cy="193412"/>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rot="-10292983">
            <a:off x="8081725" y="3802439"/>
            <a:ext cx="215214" cy="232195"/>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4" name="Shape 124"/>
        <p:cNvGrpSpPr/>
        <p:nvPr/>
      </p:nvGrpSpPr>
      <p:grpSpPr>
        <a:xfrm>
          <a:off x="0" y="0"/>
          <a:ext cx="0" cy="0"/>
          <a:chOff x="0" y="0"/>
          <a:chExt cx="0" cy="0"/>
        </a:xfrm>
      </p:grpSpPr>
      <p:sp>
        <p:nvSpPr>
          <p:cNvPr id="125" name="Google Shape;125;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8683513" y="4020672"/>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7062483" y="-109725"/>
            <a:ext cx="384463" cy="39360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8514400" y="1635650"/>
            <a:ext cx="799508" cy="833036"/>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rot="3741344">
            <a:off x="8518998" y="1428487"/>
            <a:ext cx="450561" cy="46127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7044713" y="810002"/>
            <a:ext cx="931540" cy="84412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7537849" y="1374425"/>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rot="-6335216">
            <a:off x="6865825" y="4552660"/>
            <a:ext cx="897579" cy="66669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7911874" y="-130475"/>
            <a:ext cx="799495" cy="809683"/>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rot="-6692267">
            <a:off x="6791890" y="2390364"/>
            <a:ext cx="692490" cy="51435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7317552" y="2396424"/>
            <a:ext cx="281001" cy="287681"/>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7663638" y="3147400"/>
            <a:ext cx="679244" cy="68789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rot="1318871">
            <a:off x="7170415" y="832860"/>
            <a:ext cx="615466" cy="963905"/>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7773455" y="-153538"/>
            <a:ext cx="837106" cy="855807"/>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rot="-548659">
            <a:off x="8473306" y="4038279"/>
            <a:ext cx="765854" cy="57351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rot="-9290062">
            <a:off x="8355791" y="1702057"/>
            <a:ext cx="776981" cy="854390"/>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rot="5503490">
            <a:off x="6926605" y="4268854"/>
            <a:ext cx="979970" cy="87983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7317562" y="2528710"/>
            <a:ext cx="220297" cy="23768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rot="-830047">
            <a:off x="6946689" y="2203902"/>
            <a:ext cx="287064" cy="73569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6947912" y="-65921"/>
            <a:ext cx="457954" cy="349817"/>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rot="8224608">
            <a:off x="7859223" y="3153271"/>
            <a:ext cx="501993" cy="771678"/>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txBox="1"/>
          <p:nvPr>
            <p:ph type="title"/>
          </p:nvPr>
        </p:nvSpPr>
        <p:spPr>
          <a:xfrm>
            <a:off x="457200" y="434575"/>
            <a:ext cx="59847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p:nvPr>
            <p:ph idx="1" type="body"/>
          </p:nvPr>
        </p:nvSpPr>
        <p:spPr>
          <a:xfrm>
            <a:off x="457200" y="1428750"/>
            <a:ext cx="5984700" cy="3170400"/>
          </a:xfrm>
          <a:prstGeom prst="rect">
            <a:avLst/>
          </a:prstGeom>
        </p:spPr>
        <p:txBody>
          <a:bodyPr anchorCtr="0" anchor="t" bIns="91425" lIns="91425" spcFirstLastPara="1" rIns="91425" wrap="square" tIns="91425">
            <a:noAutofit/>
          </a:bodyPr>
          <a:lstStyle>
            <a:lvl1pPr indent="-393700" lvl="0" marL="457200">
              <a:spcBef>
                <a:spcPts val="600"/>
              </a:spcBef>
              <a:spcAft>
                <a:spcPts val="0"/>
              </a:spcAft>
              <a:buSzPts val="2600"/>
              <a:buChar char="༝"/>
              <a:defRPr/>
            </a:lvl1pPr>
            <a:lvl2pPr indent="-393700" lvl="1" marL="914400">
              <a:spcBef>
                <a:spcPts val="0"/>
              </a:spcBef>
              <a:spcAft>
                <a:spcPts val="0"/>
              </a:spcAft>
              <a:buSzPts val="2600"/>
              <a:buChar char="○"/>
              <a:defRPr/>
            </a:lvl2pPr>
            <a:lvl3pPr indent="-393700" lvl="2" marL="1371600">
              <a:spcBef>
                <a:spcPts val="0"/>
              </a:spcBef>
              <a:spcAft>
                <a:spcPts val="0"/>
              </a:spcAft>
              <a:buSzPts val="2600"/>
              <a:buChar char="■"/>
              <a:defRPr/>
            </a:lvl3pPr>
            <a:lvl4pPr indent="-393700" lvl="3" marL="1828800">
              <a:spcBef>
                <a:spcPts val="0"/>
              </a:spcBef>
              <a:spcAft>
                <a:spcPts val="0"/>
              </a:spcAft>
              <a:buSzPts val="2600"/>
              <a:buChar char="●"/>
              <a:defRPr/>
            </a:lvl4pPr>
            <a:lvl5pPr indent="-393700" lvl="4" marL="2286000">
              <a:spcBef>
                <a:spcPts val="0"/>
              </a:spcBef>
              <a:spcAft>
                <a:spcPts val="0"/>
              </a:spcAft>
              <a:buSzPts val="2600"/>
              <a:buChar char="○"/>
              <a:defRPr/>
            </a:lvl5pPr>
            <a:lvl6pPr indent="-393700" lvl="5" marL="2743200">
              <a:spcBef>
                <a:spcPts val="0"/>
              </a:spcBef>
              <a:spcAft>
                <a:spcPts val="0"/>
              </a:spcAft>
              <a:buSzPts val="2600"/>
              <a:buChar char="■"/>
              <a:defRPr/>
            </a:lvl6pPr>
            <a:lvl7pPr indent="-393700" lvl="6" marL="3200400">
              <a:spcBef>
                <a:spcPts val="0"/>
              </a:spcBef>
              <a:spcAft>
                <a:spcPts val="0"/>
              </a:spcAft>
              <a:buSzPts val="2600"/>
              <a:buChar char="●"/>
              <a:defRPr/>
            </a:lvl7pPr>
            <a:lvl8pPr indent="-393700" lvl="7" marL="3657600">
              <a:spcBef>
                <a:spcPts val="0"/>
              </a:spcBef>
              <a:spcAft>
                <a:spcPts val="0"/>
              </a:spcAft>
              <a:buSzPts val="2600"/>
              <a:buChar char="○"/>
              <a:defRPr/>
            </a:lvl8pPr>
            <a:lvl9pPr indent="-393700" lvl="8" marL="4114800">
              <a:spcBef>
                <a:spcPts val="0"/>
              </a:spcBef>
              <a:spcAft>
                <a:spcPts val="0"/>
              </a:spcAft>
              <a:buSzPts val="26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background">
  <p:cSld name="TITLE_AND_BODY_1">
    <p:bg>
      <p:bgPr>
        <a:solidFill>
          <a:schemeClr val="accent5"/>
        </a:solidFill>
      </p:bgPr>
    </p:bg>
    <p:spTree>
      <p:nvGrpSpPr>
        <p:cNvPr id="149"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6"/>
          <p:cNvSpPr/>
          <p:nvPr/>
        </p:nvSpPr>
        <p:spPr>
          <a:xfrm rot="1318871">
            <a:off x="7856215" y="832860"/>
            <a:ext cx="615466" cy="963905"/>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8230655" y="-153538"/>
            <a:ext cx="837106" cy="855807"/>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rot="-548659">
            <a:off x="8625706" y="4038279"/>
            <a:ext cx="765854" cy="57351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rot="-9290062">
            <a:off x="8508191" y="1702057"/>
            <a:ext cx="776981" cy="854390"/>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rot="5503490">
            <a:off x="7917205" y="4268854"/>
            <a:ext cx="979970" cy="87983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8231962" y="2681110"/>
            <a:ext cx="220297" cy="23768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rot="-830047">
            <a:off x="7861089" y="2356302"/>
            <a:ext cx="287064" cy="73569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7633712" y="-65921"/>
            <a:ext cx="457954" cy="349817"/>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rot="8224608">
            <a:off x="8316423" y="3153271"/>
            <a:ext cx="501993" cy="771678"/>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txBox="1"/>
          <p:nvPr>
            <p:ph type="title"/>
          </p:nvPr>
        </p:nvSpPr>
        <p:spPr>
          <a:xfrm>
            <a:off x="457200" y="663175"/>
            <a:ext cx="3599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6"/>
          <p:cNvSpPr txBox="1"/>
          <p:nvPr>
            <p:ph idx="1" type="body"/>
          </p:nvPr>
        </p:nvSpPr>
        <p:spPr>
          <a:xfrm>
            <a:off x="457200" y="1428750"/>
            <a:ext cx="3599700" cy="3170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63" name="Shape 163"/>
        <p:cNvGrpSpPr/>
        <p:nvPr/>
      </p:nvGrpSpPr>
      <p:grpSpPr>
        <a:xfrm>
          <a:off x="0" y="0"/>
          <a:ext cx="0" cy="0"/>
          <a:chOff x="0" y="0"/>
          <a:chExt cx="0" cy="0"/>
        </a:xfrm>
      </p:grpSpPr>
      <p:sp>
        <p:nvSpPr>
          <p:cNvPr id="164" name="Google Shape;164;p7"/>
          <p:cNvSpPr/>
          <p:nvPr/>
        </p:nvSpPr>
        <p:spPr>
          <a:xfrm rot="-1209093">
            <a:off x="8469092" y="4079246"/>
            <a:ext cx="679239" cy="615500"/>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8683513" y="4020672"/>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7062483" y="-109725"/>
            <a:ext cx="384463" cy="39360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8514400" y="1635650"/>
            <a:ext cx="799508" cy="833036"/>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rot="3741344">
            <a:off x="8518998" y="1428487"/>
            <a:ext cx="450561" cy="46127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7044713" y="810002"/>
            <a:ext cx="931540" cy="84412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7537849" y="1374425"/>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rot="-6335216">
            <a:off x="6865825" y="4552660"/>
            <a:ext cx="897579" cy="66669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7911874" y="-130475"/>
            <a:ext cx="799495" cy="809683"/>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rot="-6692267">
            <a:off x="6791890" y="2390364"/>
            <a:ext cx="692490" cy="51435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7317552" y="2396424"/>
            <a:ext cx="281001" cy="287681"/>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7663638" y="3147400"/>
            <a:ext cx="679244" cy="68789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rot="1318871">
            <a:off x="7170415" y="832860"/>
            <a:ext cx="615466" cy="963905"/>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7773455" y="-153538"/>
            <a:ext cx="837106" cy="855807"/>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rot="-548659">
            <a:off x="8473306" y="4038279"/>
            <a:ext cx="765854" cy="57351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rot="-9290062">
            <a:off x="8355791" y="1702057"/>
            <a:ext cx="776981" cy="854390"/>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rot="5503490">
            <a:off x="6926605" y="4268854"/>
            <a:ext cx="979970" cy="87983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7317562" y="2528710"/>
            <a:ext cx="220297" cy="23768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rot="-830047">
            <a:off x="6946689" y="2203902"/>
            <a:ext cx="287064" cy="73569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947912" y="-65921"/>
            <a:ext cx="457954" cy="349817"/>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rot="8224608">
            <a:off x="7859223" y="3153271"/>
            <a:ext cx="501993" cy="771678"/>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txBox="1"/>
          <p:nvPr>
            <p:ph type="title"/>
          </p:nvPr>
        </p:nvSpPr>
        <p:spPr>
          <a:xfrm>
            <a:off x="457200" y="434575"/>
            <a:ext cx="64056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86" name="Google Shape;186;p7"/>
          <p:cNvSpPr txBox="1"/>
          <p:nvPr>
            <p:ph idx="1" type="body"/>
          </p:nvPr>
        </p:nvSpPr>
        <p:spPr>
          <a:xfrm>
            <a:off x="457200" y="1430050"/>
            <a:ext cx="3167700" cy="3238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187" name="Google Shape;187;p7"/>
          <p:cNvSpPr txBox="1"/>
          <p:nvPr>
            <p:ph idx="2" type="body"/>
          </p:nvPr>
        </p:nvSpPr>
        <p:spPr>
          <a:xfrm>
            <a:off x="3815603" y="1430050"/>
            <a:ext cx="3167700" cy="3238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188" name="Google Shape;188;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9" name="Shape 189"/>
        <p:cNvGrpSpPr/>
        <p:nvPr/>
      </p:nvGrpSpPr>
      <p:grpSpPr>
        <a:xfrm>
          <a:off x="0" y="0"/>
          <a:ext cx="0" cy="0"/>
          <a:chOff x="0" y="0"/>
          <a:chExt cx="0" cy="0"/>
        </a:xfrm>
      </p:grpSpPr>
      <p:sp>
        <p:nvSpPr>
          <p:cNvPr id="190" name="Google Shape;190;p8"/>
          <p:cNvSpPr/>
          <p:nvPr/>
        </p:nvSpPr>
        <p:spPr>
          <a:xfrm rot="-1209093">
            <a:off x="8469092" y="4079246"/>
            <a:ext cx="679239" cy="615500"/>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
          <p:cNvSpPr/>
          <p:nvPr/>
        </p:nvSpPr>
        <p:spPr>
          <a:xfrm>
            <a:off x="8683513" y="4020672"/>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7062483" y="-109725"/>
            <a:ext cx="384463" cy="39360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8514400" y="1635650"/>
            <a:ext cx="799508" cy="833036"/>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rot="3741344">
            <a:off x="8518998" y="1428487"/>
            <a:ext cx="450561" cy="46127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7044713" y="810002"/>
            <a:ext cx="931540" cy="84412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7537849" y="1374425"/>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rot="-6335216">
            <a:off x="6865825" y="4552660"/>
            <a:ext cx="897579" cy="66669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7911874" y="-130475"/>
            <a:ext cx="799495" cy="809683"/>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rot="-6692267">
            <a:off x="6791890" y="2390364"/>
            <a:ext cx="692490" cy="51435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7317552" y="2396424"/>
            <a:ext cx="281001" cy="287681"/>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7663638" y="3147400"/>
            <a:ext cx="679244" cy="68789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rot="1318871">
            <a:off x="7170415" y="832860"/>
            <a:ext cx="615466" cy="963905"/>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7773455" y="-153538"/>
            <a:ext cx="837106" cy="855807"/>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rot="-548659">
            <a:off x="8473306" y="4038279"/>
            <a:ext cx="765854" cy="57351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rot="-9290062">
            <a:off x="8355791" y="1702057"/>
            <a:ext cx="776981" cy="854390"/>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p:nvPr/>
        </p:nvSpPr>
        <p:spPr>
          <a:xfrm rot="5503490">
            <a:off x="6926605" y="4268854"/>
            <a:ext cx="979970" cy="87983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7317562" y="2528710"/>
            <a:ext cx="220297" cy="23768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rot="-830047">
            <a:off x="6946689" y="2203902"/>
            <a:ext cx="287064" cy="73569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a:off x="6947912" y="-65921"/>
            <a:ext cx="457954" cy="349817"/>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rot="8224608">
            <a:off x="7859223" y="3153271"/>
            <a:ext cx="501993" cy="771678"/>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txBox="1"/>
          <p:nvPr>
            <p:ph type="title"/>
          </p:nvPr>
        </p:nvSpPr>
        <p:spPr>
          <a:xfrm>
            <a:off x="457200" y="434575"/>
            <a:ext cx="6288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2" name="Google Shape;212;p8"/>
          <p:cNvSpPr txBox="1"/>
          <p:nvPr>
            <p:ph idx="1" type="body"/>
          </p:nvPr>
        </p:nvSpPr>
        <p:spPr>
          <a:xfrm>
            <a:off x="457200" y="1440500"/>
            <a:ext cx="2026800" cy="32286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13" name="Google Shape;213;p8"/>
          <p:cNvSpPr txBox="1"/>
          <p:nvPr>
            <p:ph idx="2" type="body"/>
          </p:nvPr>
        </p:nvSpPr>
        <p:spPr>
          <a:xfrm>
            <a:off x="2587877" y="1440500"/>
            <a:ext cx="2026800" cy="32286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14" name="Google Shape;214;p8"/>
          <p:cNvSpPr txBox="1"/>
          <p:nvPr>
            <p:ph idx="3" type="body"/>
          </p:nvPr>
        </p:nvSpPr>
        <p:spPr>
          <a:xfrm>
            <a:off x="4718554" y="1440500"/>
            <a:ext cx="2026800" cy="32286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15" name="Google Shape;215;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6" name="Shape 216"/>
        <p:cNvGrpSpPr/>
        <p:nvPr/>
      </p:nvGrpSpPr>
      <p:grpSpPr>
        <a:xfrm>
          <a:off x="0" y="0"/>
          <a:ext cx="0" cy="0"/>
          <a:chOff x="0" y="0"/>
          <a:chExt cx="0" cy="0"/>
        </a:xfrm>
      </p:grpSpPr>
      <p:sp>
        <p:nvSpPr>
          <p:cNvPr id="217" name="Google Shape;217;p9"/>
          <p:cNvSpPr txBox="1"/>
          <p:nvPr>
            <p:ph type="title"/>
          </p:nvPr>
        </p:nvSpPr>
        <p:spPr>
          <a:xfrm>
            <a:off x="457200" y="434575"/>
            <a:ext cx="59847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8" name="Google Shape;218;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9"/>
          <p:cNvSpPr/>
          <p:nvPr/>
        </p:nvSpPr>
        <p:spPr>
          <a:xfrm rot="-1209093">
            <a:off x="8469092" y="4079246"/>
            <a:ext cx="679239" cy="615500"/>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8683513" y="4020672"/>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7062483" y="-109725"/>
            <a:ext cx="384463" cy="39360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8514400" y="1635650"/>
            <a:ext cx="799508" cy="833036"/>
          </a:xfrm>
          <a:custGeom>
            <a:rect b="b" l="l" r="r" t="t"/>
            <a:pathLst>
              <a:path extrusionOk="0" h="20796" w="19959">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rot="3741344">
            <a:off x="8518998" y="1428487"/>
            <a:ext cx="450561" cy="461272"/>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7044713" y="810002"/>
            <a:ext cx="931540" cy="844124"/>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7537849" y="1374425"/>
            <a:ext cx="345449" cy="3498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rot="-6335216">
            <a:off x="6865825" y="4552660"/>
            <a:ext cx="897579" cy="66669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7911874" y="-130475"/>
            <a:ext cx="799495" cy="809683"/>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rot="-6692267">
            <a:off x="6791890" y="2390364"/>
            <a:ext cx="692490" cy="51435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7317552" y="2396424"/>
            <a:ext cx="281001" cy="287681"/>
          </a:xfrm>
          <a:custGeom>
            <a:rect b="b" l="l" r="r" t="t"/>
            <a:pathLst>
              <a:path extrusionOk="0" h="7709" w="753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7663638" y="3147400"/>
            <a:ext cx="679244" cy="687899"/>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rot="1318871">
            <a:off x="7170415" y="832860"/>
            <a:ext cx="615466" cy="963905"/>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7773455" y="-153538"/>
            <a:ext cx="837106" cy="855807"/>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rot="-548659">
            <a:off x="8473306" y="4038279"/>
            <a:ext cx="765854" cy="57351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p:nvPr/>
        </p:nvSpPr>
        <p:spPr>
          <a:xfrm rot="-9290062">
            <a:off x="8355791" y="1702057"/>
            <a:ext cx="776981" cy="854390"/>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p:nvPr/>
        </p:nvSpPr>
        <p:spPr>
          <a:xfrm rot="5503490">
            <a:off x="6926605" y="4268854"/>
            <a:ext cx="979970" cy="879830"/>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7317562" y="2528710"/>
            <a:ext cx="220297" cy="237680"/>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rot="-830047">
            <a:off x="6946689" y="2203902"/>
            <a:ext cx="287064" cy="73569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6947912" y="-65921"/>
            <a:ext cx="457954" cy="349817"/>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rot="8224608">
            <a:off x="7859223" y="3153271"/>
            <a:ext cx="501993" cy="771678"/>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0" name="Shape 240"/>
        <p:cNvGrpSpPr/>
        <p:nvPr/>
      </p:nvGrpSpPr>
      <p:grpSpPr>
        <a:xfrm>
          <a:off x="0" y="0"/>
          <a:ext cx="0" cy="0"/>
          <a:chOff x="0" y="0"/>
          <a:chExt cx="0" cy="0"/>
        </a:xfrm>
      </p:grpSpPr>
      <p:sp>
        <p:nvSpPr>
          <p:cNvPr id="241" name="Google Shape;241;p10"/>
          <p:cNvSpPr txBox="1"/>
          <p:nvPr>
            <p:ph idx="1" type="body"/>
          </p:nvPr>
        </p:nvSpPr>
        <p:spPr>
          <a:xfrm>
            <a:off x="457200" y="4025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242" name="Google Shape;242;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rect b="b" l="l" r="r" t="t"/>
            <a:pathLst>
              <a:path extrusionOk="0" h="43144" w="27548">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p:nvPr/>
        </p:nvSpPr>
        <p:spPr>
          <a:xfrm>
            <a:off x="2422711" y="-353816"/>
            <a:ext cx="817717" cy="835985"/>
          </a:xfrm>
          <a:custGeom>
            <a:rect b="b" l="l" r="r" t="t"/>
            <a:pathLst>
              <a:path extrusionOk="0" h="38304" w="37467">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p:nvPr/>
        </p:nvSpPr>
        <p:spPr>
          <a:xfrm rot="-5330471">
            <a:off x="8178192" y="2569786"/>
            <a:ext cx="748134" cy="560241"/>
          </a:xfrm>
          <a:custGeom>
            <a:rect b="b" l="l" r="r" t="t"/>
            <a:pathLst>
              <a:path extrusionOk="0" h="28684" w="38304">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
          <p:cNvSpPr/>
          <p:nvPr/>
        </p:nvSpPr>
        <p:spPr>
          <a:xfrm rot="-9290112">
            <a:off x="7123487" y="47393"/>
            <a:ext cx="759011" cy="834631"/>
          </a:xfrm>
          <a:custGeom>
            <a:rect b="b" l="l" r="r" t="t"/>
            <a:pathLst>
              <a:path extrusionOk="0" h="38244" w="34779">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rot="3192611">
            <a:off x="1743260" y="4434123"/>
            <a:ext cx="957223" cy="859408"/>
          </a:xfrm>
          <a:custGeom>
            <a:rect b="b" l="l" r="r" t="t"/>
            <a:pathLst>
              <a:path extrusionOk="0" h="39379" w="43861">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rot="-1232764">
            <a:off x="623232" y="2763432"/>
            <a:ext cx="215203" cy="232183"/>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rot="-2062359">
            <a:off x="255900" y="2566548"/>
            <a:ext cx="280423" cy="718672"/>
          </a:xfrm>
          <a:custGeom>
            <a:rect b="b" l="l" r="r" t="t"/>
            <a:pathLst>
              <a:path extrusionOk="0" h="32927" w="12848">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589320" y="190936"/>
            <a:ext cx="447347" cy="341714"/>
          </a:xfrm>
          <a:custGeom>
            <a:rect b="b" l="l" r="r" t="t"/>
            <a:pathLst>
              <a:path extrusionOk="0" h="15657" w="20497">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rot="-7406442">
            <a:off x="403221" y="4030923"/>
            <a:ext cx="490399" cy="753856"/>
          </a:xfrm>
          <a:custGeom>
            <a:rect b="b" l="l" r="r" t="t"/>
            <a:pathLst>
              <a:path extrusionOk="0" h="34540" w="22469">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6664726" y="4642200"/>
            <a:ext cx="766865" cy="689932"/>
          </a:xfrm>
          <a:custGeom>
            <a:rect b="b" l="l" r="r" t="t"/>
            <a:pathLst>
              <a:path extrusionOk="0" h="31612" w="35137">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53" name="Google Shape;253;p10"/>
          <p:cNvSpPr/>
          <p:nvPr/>
        </p:nvSpPr>
        <p:spPr>
          <a:xfrm rot="1151678">
            <a:off x="8450738" y="3960294"/>
            <a:ext cx="326039" cy="573820"/>
          </a:xfrm>
          <a:custGeom>
            <a:rect b="b" l="l" r="r" t="t"/>
            <a:pathLst>
              <a:path extrusionOk="0" h="26294" w="1494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54" name="Google Shape;254;p10"/>
          <p:cNvSpPr/>
          <p:nvPr/>
        </p:nvSpPr>
        <p:spPr>
          <a:xfrm rot="4358289">
            <a:off x="3897685" y="4812891"/>
            <a:ext cx="473413" cy="555582"/>
          </a:xfrm>
          <a:custGeom>
            <a:rect b="b" l="l" r="r" t="t"/>
            <a:pathLst>
              <a:path extrusionOk="0" h="25457" w="21692">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55" name="Google Shape;255;p10"/>
          <p:cNvSpPr/>
          <p:nvPr/>
        </p:nvSpPr>
        <p:spPr>
          <a:xfrm rot="-2801932">
            <a:off x="8482195" y="996713"/>
            <a:ext cx="597297" cy="937661"/>
          </a:xfrm>
          <a:custGeom>
            <a:rect b="b" l="l" r="r" t="t"/>
            <a:pathLst>
              <a:path extrusionOk="0" h="42965" w="27369">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56" name="Google Shape;256;p10"/>
          <p:cNvSpPr/>
          <p:nvPr/>
        </p:nvSpPr>
        <p:spPr>
          <a:xfrm rot="5200625">
            <a:off x="4975084" y="-222517"/>
            <a:ext cx="701626" cy="765527"/>
          </a:xfrm>
          <a:custGeom>
            <a:rect b="b" l="l" r="r" t="t"/>
            <a:pathLst>
              <a:path extrusionOk="0" h="35077" w="32149">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57" name="Google Shape;257;p10"/>
          <p:cNvSpPr/>
          <p:nvPr/>
        </p:nvSpPr>
        <p:spPr>
          <a:xfrm rot="942660">
            <a:off x="4813976" y="4545488"/>
            <a:ext cx="833403" cy="485179"/>
          </a:xfrm>
          <a:custGeom>
            <a:rect b="b" l="l" r="r" t="t"/>
            <a:pathLst>
              <a:path extrusionOk="0" h="22230" w="38185">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A7D99"/>
              </a:solidFill>
            </a:endParaRPr>
          </a:p>
        </p:txBody>
      </p:sp>
      <p:sp>
        <p:nvSpPr>
          <p:cNvPr id="258" name="Google Shape;258;p10"/>
          <p:cNvSpPr/>
          <p:nvPr/>
        </p:nvSpPr>
        <p:spPr>
          <a:xfrm rot="-5506848">
            <a:off x="8197826" y="3625742"/>
            <a:ext cx="179267" cy="193412"/>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rot="-10292983">
            <a:off x="8081725" y="3802439"/>
            <a:ext cx="215214" cy="232195"/>
          </a:xfrm>
          <a:custGeom>
            <a:rect b="b" l="l" r="r" t="t"/>
            <a:pathLst>
              <a:path extrusionOk="0" h="10638" w="986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34575"/>
            <a:ext cx="5984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9pPr>
          </a:lstStyle>
          <a:p/>
        </p:txBody>
      </p:sp>
      <p:sp>
        <p:nvSpPr>
          <p:cNvPr id="7" name="Google Shape;7;p1"/>
          <p:cNvSpPr txBox="1"/>
          <p:nvPr>
            <p:ph idx="1" type="body"/>
          </p:nvPr>
        </p:nvSpPr>
        <p:spPr>
          <a:xfrm>
            <a:off x="457200" y="1428750"/>
            <a:ext cx="5984700" cy="31704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accent1"/>
              </a:buClr>
              <a:buSzPts val="2600"/>
              <a:buFont typeface="Chivo Light"/>
              <a:buChar char="༝"/>
              <a:defRPr sz="2600">
                <a:solidFill>
                  <a:schemeClr val="dk1"/>
                </a:solidFill>
                <a:latin typeface="Chivo Light"/>
                <a:ea typeface="Chivo Light"/>
                <a:cs typeface="Chivo Light"/>
                <a:sym typeface="Chivo Light"/>
              </a:defRPr>
            </a:lvl1pPr>
            <a:lvl2pPr indent="-393700" lvl="1" marL="9144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2pPr>
            <a:lvl3pPr indent="-393700" lvl="2" marL="13716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3pPr>
            <a:lvl4pPr indent="-393700" lvl="3" marL="18288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4pPr>
            <a:lvl5pPr indent="-393700" lvl="4" marL="22860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5pPr>
            <a:lvl6pPr indent="-393700" lvl="5" marL="27432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6pPr>
            <a:lvl7pPr indent="-393700" lvl="6" marL="32004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7pPr>
            <a:lvl8pPr indent="-393700" lvl="7" marL="36576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8pPr>
            <a:lvl9pPr indent="-393700" lvl="8" marL="41148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latin typeface="Chivo Light"/>
                <a:ea typeface="Chivo Light"/>
                <a:cs typeface="Chivo Light"/>
                <a:sym typeface="Chivo Light"/>
              </a:defRPr>
            </a:lvl1pPr>
            <a:lvl2pPr lvl="1" algn="r">
              <a:buNone/>
              <a:defRPr sz="1300">
                <a:solidFill>
                  <a:schemeClr val="dk1"/>
                </a:solidFill>
                <a:latin typeface="Chivo Light"/>
                <a:ea typeface="Chivo Light"/>
                <a:cs typeface="Chivo Light"/>
                <a:sym typeface="Chivo Light"/>
              </a:defRPr>
            </a:lvl2pPr>
            <a:lvl3pPr lvl="2" algn="r">
              <a:buNone/>
              <a:defRPr sz="1300">
                <a:solidFill>
                  <a:schemeClr val="dk1"/>
                </a:solidFill>
                <a:latin typeface="Chivo Light"/>
                <a:ea typeface="Chivo Light"/>
                <a:cs typeface="Chivo Light"/>
                <a:sym typeface="Chivo Light"/>
              </a:defRPr>
            </a:lvl3pPr>
            <a:lvl4pPr lvl="3" algn="r">
              <a:buNone/>
              <a:defRPr sz="1300">
                <a:solidFill>
                  <a:schemeClr val="dk1"/>
                </a:solidFill>
                <a:latin typeface="Chivo Light"/>
                <a:ea typeface="Chivo Light"/>
                <a:cs typeface="Chivo Light"/>
                <a:sym typeface="Chivo Light"/>
              </a:defRPr>
            </a:lvl4pPr>
            <a:lvl5pPr lvl="4" algn="r">
              <a:buNone/>
              <a:defRPr sz="1300">
                <a:solidFill>
                  <a:schemeClr val="dk1"/>
                </a:solidFill>
                <a:latin typeface="Chivo Light"/>
                <a:ea typeface="Chivo Light"/>
                <a:cs typeface="Chivo Light"/>
                <a:sym typeface="Chivo Light"/>
              </a:defRPr>
            </a:lvl5pPr>
            <a:lvl6pPr lvl="5" algn="r">
              <a:buNone/>
              <a:defRPr sz="1300">
                <a:solidFill>
                  <a:schemeClr val="dk1"/>
                </a:solidFill>
                <a:latin typeface="Chivo Light"/>
                <a:ea typeface="Chivo Light"/>
                <a:cs typeface="Chivo Light"/>
                <a:sym typeface="Chivo Light"/>
              </a:defRPr>
            </a:lvl6pPr>
            <a:lvl7pPr lvl="6" algn="r">
              <a:buNone/>
              <a:defRPr sz="1300">
                <a:solidFill>
                  <a:schemeClr val="dk1"/>
                </a:solidFill>
                <a:latin typeface="Chivo Light"/>
                <a:ea typeface="Chivo Light"/>
                <a:cs typeface="Chivo Light"/>
                <a:sym typeface="Chivo Light"/>
              </a:defRPr>
            </a:lvl7pPr>
            <a:lvl8pPr lvl="7" algn="r">
              <a:buNone/>
              <a:defRPr sz="1300">
                <a:solidFill>
                  <a:schemeClr val="dk1"/>
                </a:solidFill>
                <a:latin typeface="Chivo Light"/>
                <a:ea typeface="Chivo Light"/>
                <a:cs typeface="Chivo Light"/>
                <a:sym typeface="Chivo Light"/>
              </a:defRPr>
            </a:lvl8pPr>
            <a:lvl9pPr lvl="8" algn="r">
              <a:buNone/>
              <a:defRPr sz="1300">
                <a:solidFill>
                  <a:schemeClr val="dk1"/>
                </a:solidFill>
                <a:latin typeface="Chivo Light"/>
                <a:ea typeface="Chivo Light"/>
                <a:cs typeface="Chivo Light"/>
                <a:sym typeface="Chiv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www.slidescarnival.com/help-use-presentation-template" TargetMode="External"/><Relationship Id="rId4" Type="http://schemas.openxmlformats.org/officeDocument/2006/relationships/hyperlink" Target="http://www.slidescarnival.com/copyright-and-legal-information" TargetMode="External"/><Relationship Id="rId5" Type="http://schemas.openxmlformats.org/officeDocument/2006/relationships/hyperlink" Target="http://www.youtube.com/watch?v=VXHBA0HhL_s" TargetMode="External"/><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ph type="ctrTitle"/>
          </p:nvPr>
        </p:nvSpPr>
        <p:spPr>
          <a:xfrm>
            <a:off x="1676400" y="1412350"/>
            <a:ext cx="4637700" cy="231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Kỹ năng khi đi biển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3"/>
          <p:cNvSpPr txBox="1"/>
          <p:nvPr>
            <p:ph idx="1" type="body"/>
          </p:nvPr>
        </p:nvSpPr>
        <p:spPr>
          <a:xfrm>
            <a:off x="937575" y="1247400"/>
            <a:ext cx="7679700" cy="3032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Chuyên mục giải đáp</a:t>
            </a:r>
            <a:endParaRPr/>
          </a:p>
        </p:txBody>
      </p:sp>
      <p:sp>
        <p:nvSpPr>
          <p:cNvPr id="408" name="Google Shape;408;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2" name="Shape 412"/>
        <p:cNvGrpSpPr/>
        <p:nvPr/>
      </p:nvGrpSpPr>
      <p:grpSpPr>
        <a:xfrm>
          <a:off x="0" y="0"/>
          <a:ext cx="0" cy="0"/>
          <a:chOff x="0" y="0"/>
          <a:chExt cx="0" cy="0"/>
        </a:xfrm>
      </p:grpSpPr>
      <p:sp>
        <p:nvSpPr>
          <p:cNvPr id="413" name="Google Shape;413;p24"/>
          <p:cNvSpPr txBox="1"/>
          <p:nvPr>
            <p:ph type="title"/>
          </p:nvPr>
        </p:nvSpPr>
        <p:spPr>
          <a:xfrm>
            <a:off x="457200" y="663175"/>
            <a:ext cx="3599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Bí quyết bí mật</a:t>
            </a:r>
            <a:endParaRPr/>
          </a:p>
        </p:txBody>
      </p:sp>
      <p:sp>
        <p:nvSpPr>
          <p:cNvPr id="414" name="Google Shape;414;p24"/>
          <p:cNvSpPr txBox="1"/>
          <p:nvPr>
            <p:ph idx="1" type="body"/>
          </p:nvPr>
        </p:nvSpPr>
        <p:spPr>
          <a:xfrm>
            <a:off x="457200" y="1428750"/>
            <a:ext cx="3599700" cy="3170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Chúng ta nên bổ sung hoa quả trước khi đi bơi nhé</a:t>
            </a:r>
            <a:endParaRPr/>
          </a:p>
        </p:txBody>
      </p:sp>
      <p:sp>
        <p:nvSpPr>
          <p:cNvPr id="415" name="Google Shape;415;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9" name="Shape 419"/>
        <p:cNvGrpSpPr/>
        <p:nvPr/>
      </p:nvGrpSpPr>
      <p:grpSpPr>
        <a:xfrm>
          <a:off x="0" y="0"/>
          <a:ext cx="0" cy="0"/>
          <a:chOff x="0" y="0"/>
          <a:chExt cx="0" cy="0"/>
        </a:xfrm>
      </p:grpSpPr>
      <p:sp>
        <p:nvSpPr>
          <p:cNvPr id="420" name="Google Shape;420;p25"/>
          <p:cNvSpPr txBox="1"/>
          <p:nvPr>
            <p:ph idx="4294967295" type="title"/>
          </p:nvPr>
        </p:nvSpPr>
        <p:spPr>
          <a:xfrm>
            <a:off x="2194950" y="1881750"/>
            <a:ext cx="4754100" cy="13800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Hoa quả bổ sung vitamin giúp chúng ta bơi khỏe hơn</a:t>
            </a:r>
            <a:endParaRPr>
              <a:solidFill>
                <a:srgbClr val="FFFFFF"/>
              </a:solidFill>
            </a:endParaRPr>
          </a:p>
        </p:txBody>
      </p:sp>
      <p:sp>
        <p:nvSpPr>
          <p:cNvPr id="421" name="Google Shape;421;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pSp>
        <p:nvGrpSpPr>
          <p:cNvPr id="426" name="Google Shape;426;p26"/>
          <p:cNvGrpSpPr/>
          <p:nvPr/>
        </p:nvGrpSpPr>
        <p:grpSpPr>
          <a:xfrm>
            <a:off x="524417" y="950603"/>
            <a:ext cx="4036590" cy="3941676"/>
            <a:chOff x="2256567" y="677103"/>
            <a:chExt cx="4036590" cy="3941676"/>
          </a:xfrm>
        </p:grpSpPr>
        <p:sp>
          <p:nvSpPr>
            <p:cNvPr id="427" name="Google Shape;427;p26"/>
            <p:cNvSpPr/>
            <p:nvPr/>
          </p:nvSpPr>
          <p:spPr>
            <a:xfrm rot="-6597333">
              <a:off x="4296826" y="3950027"/>
              <a:ext cx="586303" cy="586303"/>
            </a:xfrm>
            <a:prstGeom prst="ellipse">
              <a:avLst/>
            </a:prstGeom>
            <a:solidFill>
              <a:srgbClr val="FFF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28" name="Google Shape;428;p26"/>
            <p:cNvSpPr/>
            <p:nvPr/>
          </p:nvSpPr>
          <p:spPr>
            <a:xfrm rot="-6599386">
              <a:off x="2318596" y="1407533"/>
              <a:ext cx="440541" cy="440541"/>
            </a:xfrm>
            <a:prstGeom prst="ellipse">
              <a:avLst/>
            </a:pr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29" name="Google Shape;429;p26"/>
            <p:cNvSpPr/>
            <p:nvPr/>
          </p:nvSpPr>
          <p:spPr>
            <a:xfrm rot="-6598839">
              <a:off x="2887641" y="2346984"/>
              <a:ext cx="1199287" cy="1199287"/>
            </a:xfrm>
            <a:prstGeom prst="ellipse">
              <a:avLst/>
            </a:pr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30" name="Google Shape;430;p26"/>
            <p:cNvSpPr/>
            <p:nvPr/>
          </p:nvSpPr>
          <p:spPr>
            <a:xfrm rot="-6598620">
              <a:off x="4374916" y="913763"/>
              <a:ext cx="1681581" cy="1681581"/>
            </a:xfrm>
            <a:prstGeom prst="ellipse">
              <a:avLst/>
            </a:prstGeom>
            <a:solidFill>
              <a:srgbClr val="C2ED2D">
                <a:alpha val="7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31" name="Google Shape;431;p26"/>
            <p:cNvSpPr/>
            <p:nvPr/>
          </p:nvSpPr>
          <p:spPr>
            <a:xfrm rot="-6597866">
              <a:off x="2661829" y="2208216"/>
              <a:ext cx="629106" cy="629106"/>
            </a:xfrm>
            <a:prstGeom prst="ellipse">
              <a:avLst/>
            </a:prstGeom>
            <a:solidFill>
              <a:srgbClr val="FF7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32" name="Google Shape;432;p26"/>
            <p:cNvSpPr/>
            <p:nvPr/>
          </p:nvSpPr>
          <p:spPr>
            <a:xfrm rot="-6597701">
              <a:off x="3267625" y="1113818"/>
              <a:ext cx="274172" cy="274172"/>
            </a:xfrm>
            <a:prstGeom prst="ellipse">
              <a:avLst/>
            </a:prstGeom>
            <a:solidFill>
              <a:srgbClr val="FFD0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grpSp>
      <p:grpSp>
        <p:nvGrpSpPr>
          <p:cNvPr id="433" name="Google Shape;433;p26"/>
          <p:cNvGrpSpPr/>
          <p:nvPr/>
        </p:nvGrpSpPr>
        <p:grpSpPr>
          <a:xfrm>
            <a:off x="2715044" y="2089266"/>
            <a:ext cx="2440200" cy="2440200"/>
            <a:chOff x="4447194" y="1815766"/>
            <a:chExt cx="2440200" cy="2440200"/>
          </a:xfrm>
        </p:grpSpPr>
        <p:sp>
          <p:nvSpPr>
            <p:cNvPr id="434" name="Google Shape;434;p26"/>
            <p:cNvSpPr/>
            <p:nvPr/>
          </p:nvSpPr>
          <p:spPr>
            <a:xfrm>
              <a:off x="4447194" y="1815766"/>
              <a:ext cx="2440200" cy="2440200"/>
            </a:xfrm>
            <a:prstGeom prst="ellipse">
              <a:avLst/>
            </a:prstGeom>
            <a:solidFill>
              <a:schemeClr val="accent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35" name="Google Shape;435;p26"/>
            <p:cNvSpPr txBox="1"/>
            <p:nvPr/>
          </p:nvSpPr>
          <p:spPr>
            <a:xfrm>
              <a:off x="4735950" y="2504275"/>
              <a:ext cx="1862700" cy="116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hivo Light"/>
                  <a:ea typeface="Chivo Light"/>
                  <a:cs typeface="Chivo Light"/>
                  <a:sym typeface="Chivo Light"/>
                </a:rPr>
                <a:t>Bơi sải</a:t>
              </a:r>
              <a:endParaRPr sz="2400">
                <a:solidFill>
                  <a:srgbClr val="FFFFFF"/>
                </a:solidFill>
                <a:latin typeface="Chivo Light"/>
                <a:ea typeface="Chivo Light"/>
                <a:cs typeface="Chivo Light"/>
                <a:sym typeface="Chivo Light"/>
              </a:endParaRPr>
            </a:p>
          </p:txBody>
        </p:sp>
      </p:grpSp>
      <p:grpSp>
        <p:nvGrpSpPr>
          <p:cNvPr id="436" name="Google Shape;436;p26"/>
          <p:cNvGrpSpPr/>
          <p:nvPr/>
        </p:nvGrpSpPr>
        <p:grpSpPr>
          <a:xfrm>
            <a:off x="1834787" y="1647553"/>
            <a:ext cx="1423800" cy="1423800"/>
            <a:chOff x="3490737" y="1374053"/>
            <a:chExt cx="1423800" cy="1423800"/>
          </a:xfrm>
        </p:grpSpPr>
        <p:sp>
          <p:nvSpPr>
            <p:cNvPr id="437" name="Google Shape;437;p26"/>
            <p:cNvSpPr/>
            <p:nvPr/>
          </p:nvSpPr>
          <p:spPr>
            <a:xfrm>
              <a:off x="3490737" y="1374053"/>
              <a:ext cx="1423800" cy="1423800"/>
            </a:xfrm>
            <a:prstGeom prst="ellipse">
              <a:avLst/>
            </a:prstGeom>
            <a:solidFill>
              <a:schemeClr val="accent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38" name="Google Shape;438;p26"/>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hivo Light"/>
                  <a:ea typeface="Chivo Light"/>
                  <a:cs typeface="Chivo Light"/>
                  <a:sym typeface="Chivo Light"/>
                </a:rPr>
                <a:t>Bơi ếch</a:t>
              </a:r>
              <a:endParaRPr sz="2000">
                <a:solidFill>
                  <a:srgbClr val="FFFFFF"/>
                </a:solidFill>
                <a:latin typeface="Chivo Light"/>
                <a:ea typeface="Chivo Light"/>
                <a:cs typeface="Chivo Light"/>
                <a:sym typeface="Chivo Light"/>
              </a:endParaRPr>
            </a:p>
          </p:txBody>
        </p:sp>
      </p:grpSp>
      <p:grpSp>
        <p:nvGrpSpPr>
          <p:cNvPr id="439" name="Google Shape;439;p26"/>
          <p:cNvGrpSpPr/>
          <p:nvPr/>
        </p:nvGrpSpPr>
        <p:grpSpPr>
          <a:xfrm>
            <a:off x="1493603" y="3211789"/>
            <a:ext cx="1498800" cy="1498800"/>
            <a:chOff x="644203" y="3718814"/>
            <a:chExt cx="1498800" cy="1498800"/>
          </a:xfrm>
        </p:grpSpPr>
        <p:sp>
          <p:nvSpPr>
            <p:cNvPr id="440" name="Google Shape;440;p26"/>
            <p:cNvSpPr/>
            <p:nvPr/>
          </p:nvSpPr>
          <p:spPr>
            <a:xfrm>
              <a:off x="644203" y="3718814"/>
              <a:ext cx="1498800" cy="14988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hivo Light"/>
                <a:ea typeface="Chivo Light"/>
                <a:cs typeface="Chivo Light"/>
                <a:sym typeface="Chivo Light"/>
              </a:endParaRPr>
            </a:p>
          </p:txBody>
        </p:sp>
        <p:sp>
          <p:nvSpPr>
            <p:cNvPr id="441" name="Google Shape;441;p26"/>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Chivo Light"/>
                  <a:ea typeface="Chivo Light"/>
                  <a:cs typeface="Chivo Light"/>
                  <a:sym typeface="Chivo Light"/>
                </a:rPr>
                <a:t>Bơi bướm</a:t>
              </a:r>
              <a:endParaRPr sz="1600">
                <a:solidFill>
                  <a:srgbClr val="FFFFFF"/>
                </a:solidFill>
                <a:latin typeface="Chivo Light"/>
                <a:ea typeface="Chivo Light"/>
                <a:cs typeface="Chivo Light"/>
                <a:sym typeface="Chivo Light"/>
              </a:endParaRPr>
            </a:p>
          </p:txBody>
        </p:sp>
      </p:grpSp>
      <p:sp>
        <p:nvSpPr>
          <p:cNvPr id="442" name="Google Shape;442;p26"/>
          <p:cNvSpPr txBox="1"/>
          <p:nvPr>
            <p:ph type="title"/>
          </p:nvPr>
        </p:nvSpPr>
        <p:spPr>
          <a:xfrm>
            <a:off x="457200" y="434575"/>
            <a:ext cx="5984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Góc chia sẻ</a:t>
            </a:r>
            <a:endParaRPr/>
          </a:p>
          <a:p>
            <a:pPr indent="0" lvl="0" marL="0" rtl="0" algn="l">
              <a:spcBef>
                <a:spcPts val="0"/>
              </a:spcBef>
              <a:spcAft>
                <a:spcPts val="0"/>
              </a:spcAft>
              <a:buNone/>
            </a:pPr>
            <a:r>
              <a:rPr lang="en"/>
              <a:t>Đã có ai đã biết bơi chưa nào</a:t>
            </a:r>
            <a:endParaRPr/>
          </a:p>
        </p:txBody>
      </p:sp>
      <p:sp>
        <p:nvSpPr>
          <p:cNvPr id="443" name="Google Shape;443;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5"/>
          <p:cNvSpPr txBox="1"/>
          <p:nvPr>
            <p:ph type="title"/>
          </p:nvPr>
        </p:nvSpPr>
        <p:spPr>
          <a:xfrm>
            <a:off x="457200" y="434575"/>
            <a:ext cx="6405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Instructions for use</a:t>
            </a:r>
            <a:endParaRPr/>
          </a:p>
        </p:txBody>
      </p:sp>
      <p:sp>
        <p:nvSpPr>
          <p:cNvPr id="341" name="Google Shape;341;p15"/>
          <p:cNvSpPr txBox="1"/>
          <p:nvPr>
            <p:ph idx="2" type="body"/>
          </p:nvPr>
        </p:nvSpPr>
        <p:spPr>
          <a:xfrm>
            <a:off x="3815603" y="1430050"/>
            <a:ext cx="3167700" cy="3238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65677F"/>
                </a:solidFill>
              </a:rPr>
              <a:t>EDIT IN POWERPOINT®</a:t>
            </a:r>
            <a:endParaRPr sz="1200">
              <a:solidFill>
                <a:srgbClr val="65677F"/>
              </a:solidFill>
            </a:endParaRPr>
          </a:p>
          <a:p>
            <a:pPr indent="0" lvl="0" marL="0" rtl="0" algn="l">
              <a:spcBef>
                <a:spcPts val="600"/>
              </a:spcBef>
              <a:spcAft>
                <a:spcPts val="0"/>
              </a:spcAft>
              <a:buNone/>
            </a:pPr>
            <a:r>
              <a:rPr lang="en" sz="1200">
                <a:solidFill>
                  <a:srgbClr val="65677F"/>
                </a:solidFill>
              </a:rPr>
              <a:t>Click on the button under the presentation preview that says </a:t>
            </a:r>
            <a:r>
              <a:rPr b="1" lang="en" sz="1200">
                <a:solidFill>
                  <a:srgbClr val="65677F"/>
                </a:solidFill>
              </a:rPr>
              <a:t>"Download as PowerPoint template"</a:t>
            </a:r>
            <a:r>
              <a:rPr lang="en" sz="1200">
                <a:solidFill>
                  <a:srgbClr val="65677F"/>
                </a:solidFill>
              </a:rPr>
              <a:t>. You will get a .pptx file that you can edit in PowerPoint. </a:t>
            </a:r>
            <a:endParaRPr sz="1200">
              <a:solidFill>
                <a:srgbClr val="65677F"/>
              </a:solidFill>
            </a:endParaRPr>
          </a:p>
          <a:p>
            <a:pPr indent="0" lvl="0" marL="0" rtl="0" algn="l">
              <a:spcBef>
                <a:spcPts val="600"/>
              </a:spcBef>
              <a:spcAft>
                <a:spcPts val="0"/>
              </a:spcAft>
              <a:buNone/>
            </a:pPr>
            <a:r>
              <a:rPr lang="en" sz="1200">
                <a:solidFill>
                  <a:srgbClr val="65677F"/>
                </a:solidFill>
              </a:rPr>
              <a:t>Remember to download and install the fonts used in this presentation (you’ll find the links to the font files needed in the </a:t>
            </a:r>
            <a:r>
              <a:rPr lang="en" sz="1200" u="sng">
                <a:solidFill>
                  <a:srgbClr val="65677F"/>
                </a:solidFill>
                <a:hlinkClick>
                  <a:extLst>
                    <a:ext uri="{A12FA001-AC4F-418D-AE19-62706E023703}">
                      <ahyp:hlinkClr val="tx"/>
                    </a:ext>
                  </a:extLst>
                </a:hlinkClick>
              </a:rPr>
              <a:t>Presentation design slide</a:t>
            </a:r>
            <a:r>
              <a:rPr lang="en" sz="1200">
                <a:solidFill>
                  <a:srgbClr val="65677F"/>
                </a:solidFill>
              </a:rPr>
              <a:t>)</a:t>
            </a:r>
            <a:endParaRPr sz="1200">
              <a:solidFill>
                <a:srgbClr val="65677F"/>
              </a:solidFill>
            </a:endParaRPr>
          </a:p>
          <a:p>
            <a:pPr indent="0" lvl="0" marL="0" rtl="0" algn="l">
              <a:spcBef>
                <a:spcPts val="600"/>
              </a:spcBef>
              <a:spcAft>
                <a:spcPts val="0"/>
              </a:spcAft>
              <a:buClr>
                <a:schemeClr val="dk1"/>
              </a:buClr>
              <a:buSzPts val="1100"/>
              <a:buFont typeface="Arial"/>
              <a:buNone/>
            </a:pPr>
            <a:r>
              <a:t/>
            </a:r>
            <a:endParaRPr b="1" sz="1200">
              <a:solidFill>
                <a:srgbClr val="65677F"/>
              </a:solidFill>
            </a:endParaRPr>
          </a:p>
        </p:txBody>
      </p:sp>
      <p:sp>
        <p:nvSpPr>
          <p:cNvPr id="342" name="Google Shape;342;p15"/>
          <p:cNvSpPr txBox="1"/>
          <p:nvPr>
            <p:ph idx="1" type="body"/>
          </p:nvPr>
        </p:nvSpPr>
        <p:spPr>
          <a:xfrm>
            <a:off x="457200" y="1430050"/>
            <a:ext cx="3167700" cy="3238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rgbClr val="65677F"/>
                </a:solidFill>
              </a:rPr>
              <a:t>EDIT IN GOOGLE SLIDES</a:t>
            </a:r>
            <a:endParaRPr sz="1200">
              <a:solidFill>
                <a:srgbClr val="65677F"/>
              </a:solidFill>
            </a:endParaRPr>
          </a:p>
          <a:p>
            <a:pPr indent="0" lvl="0" marL="0" rtl="0" algn="l">
              <a:spcBef>
                <a:spcPts val="600"/>
              </a:spcBef>
              <a:spcAft>
                <a:spcPts val="0"/>
              </a:spcAft>
              <a:buClr>
                <a:schemeClr val="dk1"/>
              </a:buClr>
              <a:buSzPts val="1100"/>
              <a:buFont typeface="Arial"/>
              <a:buNone/>
            </a:pPr>
            <a:r>
              <a:rPr lang="en" sz="1200">
                <a:solidFill>
                  <a:srgbClr val="65677F"/>
                </a:solidFill>
              </a:rPr>
              <a:t>Click on the button under the presentation preview that says </a:t>
            </a:r>
            <a:r>
              <a:rPr b="1" lang="en" sz="1200">
                <a:solidFill>
                  <a:srgbClr val="65677F"/>
                </a:solidFill>
              </a:rPr>
              <a:t>"Use as Google Slides Theme"</a:t>
            </a:r>
            <a:r>
              <a:rPr lang="en" sz="1200">
                <a:solidFill>
                  <a:srgbClr val="65677F"/>
                </a:solidFill>
              </a:rPr>
              <a:t>.</a:t>
            </a:r>
            <a:endParaRPr sz="1200">
              <a:solidFill>
                <a:srgbClr val="65677F"/>
              </a:solidFill>
            </a:endParaRPr>
          </a:p>
          <a:p>
            <a:pPr indent="0" lvl="0" marL="0" rtl="0" algn="l">
              <a:spcBef>
                <a:spcPts val="600"/>
              </a:spcBef>
              <a:spcAft>
                <a:spcPts val="0"/>
              </a:spcAft>
              <a:buClr>
                <a:schemeClr val="dk1"/>
              </a:buClr>
              <a:buSzPts val="1100"/>
              <a:buFont typeface="Arial"/>
              <a:buNone/>
            </a:pPr>
            <a:r>
              <a:rPr lang="en" sz="1200">
                <a:solidFill>
                  <a:srgbClr val="65677F"/>
                </a:solidFill>
              </a:rPr>
              <a:t>You will get a copy of this document on your Google Drive and will be able to edit, add or delete slides.</a:t>
            </a:r>
            <a:endParaRPr sz="1200">
              <a:solidFill>
                <a:srgbClr val="65677F"/>
              </a:solidFill>
            </a:endParaRPr>
          </a:p>
          <a:p>
            <a:pPr indent="0" lvl="0" marL="0" rtl="0" algn="l">
              <a:spcBef>
                <a:spcPts val="600"/>
              </a:spcBef>
              <a:spcAft>
                <a:spcPts val="0"/>
              </a:spcAft>
              <a:buClr>
                <a:schemeClr val="dk1"/>
              </a:buClr>
              <a:buSzPts val="1100"/>
              <a:buFont typeface="Arial"/>
              <a:buNone/>
            </a:pPr>
            <a:r>
              <a:rPr b="1" lang="en" sz="1200">
                <a:solidFill>
                  <a:srgbClr val="65677F"/>
                </a:solidFill>
              </a:rPr>
              <a:t>You have to be signed in to your Google account.</a:t>
            </a:r>
            <a:endParaRPr>
              <a:solidFill>
                <a:srgbClr val="65677F"/>
              </a:solidFill>
            </a:endParaRPr>
          </a:p>
        </p:txBody>
      </p:sp>
      <p:sp>
        <p:nvSpPr>
          <p:cNvPr id="343" name="Google Shape;343;p15"/>
          <p:cNvSpPr txBox="1"/>
          <p:nvPr>
            <p:ph idx="2" type="body"/>
          </p:nvPr>
        </p:nvSpPr>
        <p:spPr>
          <a:xfrm>
            <a:off x="457200" y="3677325"/>
            <a:ext cx="6526200" cy="1141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 sz="1200">
                <a:solidFill>
                  <a:srgbClr val="FF7B59"/>
                </a:solidFill>
              </a:rPr>
              <a:t>More info on how to use this template at </a:t>
            </a:r>
            <a:r>
              <a:rPr b="1" lang="en" sz="1200" u="sng">
                <a:solidFill>
                  <a:srgbClr val="FF7B59"/>
                </a:solidFill>
                <a:hlinkClick r:id="rId3">
                  <a:extLst>
                    <a:ext uri="{A12FA001-AC4F-418D-AE19-62706E023703}">
                      <ahyp:hlinkClr val="tx"/>
                    </a:ext>
                  </a:extLst>
                </a:hlinkClick>
              </a:rPr>
              <a:t>www.slidescarnival.com/help-use-presentation-template</a:t>
            </a:r>
            <a:endParaRPr b="1" sz="1200">
              <a:solidFill>
                <a:srgbClr val="FF7B59"/>
              </a:solidFill>
            </a:endParaRPr>
          </a:p>
          <a:p>
            <a:pPr indent="0" lvl="0" marL="0" rtl="0" algn="l">
              <a:spcBef>
                <a:spcPts val="1000"/>
              </a:spcBef>
              <a:spcAft>
                <a:spcPts val="0"/>
              </a:spcAft>
              <a:buClr>
                <a:schemeClr val="dk1"/>
              </a:buClr>
              <a:buSzPts val="1100"/>
              <a:buFont typeface="Arial"/>
              <a:buNone/>
            </a:pPr>
            <a:r>
              <a:rPr lang="en" sz="1200">
                <a:solidFill>
                  <a:srgbClr val="FF7B59"/>
                </a:solidFill>
              </a:rPr>
              <a:t>This template is free to use under </a:t>
            </a:r>
            <a:r>
              <a:rPr lang="en" sz="1200" u="sng">
                <a:solidFill>
                  <a:srgbClr val="FF7B59"/>
                </a:solidFill>
                <a:hlinkClick r:id="rId4">
                  <a:extLst>
                    <a:ext uri="{A12FA001-AC4F-418D-AE19-62706E023703}">
                      <ahyp:hlinkClr val="tx"/>
                    </a:ext>
                  </a:extLst>
                </a:hlinkClick>
              </a:rPr>
              <a:t>Creative Commons Attribution license</a:t>
            </a:r>
            <a:r>
              <a:rPr lang="en" sz="1200">
                <a:solidFill>
                  <a:srgbClr val="FF7B59"/>
                </a:solidFill>
              </a:rPr>
              <a:t>. You can keep the Credits slide or mention SlidesCarnival and other resources used in a slide footer.</a:t>
            </a:r>
            <a:endParaRPr sz="1200">
              <a:solidFill>
                <a:srgbClr val="FF7B59"/>
              </a:solidFill>
            </a:endParaRPr>
          </a:p>
          <a:p>
            <a:pPr indent="0" lvl="0" marL="0" rtl="0" algn="l">
              <a:spcBef>
                <a:spcPts val="1000"/>
              </a:spcBef>
              <a:spcAft>
                <a:spcPts val="0"/>
              </a:spcAft>
              <a:buClr>
                <a:schemeClr val="dk1"/>
              </a:buClr>
              <a:buSzPts val="1100"/>
              <a:buFont typeface="Arial"/>
              <a:buNone/>
            </a:pPr>
            <a:r>
              <a:t/>
            </a:r>
            <a:endParaRPr sz="1200">
              <a:solidFill>
                <a:srgbClr val="FF7B59"/>
              </a:solidFill>
            </a:endParaRPr>
          </a:p>
          <a:p>
            <a:pPr indent="0" lvl="0" marL="0" rtl="0" algn="l">
              <a:spcBef>
                <a:spcPts val="1000"/>
              </a:spcBef>
              <a:spcAft>
                <a:spcPts val="1000"/>
              </a:spcAft>
              <a:buNone/>
            </a:pPr>
            <a:r>
              <a:t/>
            </a:r>
            <a:endParaRPr sz="1200">
              <a:solidFill>
                <a:srgbClr val="FF7B59"/>
              </a:solidFill>
            </a:endParaRPr>
          </a:p>
        </p:txBody>
      </p:sp>
      <p:sp>
        <p:nvSpPr>
          <p:cNvPr id="344" name="Google Shape;344;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Cách Phòng Tránh Chết Đuối Khi Đi Biển Cho Trẻ - An Toàn Cho Trẻ &#10;&#10;Một trong những kiến thức an toàn cho trẻ bố mẹ cần lưu ý chính là an toàn khi đi biển. Ghi nhớ những quy tắc khi cho trẻ đi biển dưới đây để bảo vệ sự an toàn cho trẻ cũng như giúp cho chuyến đi chơi của gia đình được trọn vẹn.&#10;&#10;► Đăng ký kênh để cập nhật nội dung mới: https://goo.gl/lyTU1x&#10;► FaceBook VOH http://www.facebook.com/RadioVOH&#10;► Google+:  https://plus.google.com/+VOHONLINECHANNEL/&#10;&#10;☼---------------------------------------­----------------------------------------­----☼&#10;Đài Tiếng nói Nhân dân TP. Hồ Chí Minh (The Voice of Ho Chi Minh city People) phát trên ba làn sóng AM 610 Khz - FM 99.9 Mhz - FM 95.6Mhz." id="345" name="Google Shape;345;p15" title="Cách Phòng Tránh Chết Đuối Khi Đi Biển Cho Trẻ - An Toàn Cho Trẻ">
            <a:hlinkClick r:id="rId5"/>
          </p:cNvPr>
          <p:cNvPicPr preferRelativeResize="0"/>
          <p:nvPr/>
        </p:nvPicPr>
        <p:blipFill>
          <a:blip r:embed="rId6">
            <a:alphaModFix/>
          </a:blip>
          <a:stretch>
            <a:fillRect/>
          </a:stretch>
        </p:blipFill>
        <p:spPr>
          <a:xfrm>
            <a:off x="52675" y="434575"/>
            <a:ext cx="8985976" cy="4664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6"/>
          <p:cNvSpPr txBox="1"/>
          <p:nvPr>
            <p:ph type="ctrTitle"/>
          </p:nvPr>
        </p:nvSpPr>
        <p:spPr>
          <a:xfrm>
            <a:off x="685800" y="1583350"/>
            <a:ext cx="4437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rPr>
              <a:t>1.</a:t>
            </a:r>
            <a:endParaRPr>
              <a:solidFill>
                <a:schemeClr val="accent1"/>
              </a:solidFill>
            </a:endParaRPr>
          </a:p>
          <a:p>
            <a:pPr indent="0" lvl="0" marL="0" rtl="0" algn="l">
              <a:spcBef>
                <a:spcPts val="0"/>
              </a:spcBef>
              <a:spcAft>
                <a:spcPts val="0"/>
              </a:spcAft>
              <a:buNone/>
            </a:pPr>
            <a:r>
              <a:rPr lang="en"/>
              <a:t>Tìm hiểu</a:t>
            </a:r>
            <a:endParaRPr/>
          </a:p>
        </p:txBody>
      </p:sp>
      <p:sp>
        <p:nvSpPr>
          <p:cNvPr id="351" name="Google Shape;351;p16"/>
          <p:cNvSpPr txBox="1"/>
          <p:nvPr>
            <p:ph idx="1" type="subTitle"/>
          </p:nvPr>
        </p:nvSpPr>
        <p:spPr>
          <a:xfrm>
            <a:off x="685800" y="2840051"/>
            <a:ext cx="44376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Cùng bắt đầu nào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7"/>
          <p:cNvSpPr txBox="1"/>
          <p:nvPr>
            <p:ph type="title"/>
          </p:nvPr>
        </p:nvSpPr>
        <p:spPr>
          <a:xfrm>
            <a:off x="457200" y="434575"/>
            <a:ext cx="5984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Câu hỏi</a:t>
            </a:r>
            <a:endParaRPr/>
          </a:p>
        </p:txBody>
      </p:sp>
      <p:sp>
        <p:nvSpPr>
          <p:cNvPr id="357" name="Google Shape;357;p17"/>
          <p:cNvSpPr txBox="1"/>
          <p:nvPr>
            <p:ph idx="1" type="body"/>
          </p:nvPr>
        </p:nvSpPr>
        <p:spPr>
          <a:xfrm>
            <a:off x="457200" y="1428750"/>
            <a:ext cx="5984700" cy="3170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Nên tắm ở chỗ nào mới an toàn</a:t>
            </a:r>
            <a:endParaRPr/>
          </a:p>
        </p:txBody>
      </p:sp>
      <p:sp>
        <p:nvSpPr>
          <p:cNvPr id="358" name="Google Shape;358;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17"/>
          <p:cNvSpPr txBox="1"/>
          <p:nvPr/>
        </p:nvSpPr>
        <p:spPr>
          <a:xfrm>
            <a:off x="579400" y="2444025"/>
            <a:ext cx="6067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latin typeface="Chivo Light"/>
                <a:ea typeface="Chivo Light"/>
                <a:cs typeface="Chivo Light"/>
                <a:sym typeface="Chivo Light"/>
              </a:rPr>
              <a:t>Tắm ở những nơi có cứu hộ</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Luôn mặc áo phao khi tắm biển</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Kiểm tra độ sâu và các chướng ngại vật trước khi xuống nước</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Luôn bơi theo người lớn và không bơi xa bờ hơn 15 phút</a:t>
            </a:r>
            <a:endParaRPr i="1" sz="2100">
              <a:latin typeface="Chivo Light"/>
              <a:ea typeface="Chivo Light"/>
              <a:cs typeface="Chivo Light"/>
              <a:sym typeface="Chivo Light"/>
            </a:endParaRPr>
          </a:p>
          <a:p>
            <a:pPr indent="0" lvl="0" marL="0" rtl="0" algn="l">
              <a:spcBef>
                <a:spcPts val="0"/>
              </a:spcBef>
              <a:spcAft>
                <a:spcPts val="0"/>
              </a:spcAft>
              <a:buNone/>
            </a:pPr>
            <a:r>
              <a:t/>
            </a:r>
            <a:endParaRPr i="1" sz="2100">
              <a:latin typeface="Chivo Light"/>
              <a:ea typeface="Chivo Light"/>
              <a:cs typeface="Chivo Light"/>
              <a:sym typeface="Chivo Light"/>
            </a:endParaRPr>
          </a:p>
          <a:p>
            <a:pPr indent="0" lvl="0" marL="0" rtl="0" algn="l">
              <a:spcBef>
                <a:spcPts val="0"/>
              </a:spcBef>
              <a:spcAft>
                <a:spcPts val="0"/>
              </a:spcAft>
              <a:buNone/>
            </a:pPr>
            <a:r>
              <a:t/>
            </a:r>
            <a:endParaRPr i="1" sz="2100">
              <a:latin typeface="Chivo Light"/>
              <a:ea typeface="Chivo Light"/>
              <a:cs typeface="Chivo Light"/>
              <a:sym typeface="Chiv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8"/>
          <p:cNvSpPr txBox="1"/>
          <p:nvPr>
            <p:ph type="title"/>
          </p:nvPr>
        </p:nvSpPr>
        <p:spPr>
          <a:xfrm>
            <a:off x="457200" y="434575"/>
            <a:ext cx="5984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Câu hỏi</a:t>
            </a:r>
            <a:endParaRPr/>
          </a:p>
        </p:txBody>
      </p:sp>
      <p:sp>
        <p:nvSpPr>
          <p:cNvPr id="365" name="Google Shape;365;p18"/>
          <p:cNvSpPr txBox="1"/>
          <p:nvPr>
            <p:ph idx="1" type="body"/>
          </p:nvPr>
        </p:nvSpPr>
        <p:spPr>
          <a:xfrm>
            <a:off x="457200" y="1428750"/>
            <a:ext cx="5984700" cy="3170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Không nên làm gì khi đi biển</a:t>
            </a:r>
            <a:endParaRPr/>
          </a:p>
        </p:txBody>
      </p:sp>
      <p:sp>
        <p:nvSpPr>
          <p:cNvPr id="366" name="Google Shape;366;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7" name="Google Shape;367;p18"/>
          <p:cNvSpPr txBox="1"/>
          <p:nvPr/>
        </p:nvSpPr>
        <p:spPr>
          <a:xfrm>
            <a:off x="558325" y="2486150"/>
            <a:ext cx="6067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latin typeface="Chivo Light"/>
                <a:ea typeface="Chivo Light"/>
                <a:cs typeface="Chivo Light"/>
                <a:sym typeface="Chivo Light"/>
              </a:rPr>
              <a:t>Không nên tắm quá 2 tiếng</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Không nên tắm vào lúc 11 giờ trưa-13 giờ chiều</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Không nên tắm biển khi đang bị bệnh</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Nếu có dấu hiệu gì thì lập tức lên bờ ngay</a:t>
            </a:r>
            <a:endParaRPr i="1" sz="2100">
              <a:latin typeface="Chivo Light"/>
              <a:ea typeface="Chivo Light"/>
              <a:cs typeface="Chivo Light"/>
              <a:sym typeface="Chivo Light"/>
            </a:endParaRPr>
          </a:p>
          <a:p>
            <a:pPr indent="0" lvl="0" marL="0" rtl="0" algn="l">
              <a:spcBef>
                <a:spcPts val="0"/>
              </a:spcBef>
              <a:spcAft>
                <a:spcPts val="0"/>
              </a:spcAft>
              <a:buNone/>
            </a:pPr>
            <a:r>
              <a:rPr i="1" lang="en" sz="2100">
                <a:latin typeface="Chivo Light"/>
                <a:ea typeface="Chivo Light"/>
                <a:cs typeface="Chivo Light"/>
                <a:sym typeface="Chivo Light"/>
              </a:rPr>
              <a:t>Không nên tắm ở các bãi biển có nhiều mỏm đá,....</a:t>
            </a:r>
            <a:endParaRPr i="1" sz="2100">
              <a:latin typeface="Chivo Light"/>
              <a:ea typeface="Chivo Light"/>
              <a:cs typeface="Chivo Light"/>
              <a:sym typeface="Chiv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9"/>
          <p:cNvSpPr txBox="1"/>
          <p:nvPr>
            <p:ph idx="4294967295" type="ctrTitle"/>
          </p:nvPr>
        </p:nvSpPr>
        <p:spPr>
          <a:xfrm>
            <a:off x="1963875" y="2269150"/>
            <a:ext cx="5216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FFFFFF"/>
                </a:solidFill>
              </a:rPr>
              <a:t>Kế hoạch</a:t>
            </a:r>
            <a:endParaRPr sz="6000">
              <a:solidFill>
                <a:srgbClr val="FFFFFF"/>
              </a:solidFill>
            </a:endParaRPr>
          </a:p>
        </p:txBody>
      </p:sp>
      <p:sp>
        <p:nvSpPr>
          <p:cNvPr id="373" name="Google Shape;373;p19"/>
          <p:cNvSpPr txBox="1"/>
          <p:nvPr>
            <p:ph idx="4294967295" type="subTitle"/>
          </p:nvPr>
        </p:nvSpPr>
        <p:spPr>
          <a:xfrm>
            <a:off x="1963875" y="3411555"/>
            <a:ext cx="52161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solidFill>
                  <a:srgbClr val="FFFFFF"/>
                </a:solidFill>
              </a:rPr>
              <a:t>Thi nhau kể tên các bãi biển đẹp ở trong nước Việt Nam</a:t>
            </a:r>
            <a:endParaRPr sz="1800">
              <a:solidFill>
                <a:srgbClr val="FFFFFF"/>
              </a:solidFill>
            </a:endParaRPr>
          </a:p>
        </p:txBody>
      </p:sp>
      <p:sp>
        <p:nvSpPr>
          <p:cNvPr id="374" name="Google Shape;374;p19"/>
          <p:cNvSpPr/>
          <p:nvPr/>
        </p:nvSpPr>
        <p:spPr>
          <a:xfrm rot="1473024">
            <a:off x="3500505" y="1504066"/>
            <a:ext cx="669785" cy="652437"/>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75" name="Google Shape;375;p19"/>
          <p:cNvSpPr/>
          <p:nvPr/>
        </p:nvSpPr>
        <p:spPr>
          <a:xfrm>
            <a:off x="4320541" y="813525"/>
            <a:ext cx="293240" cy="28495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76" name="Google Shape;376;p19"/>
          <p:cNvSpPr/>
          <p:nvPr/>
        </p:nvSpPr>
        <p:spPr>
          <a:xfrm rot="2487194">
            <a:off x="4131961" y="2106477"/>
            <a:ext cx="208629" cy="20273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377" name="Google Shape;377;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78" name="Google Shape;378;p19"/>
          <p:cNvSpPr/>
          <p:nvPr/>
        </p:nvSpPr>
        <p:spPr>
          <a:xfrm rot="838283">
            <a:off x="4613766" y="717126"/>
            <a:ext cx="1003412" cy="1214304"/>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0"/>
          <p:cNvSpPr txBox="1"/>
          <p:nvPr>
            <p:ph type="ctrTitle"/>
          </p:nvPr>
        </p:nvSpPr>
        <p:spPr>
          <a:xfrm>
            <a:off x="685800" y="1583350"/>
            <a:ext cx="4437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rPr>
              <a:t>2.</a:t>
            </a:r>
            <a:endParaRPr>
              <a:solidFill>
                <a:schemeClr val="accent1"/>
              </a:solidFill>
            </a:endParaRPr>
          </a:p>
          <a:p>
            <a:pPr indent="0" lvl="0" marL="0" rtl="0" algn="l">
              <a:spcBef>
                <a:spcPts val="0"/>
              </a:spcBef>
              <a:spcAft>
                <a:spcPts val="0"/>
              </a:spcAft>
              <a:buNone/>
            </a:pPr>
            <a:r>
              <a:rPr lang="en"/>
              <a:t>Dấu hiệu nhận biết</a:t>
            </a:r>
            <a:endParaRPr/>
          </a:p>
        </p:txBody>
      </p:sp>
      <p:sp>
        <p:nvSpPr>
          <p:cNvPr id="384" name="Google Shape;384;p20"/>
          <p:cNvSpPr txBox="1"/>
          <p:nvPr>
            <p:ph idx="1" type="subTitle"/>
          </p:nvPr>
        </p:nvSpPr>
        <p:spPr>
          <a:xfrm>
            <a:off x="685800" y="2840051"/>
            <a:ext cx="44376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Cùng bắt đầu nào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1"/>
          <p:cNvSpPr txBox="1"/>
          <p:nvPr>
            <p:ph idx="1" type="body"/>
          </p:nvPr>
        </p:nvSpPr>
        <p:spPr>
          <a:xfrm>
            <a:off x="457200" y="1430050"/>
            <a:ext cx="3167700" cy="3238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Nước có màu sậm hơn là nước chảy xa bờ</a:t>
            </a:r>
            <a:endParaRPr/>
          </a:p>
          <a:p>
            <a:pPr indent="0" lvl="0" marL="0" rtl="0" algn="l">
              <a:spcBef>
                <a:spcPts val="600"/>
              </a:spcBef>
              <a:spcAft>
                <a:spcPts val="0"/>
              </a:spcAft>
              <a:buNone/>
            </a:pPr>
            <a:r>
              <a:rPr lang="en"/>
              <a:t>Mặt nước lặng hơn thì </a:t>
            </a:r>
            <a:endParaRPr/>
          </a:p>
          <a:p>
            <a:pPr indent="0" lvl="0" marL="0" rtl="0" algn="l">
              <a:spcBef>
                <a:spcPts val="600"/>
              </a:spcBef>
              <a:spcAft>
                <a:spcPts val="0"/>
              </a:spcAft>
              <a:buNone/>
            </a:pPr>
            <a:r>
              <a:rPr lang="en"/>
              <a:t>Sóng biển nhỏ</a:t>
            </a:r>
            <a:endParaRPr/>
          </a:p>
          <a:p>
            <a:pPr indent="0" lvl="0" marL="0" rtl="0" algn="l">
              <a:spcBef>
                <a:spcPts val="600"/>
              </a:spcBef>
              <a:spcAft>
                <a:spcPts val="0"/>
              </a:spcAft>
              <a:buNone/>
            </a:pPr>
            <a:r>
              <a:rPr lang="en"/>
              <a:t>Có các mảnh vỡ bọt </a:t>
            </a:r>
            <a:endParaRPr/>
          </a:p>
          <a:p>
            <a:pPr indent="0" lvl="0" marL="0" rtl="0" algn="l">
              <a:spcBef>
                <a:spcPts val="600"/>
              </a:spcBef>
              <a:spcAft>
                <a:spcPts val="0"/>
              </a:spcAft>
              <a:buNone/>
            </a:pPr>
            <a:r>
              <a:rPr lang="en"/>
              <a:t>Trong biển</a:t>
            </a:r>
            <a:endParaRPr/>
          </a:p>
        </p:txBody>
      </p:sp>
      <p:sp>
        <p:nvSpPr>
          <p:cNvPr id="390" name="Google Shape;390;p21"/>
          <p:cNvSpPr txBox="1"/>
          <p:nvPr>
            <p:ph type="title"/>
          </p:nvPr>
        </p:nvSpPr>
        <p:spPr>
          <a:xfrm>
            <a:off x="457200" y="434575"/>
            <a:ext cx="6405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Các dấu hiệu để nhận biết </a:t>
            </a:r>
            <a:endParaRPr/>
          </a:p>
        </p:txBody>
      </p:sp>
      <p:sp>
        <p:nvSpPr>
          <p:cNvPr id="391" name="Google Shape;391;p21"/>
          <p:cNvSpPr txBox="1"/>
          <p:nvPr>
            <p:ph idx="2" type="body"/>
          </p:nvPr>
        </p:nvSpPr>
        <p:spPr>
          <a:xfrm>
            <a:off x="3815603" y="1430050"/>
            <a:ext cx="3167700" cy="3238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92" name="Google Shape;392;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3" name="Google Shape;393;p21"/>
          <p:cNvPicPr preferRelativeResize="0"/>
          <p:nvPr/>
        </p:nvPicPr>
        <p:blipFill rotWithShape="1">
          <a:blip r:embed="rId3">
            <a:alphaModFix/>
          </a:blip>
          <a:srcRect b="0" l="0" r="3725" t="0"/>
          <a:stretch/>
        </p:blipFill>
        <p:spPr>
          <a:xfrm>
            <a:off x="3624900" y="1333500"/>
            <a:ext cx="5276801" cy="38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2"/>
          <p:cNvSpPr txBox="1"/>
          <p:nvPr>
            <p:ph type="title"/>
          </p:nvPr>
        </p:nvSpPr>
        <p:spPr>
          <a:xfrm>
            <a:off x="457125" y="392450"/>
            <a:ext cx="6288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Xử lí tình huống khi có dòng chảy xa bờ</a:t>
            </a:r>
            <a:endParaRPr/>
          </a:p>
        </p:txBody>
      </p:sp>
      <p:sp>
        <p:nvSpPr>
          <p:cNvPr id="399" name="Google Shape;399;p22"/>
          <p:cNvSpPr txBox="1"/>
          <p:nvPr>
            <p:ph idx="1" type="body"/>
          </p:nvPr>
        </p:nvSpPr>
        <p:spPr>
          <a:xfrm>
            <a:off x="457200" y="1440500"/>
            <a:ext cx="2026800" cy="322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Nên tránh ra các dòng chảy xa bờ</a:t>
            </a:r>
            <a:endParaRPr b="1"/>
          </a:p>
          <a:p>
            <a:pPr indent="0" lvl="0" marL="0" rtl="0" algn="l">
              <a:spcBef>
                <a:spcPts val="600"/>
              </a:spcBef>
              <a:spcAft>
                <a:spcPts val="0"/>
              </a:spcAft>
              <a:buNone/>
            </a:pPr>
            <a:r>
              <a:rPr b="1" lang="en"/>
              <a:t>Bơi gần các nhân viên cứu hộ</a:t>
            </a:r>
            <a:endParaRPr b="1"/>
          </a:p>
          <a:p>
            <a:pPr indent="0" lvl="0" marL="0" rtl="0" algn="l">
              <a:spcBef>
                <a:spcPts val="600"/>
              </a:spcBef>
              <a:spcAft>
                <a:spcPts val="0"/>
              </a:spcAft>
              <a:buNone/>
            </a:pPr>
            <a:r>
              <a:rPr b="1" lang="en"/>
              <a:t>Nếu bị cuốn vào dòng chảy xa bờ thì hãy la lên và không được vùng vẫy</a:t>
            </a:r>
            <a:endParaRPr b="1"/>
          </a:p>
        </p:txBody>
      </p:sp>
      <p:sp>
        <p:nvSpPr>
          <p:cNvPr id="400" name="Google Shape;400;p22"/>
          <p:cNvSpPr txBox="1"/>
          <p:nvPr>
            <p:ph idx="2" type="body"/>
          </p:nvPr>
        </p:nvSpPr>
        <p:spPr>
          <a:xfrm>
            <a:off x="2587877" y="1440500"/>
            <a:ext cx="2026800" cy="322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Nếu biết bơi thì hãy bơi song song</a:t>
            </a:r>
            <a:endParaRPr/>
          </a:p>
          <a:p>
            <a:pPr indent="0" lvl="0" marL="0" rtl="0" algn="l">
              <a:spcBef>
                <a:spcPts val="600"/>
              </a:spcBef>
              <a:spcAft>
                <a:spcPts val="0"/>
              </a:spcAft>
              <a:buNone/>
            </a:pPr>
            <a:r>
              <a:rPr lang="en"/>
              <a:t>Nếu muốn cứu ai đó thì hãy ném các vật thể nổi để người đó bám vào bờ  </a:t>
            </a:r>
            <a:endParaRPr/>
          </a:p>
        </p:txBody>
      </p:sp>
      <p:sp>
        <p:nvSpPr>
          <p:cNvPr id="401" name="Google Shape;401;p22"/>
          <p:cNvSpPr txBox="1"/>
          <p:nvPr>
            <p:ph idx="3" type="body"/>
          </p:nvPr>
        </p:nvSpPr>
        <p:spPr>
          <a:xfrm>
            <a:off x="4718554" y="1440500"/>
            <a:ext cx="2026800" cy="322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402" name="Google Shape;402;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umerle template">
  <a:themeElements>
    <a:clrScheme name="Custom 347">
      <a:dk1>
        <a:srgbClr val="65677F"/>
      </a:dk1>
      <a:lt1>
        <a:srgbClr val="FFFFFF"/>
      </a:lt1>
      <a:dk2>
        <a:srgbClr val="CDCFE5"/>
      </a:dk2>
      <a:lt2>
        <a:srgbClr val="EDEEF8"/>
      </a:lt2>
      <a:accent1>
        <a:srgbClr val="FFA105"/>
      </a:accent1>
      <a:accent2>
        <a:srgbClr val="FFD03C"/>
      </a:accent2>
      <a:accent3>
        <a:srgbClr val="D2F264"/>
      </a:accent3>
      <a:accent4>
        <a:srgbClr val="AAED97"/>
      </a:accent4>
      <a:accent5>
        <a:srgbClr val="96B5F5"/>
      </a:accent5>
      <a:accent6>
        <a:srgbClr val="7A7D99"/>
      </a:accent6>
      <a:hlink>
        <a:srgbClr val="FF7B5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