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1" r:id="rId4"/>
    <p:sldId id="258" r:id="rId5"/>
    <p:sldId id="273" r:id="rId6"/>
    <p:sldId id="274" r:id="rId7"/>
    <p:sldId id="275" r:id="rId8"/>
    <p:sldId id="276" r:id="rId9"/>
    <p:sldId id="263" r:id="rId10"/>
    <p:sldId id="257" r:id="rId11"/>
    <p:sldId id="267" r:id="rId12"/>
    <p:sldId id="260" r:id="rId13"/>
    <p:sldId id="269" r:id="rId14"/>
    <p:sldId id="270" r:id="rId15"/>
    <p:sldId id="271" r:id="rId16"/>
    <p:sldId id="277" r:id="rId17"/>
    <p:sldId id="272" r:id="rId18"/>
    <p:sldId id="265" r:id="rId19"/>
    <p:sldId id="266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4" autoAdjust="0"/>
    <p:restoredTop sz="94162" autoAdjust="0"/>
  </p:normalViewPr>
  <p:slideViewPr>
    <p:cSldViewPr>
      <p:cViewPr varScale="1">
        <p:scale>
          <a:sx n="69" d="100"/>
          <a:sy n="69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CE5C-7E26-4518-A2E0-B800FF202C56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E4591-2DC4-48A0-9FAB-8BC14EB5EAAB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E4591-2DC4-48A0-9FAB-8BC14EB5EAAB}" type="slidenum">
              <a:rPr lang="vi-VN" smtClean="0"/>
              <a:pPr/>
              <a:t>9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7C68-AED9-4894-8889-7E917706B5DB}" type="datetimeFigureOut">
              <a:rPr lang="vi-VN" smtClean="0"/>
              <a:pPr/>
              <a:t>20/01/2022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C20E-68AC-45BE-B2D2-E112F4AFB8AB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" y="0"/>
            <a:ext cx="9143999" cy="702945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9144000" cy="27260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VỰC: PHÁT TRIỂN NHẬN THỨC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QUEN VỚI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Dạy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5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Đinh Thị Lan Anh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16632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PHÒNG GIÁO DỤC VÀ ĐÀO TẠO QUẬN LONG BIÊN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6200000" flipH="1">
            <a:off x="2393141" y="4321975"/>
            <a:ext cx="471490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20" y="2000240"/>
            <a:ext cx="871543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88640"/>
            <a:ext cx="1944216" cy="1716442"/>
          </a:xfrm>
          <a:prstGeom prst="rect">
            <a:avLst/>
          </a:prstGeom>
          <a:noFill/>
        </p:spPr>
      </p:pic>
      <p:pic>
        <p:nvPicPr>
          <p:cNvPr id="24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1944216" cy="1716442"/>
          </a:xfrm>
          <a:prstGeom prst="rect">
            <a:avLst/>
          </a:prstGeom>
          <a:noFill/>
        </p:spPr>
      </p:pic>
      <p:pic>
        <p:nvPicPr>
          <p:cNvPr id="25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1800200" cy="1716442"/>
          </a:xfrm>
          <a:prstGeom prst="rect">
            <a:avLst/>
          </a:prstGeom>
          <a:noFill/>
        </p:spPr>
      </p:pic>
      <p:pic>
        <p:nvPicPr>
          <p:cNvPr id="26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1800200" cy="1716442"/>
          </a:xfrm>
          <a:prstGeom prst="rect">
            <a:avLst/>
          </a:prstGeom>
          <a:noFill/>
        </p:spPr>
      </p:pic>
      <p:pic>
        <p:nvPicPr>
          <p:cNvPr id="27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1728192" cy="1716442"/>
          </a:xfrm>
          <a:prstGeom prst="rect">
            <a:avLst/>
          </a:prstGeom>
          <a:noFill/>
        </p:spPr>
      </p:pic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832" y="404664"/>
            <a:ext cx="1512168" cy="1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433804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140968"/>
            <a:ext cx="1944216" cy="1716442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373216"/>
            <a:ext cx="864096" cy="121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132856"/>
            <a:ext cx="4104456" cy="441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36912"/>
            <a:ext cx="1386581" cy="1224136"/>
          </a:xfrm>
          <a:prstGeom prst="rect">
            <a:avLst/>
          </a:prstGeom>
          <a:noFill/>
        </p:spPr>
      </p:pic>
      <p:pic>
        <p:nvPicPr>
          <p:cNvPr id="2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36912"/>
            <a:ext cx="1421049" cy="1254566"/>
          </a:xfrm>
          <a:prstGeom prst="rect">
            <a:avLst/>
          </a:prstGeom>
          <a:noFill/>
        </p:spPr>
      </p:pic>
      <p:pic>
        <p:nvPicPr>
          <p:cNvPr id="2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933056"/>
            <a:ext cx="1401937" cy="1237694"/>
          </a:xfrm>
          <a:prstGeom prst="rect">
            <a:avLst/>
          </a:prstGeom>
          <a:noFill/>
        </p:spPr>
      </p:pic>
      <p:pic>
        <p:nvPicPr>
          <p:cNvPr id="28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933056"/>
            <a:ext cx="1430604" cy="1263002"/>
          </a:xfrm>
          <a:prstGeom prst="rect">
            <a:avLst/>
          </a:prstGeom>
          <a:noFill/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5373216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152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2910" y="1720840"/>
            <a:ext cx="785818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táo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táo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táo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táo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 quả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táo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–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6200000" flipH="1">
            <a:off x="1986739" y="4369576"/>
            <a:ext cx="471490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20" y="2000240"/>
            <a:ext cx="871543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260648"/>
            <a:ext cx="1872208" cy="1716442"/>
          </a:xfrm>
          <a:prstGeom prst="rect">
            <a:avLst/>
          </a:prstGeom>
          <a:noFill/>
        </p:spPr>
      </p:pic>
      <p:pic>
        <p:nvPicPr>
          <p:cNvPr id="19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1800200" cy="1716442"/>
          </a:xfrm>
          <a:prstGeom prst="rect">
            <a:avLst/>
          </a:prstGeom>
          <a:noFill/>
        </p:spPr>
      </p:pic>
      <p:pic>
        <p:nvPicPr>
          <p:cNvPr id="2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1800200" cy="1716442"/>
          </a:xfrm>
          <a:prstGeom prst="rect">
            <a:avLst/>
          </a:prstGeom>
          <a:noFill/>
        </p:spPr>
      </p:pic>
      <p:pic>
        <p:nvPicPr>
          <p:cNvPr id="2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1800200" cy="1716442"/>
          </a:xfrm>
          <a:prstGeom prst="rect">
            <a:avLst/>
          </a:prstGeom>
          <a:noFill/>
        </p:spPr>
      </p:pic>
      <p:pic>
        <p:nvPicPr>
          <p:cNvPr id="2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8640"/>
            <a:ext cx="1800200" cy="1716442"/>
          </a:xfrm>
          <a:prstGeom prst="rect">
            <a:avLst/>
          </a:prstGeom>
          <a:noFill/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832" y="332656"/>
            <a:ext cx="1512168" cy="1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060848"/>
            <a:ext cx="4283969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1584176" cy="1398582"/>
          </a:xfrm>
          <a:prstGeom prst="rect">
            <a:avLst/>
          </a:prstGeom>
          <a:noFill/>
        </p:spPr>
      </p:pic>
      <p:pic>
        <p:nvPicPr>
          <p:cNvPr id="3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1584176" cy="1398582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301208"/>
            <a:ext cx="12030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132857"/>
            <a:ext cx="4524615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645024"/>
            <a:ext cx="1305017" cy="1152128"/>
          </a:xfrm>
          <a:prstGeom prst="rect">
            <a:avLst/>
          </a:prstGeom>
          <a:noFill/>
        </p:spPr>
      </p:pic>
      <p:pic>
        <p:nvPicPr>
          <p:cNvPr id="25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645024"/>
            <a:ext cx="1354818" cy="1152128"/>
          </a:xfrm>
          <a:prstGeom prst="rect">
            <a:avLst/>
          </a:prstGeom>
          <a:noFill/>
        </p:spPr>
      </p:pic>
      <p:pic>
        <p:nvPicPr>
          <p:cNvPr id="26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645024"/>
            <a:ext cx="1383875" cy="1135858"/>
          </a:xfrm>
          <a:prstGeom prst="rect">
            <a:avLst/>
          </a:prstGeom>
          <a:noFill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157192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Tách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gộp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cầu</a:t>
            </a:r>
            <a:endParaRPr lang="vi-VN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6200000" flipH="1">
            <a:off x="2393141" y="4321975"/>
            <a:ext cx="471490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20" y="2000240"/>
            <a:ext cx="871543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88640"/>
            <a:ext cx="1944216" cy="1716442"/>
          </a:xfrm>
          <a:prstGeom prst="rect">
            <a:avLst/>
          </a:prstGeom>
          <a:noFill/>
        </p:spPr>
      </p:pic>
      <p:pic>
        <p:nvPicPr>
          <p:cNvPr id="24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1944216" cy="1716442"/>
          </a:xfrm>
          <a:prstGeom prst="rect">
            <a:avLst/>
          </a:prstGeom>
          <a:noFill/>
        </p:spPr>
      </p:pic>
      <p:pic>
        <p:nvPicPr>
          <p:cNvPr id="25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1800200" cy="1716442"/>
          </a:xfrm>
          <a:prstGeom prst="rect">
            <a:avLst/>
          </a:prstGeom>
          <a:noFill/>
        </p:spPr>
      </p:pic>
      <p:pic>
        <p:nvPicPr>
          <p:cNvPr id="26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1800200" cy="1716442"/>
          </a:xfrm>
          <a:prstGeom prst="rect">
            <a:avLst/>
          </a:prstGeom>
          <a:noFill/>
        </p:spPr>
      </p:pic>
      <p:pic>
        <p:nvPicPr>
          <p:cNvPr id="27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1728192" cy="1716442"/>
          </a:xfrm>
          <a:prstGeom prst="rect">
            <a:avLst/>
          </a:prstGeom>
          <a:noFill/>
        </p:spPr>
      </p:pic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832" y="404664"/>
            <a:ext cx="1512168" cy="1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433804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140968"/>
            <a:ext cx="1944216" cy="1716442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373216"/>
            <a:ext cx="864096" cy="121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132856"/>
            <a:ext cx="4104456" cy="441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36912"/>
            <a:ext cx="1386581" cy="1224136"/>
          </a:xfrm>
          <a:prstGeom prst="rect">
            <a:avLst/>
          </a:prstGeom>
          <a:noFill/>
        </p:spPr>
      </p:pic>
      <p:pic>
        <p:nvPicPr>
          <p:cNvPr id="2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36912"/>
            <a:ext cx="1421049" cy="1254566"/>
          </a:xfrm>
          <a:prstGeom prst="rect">
            <a:avLst/>
          </a:prstGeom>
          <a:noFill/>
        </p:spPr>
      </p:pic>
      <p:pic>
        <p:nvPicPr>
          <p:cNvPr id="2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933056"/>
            <a:ext cx="1401937" cy="1237694"/>
          </a:xfrm>
          <a:prstGeom prst="rect">
            <a:avLst/>
          </a:prstGeom>
          <a:noFill/>
        </p:spPr>
      </p:pic>
      <p:pic>
        <p:nvPicPr>
          <p:cNvPr id="28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933056"/>
            <a:ext cx="1430604" cy="1263002"/>
          </a:xfrm>
          <a:prstGeom prst="rect">
            <a:avLst/>
          </a:prstGeom>
          <a:noFill/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5373216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716016" y="0"/>
            <a:ext cx="70298" cy="6715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433804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132856"/>
            <a:ext cx="1584176" cy="1398582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373216"/>
            <a:ext cx="864096" cy="121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764704"/>
            <a:ext cx="4104456" cy="441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052736"/>
            <a:ext cx="1386581" cy="1224136"/>
          </a:xfrm>
          <a:prstGeom prst="rect">
            <a:avLst/>
          </a:prstGeom>
          <a:noFill/>
        </p:spPr>
      </p:pic>
      <p:pic>
        <p:nvPicPr>
          <p:cNvPr id="2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052736"/>
            <a:ext cx="1421049" cy="1254566"/>
          </a:xfrm>
          <a:prstGeom prst="rect">
            <a:avLst/>
          </a:prstGeom>
          <a:noFill/>
        </p:spPr>
      </p:pic>
      <p:pic>
        <p:nvPicPr>
          <p:cNvPr id="2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348880"/>
            <a:ext cx="1401937" cy="1237694"/>
          </a:xfrm>
          <a:prstGeom prst="rect">
            <a:avLst/>
          </a:prstGeom>
          <a:noFill/>
        </p:spPr>
      </p:pic>
      <p:pic>
        <p:nvPicPr>
          <p:cNvPr id="28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348880"/>
            <a:ext cx="1430604" cy="1263002"/>
          </a:xfrm>
          <a:prstGeom prst="rect">
            <a:avLst/>
          </a:prstGeom>
          <a:noFill/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5373216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17032"/>
            <a:ext cx="1386581" cy="1224136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5361834"/>
            <a:ext cx="1224136" cy="149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6591 L 0.5099 0.2206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00" y="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16200000" flipH="1">
            <a:off x="1986739" y="4369576"/>
            <a:ext cx="471490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20" y="2000240"/>
            <a:ext cx="871543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260648"/>
            <a:ext cx="1872208" cy="1716442"/>
          </a:xfrm>
          <a:prstGeom prst="rect">
            <a:avLst/>
          </a:prstGeom>
          <a:noFill/>
        </p:spPr>
      </p:pic>
      <p:pic>
        <p:nvPicPr>
          <p:cNvPr id="19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1800200" cy="1716442"/>
          </a:xfrm>
          <a:prstGeom prst="rect">
            <a:avLst/>
          </a:prstGeom>
          <a:noFill/>
        </p:spPr>
      </p:pic>
      <p:pic>
        <p:nvPicPr>
          <p:cNvPr id="2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1800200" cy="1716442"/>
          </a:xfrm>
          <a:prstGeom prst="rect">
            <a:avLst/>
          </a:prstGeom>
          <a:noFill/>
        </p:spPr>
      </p:pic>
      <p:pic>
        <p:nvPicPr>
          <p:cNvPr id="2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1800200" cy="1716442"/>
          </a:xfrm>
          <a:prstGeom prst="rect">
            <a:avLst/>
          </a:prstGeom>
          <a:noFill/>
        </p:spPr>
      </p:pic>
      <p:pic>
        <p:nvPicPr>
          <p:cNvPr id="2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8640"/>
            <a:ext cx="1800200" cy="1716442"/>
          </a:xfrm>
          <a:prstGeom prst="rect">
            <a:avLst/>
          </a:prstGeom>
          <a:noFill/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832" y="332656"/>
            <a:ext cx="1512168" cy="1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060848"/>
            <a:ext cx="4283969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1584176" cy="1398582"/>
          </a:xfrm>
          <a:prstGeom prst="rect">
            <a:avLst/>
          </a:prstGeom>
          <a:noFill/>
        </p:spPr>
      </p:pic>
      <p:pic>
        <p:nvPicPr>
          <p:cNvPr id="3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1584176" cy="1398582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301208"/>
            <a:ext cx="12030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132857"/>
            <a:ext cx="4524615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645024"/>
            <a:ext cx="1305017" cy="1152128"/>
          </a:xfrm>
          <a:prstGeom prst="rect">
            <a:avLst/>
          </a:prstGeom>
          <a:noFill/>
        </p:spPr>
      </p:pic>
      <p:pic>
        <p:nvPicPr>
          <p:cNvPr id="25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645024"/>
            <a:ext cx="1354818" cy="1152128"/>
          </a:xfrm>
          <a:prstGeom prst="rect">
            <a:avLst/>
          </a:prstGeom>
          <a:noFill/>
        </p:spPr>
      </p:pic>
      <p:pic>
        <p:nvPicPr>
          <p:cNvPr id="26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645024"/>
            <a:ext cx="1383875" cy="1135858"/>
          </a:xfrm>
          <a:prstGeom prst="rect">
            <a:avLst/>
          </a:prstGeom>
          <a:noFill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157192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283968" y="0"/>
            <a:ext cx="95944" cy="6762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283969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1440160" cy="1271438"/>
          </a:xfrm>
          <a:prstGeom prst="rect">
            <a:avLst/>
          </a:prstGeom>
          <a:noFill/>
        </p:spPr>
      </p:pic>
      <p:pic>
        <p:nvPicPr>
          <p:cNvPr id="30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88840"/>
            <a:ext cx="1440160" cy="1271438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301208"/>
            <a:ext cx="12030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60648"/>
            <a:ext cx="4524615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96752"/>
            <a:ext cx="1305017" cy="1152128"/>
          </a:xfrm>
          <a:prstGeom prst="rect">
            <a:avLst/>
          </a:prstGeom>
          <a:noFill/>
        </p:spPr>
      </p:pic>
      <p:pic>
        <p:nvPicPr>
          <p:cNvPr id="25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96752"/>
            <a:ext cx="1354818" cy="1152128"/>
          </a:xfrm>
          <a:prstGeom prst="rect">
            <a:avLst/>
          </a:prstGeom>
          <a:noFill/>
        </p:spPr>
      </p:pic>
      <p:pic>
        <p:nvPicPr>
          <p:cNvPr id="26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96752"/>
            <a:ext cx="1383875" cy="1135858"/>
          </a:xfrm>
          <a:prstGeom prst="rect">
            <a:avLst/>
          </a:prstGeom>
          <a:noFill/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5157192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08920"/>
            <a:ext cx="1440160" cy="1271438"/>
          </a:xfrm>
          <a:prstGeom prst="rect">
            <a:avLst/>
          </a:prstGeom>
          <a:noFill/>
        </p:spPr>
      </p:pic>
      <p:pic>
        <p:nvPicPr>
          <p:cNvPr id="32" name="Picture 3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08920"/>
            <a:ext cx="1440160" cy="1271438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5085184"/>
            <a:ext cx="1224136" cy="149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754 L 0.51007 0.12512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58 0.06476 L 0.51788 0.10408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0" y="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́:</a:t>
            </a:r>
            <a:endParaRPr lang="vi-V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9604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TC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sắc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diệu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TC 2: Ai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nhất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5786" y="2000240"/>
            <a:ext cx="7500990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2910" y="2000240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hát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vận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HOẠT ĐỘNG 1: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88032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ÔN ĐẾM TRÊN ĐỐI TƯỢNG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TRONG PHẠM VI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HongPhuc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1549708" cy="1368152"/>
          </a:xfrm>
          <a:prstGeom prst="rect">
            <a:avLst/>
          </a:prstGeom>
          <a:noFill/>
        </p:spPr>
      </p:pic>
      <p:pic>
        <p:nvPicPr>
          <p:cNvPr id="27" name="Picture 6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92896"/>
            <a:ext cx="1549708" cy="1368152"/>
          </a:xfrm>
          <a:prstGeom prst="rect">
            <a:avLst/>
          </a:prstGeom>
          <a:noFill/>
        </p:spPr>
      </p:pic>
      <p:pic>
        <p:nvPicPr>
          <p:cNvPr id="28" name="Picture 6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92896"/>
            <a:ext cx="1524897" cy="1346248"/>
          </a:xfrm>
          <a:prstGeom prst="rect">
            <a:avLst/>
          </a:prstGeom>
          <a:noFill/>
        </p:spPr>
      </p:pic>
      <p:pic>
        <p:nvPicPr>
          <p:cNvPr id="29" name="Picture 6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92896"/>
            <a:ext cx="1512168" cy="1335010"/>
          </a:xfrm>
          <a:prstGeom prst="rect">
            <a:avLst/>
          </a:prstGeom>
          <a:noFill/>
        </p:spPr>
      </p:pic>
      <p:pic>
        <p:nvPicPr>
          <p:cNvPr id="30" name="Picture 6" descr="C:\Users\HongPhuc\Desktop\tải xuố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492896"/>
            <a:ext cx="1512168" cy="133501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492896"/>
            <a:ext cx="1512168" cy="153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1208"/>
            <a:ext cx="1328188" cy="1340768"/>
          </a:xfrm>
          <a:prstGeom prst="rect">
            <a:avLst/>
          </a:prstGeom>
          <a:noFill/>
        </p:spPr>
      </p:pic>
      <p:pic>
        <p:nvPicPr>
          <p:cNvPr id="35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301208"/>
            <a:ext cx="1328188" cy="1340768"/>
          </a:xfrm>
          <a:prstGeom prst="rect">
            <a:avLst/>
          </a:prstGeom>
          <a:noFill/>
        </p:spPr>
      </p:pic>
      <p:pic>
        <p:nvPicPr>
          <p:cNvPr id="36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301208"/>
            <a:ext cx="1296144" cy="1308420"/>
          </a:xfrm>
          <a:prstGeom prst="rect">
            <a:avLst/>
          </a:prstGeom>
          <a:noFill/>
        </p:spPr>
      </p:pic>
      <p:pic>
        <p:nvPicPr>
          <p:cNvPr id="39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1224136" cy="1235730"/>
          </a:xfrm>
          <a:prstGeom prst="rect">
            <a:avLst/>
          </a:prstGeom>
          <a:noFill/>
        </p:spPr>
      </p:pic>
      <p:pic>
        <p:nvPicPr>
          <p:cNvPr id="42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628800"/>
            <a:ext cx="1224136" cy="1235730"/>
          </a:xfrm>
          <a:prstGeom prst="rect">
            <a:avLst/>
          </a:prstGeom>
          <a:noFill/>
        </p:spPr>
      </p:pic>
      <p:pic>
        <p:nvPicPr>
          <p:cNvPr id="43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28800"/>
            <a:ext cx="1224136" cy="1235730"/>
          </a:xfrm>
          <a:prstGeom prst="rect">
            <a:avLst/>
          </a:prstGeom>
          <a:noFill/>
        </p:spPr>
      </p:pic>
      <p:pic>
        <p:nvPicPr>
          <p:cNvPr id="44" name="Picture 3" descr="C:\Users\HongPhuc\Desktop\220px-Sonnenblume_02_KM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28800"/>
            <a:ext cx="1224136" cy="1235730"/>
          </a:xfrm>
          <a:prstGeom prst="rect">
            <a:avLst/>
          </a:prstGeom>
          <a:noFill/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301208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301208"/>
            <a:ext cx="1080120" cy="13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301208"/>
            <a:ext cx="1008112" cy="134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5291325"/>
            <a:ext cx="1152128" cy="13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556792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022E-6 L 0.69878 -0.545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0" y="-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56 -0.32701 L -4.16667E-6 1.11933E-6 " pathEditMode="relative" rAng="0" ptsTypes="AA">
                                      <p:cBhvr>
                                        <p:cTn id="42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01208"/>
            <a:ext cx="1080120" cy="130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3880" y="5301208"/>
            <a:ext cx="1080120" cy="13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5301208"/>
            <a:ext cx="1008112" cy="134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301208"/>
            <a:ext cx="1152128" cy="13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85184"/>
            <a:ext cx="122567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5085184"/>
            <a:ext cx="122567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5085184"/>
            <a:ext cx="122567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5087415"/>
            <a:ext cx="1224136" cy="177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1268760"/>
            <a:ext cx="124461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268760"/>
            <a:ext cx="124461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1268760"/>
            <a:ext cx="124461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484784"/>
            <a:ext cx="1116124" cy="148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3.51526E-6 L 0.56684 -0.5485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-2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0231 L 0.5948 -0.548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00" y="-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56 -0.32701 L -4.16667E-6 1.11933E-6 " pathEditMode="relative" rAng="0" ptsTypes="AA">
                                      <p:cBhvr>
                                        <p:cTn id="40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373216"/>
            <a:ext cx="9546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3880" y="5301208"/>
            <a:ext cx="1080120" cy="13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373216"/>
            <a:ext cx="91810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373216"/>
            <a:ext cx="1088810" cy="123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301208"/>
            <a:ext cx="1619673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5301208"/>
            <a:ext cx="1588036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556792"/>
            <a:ext cx="158417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1556792"/>
            <a:ext cx="1584177" cy="162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3" y="5301208"/>
            <a:ext cx="1588036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1772816"/>
            <a:ext cx="1088810" cy="123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-0.00208 L 0.38195 -0.54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6105 L 0.37778 -0.5432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-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4 -0.03978 L 0.36997 -0.5432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39 -0.29533 L -2.22222E-6 1.11933E-6 " pathEditMode="relative" rAng="0" ptsTypes="AA">
                                      <p:cBhvr>
                                        <p:cTn id="39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373216"/>
            <a:ext cx="9546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3880" y="5301208"/>
            <a:ext cx="1080120" cy="13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373216"/>
            <a:ext cx="91810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373216"/>
            <a:ext cx="1475656" cy="12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5373216"/>
            <a:ext cx="1475656" cy="12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5373216"/>
            <a:ext cx="1475656" cy="12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301208"/>
            <a:ext cx="1475656" cy="12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916832"/>
            <a:ext cx="1475656" cy="12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1916833"/>
            <a:ext cx="103085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68085E-6 L 0.23611 -0.503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9704E-6 L 0.22639 -0.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9704E-6 L 0.22656 -0.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-0.01758 L 0.23438 -0.4895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39 -0.29533 L -2.22222E-6 1.11933E-6 " pathEditMode="relative" rAng="0" ptsTypes="AA">
                                      <p:cBhvr>
                                        <p:cTn id="37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15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35732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HOẠT ĐỘNG 2:</a:t>
            </a:r>
            <a:endParaRPr lang="vi-V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250033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DẠY TRẺ TÁCH, GỘP THÀNH 2 PHẦN TRONG PHẠM VI 5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tách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( 1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1 quả-</a:t>
            </a:r>
          </a:p>
          <a:p>
            <a:pPr>
              <a:lnSpc>
                <a:spcPct val="120000"/>
              </a:lnSpc>
              <a:buNone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4 quả)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250</Words>
  <Application>Microsoft Office PowerPoint</Application>
  <PresentationFormat>On-screen Show (4:3)</PresentationFormat>
  <Paragraphs>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HOẠT ĐỘNG 1: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2:</vt:lpstr>
      <vt:lpstr>PowerPoint Presentation</vt:lpstr>
      <vt:lpstr>PowerPoint Presentation</vt:lpstr>
      <vt:lpstr>PowerPoint Presentation</vt:lpstr>
      <vt:lpstr>Tách gộp theo yêu cầu</vt:lpstr>
      <vt:lpstr>PowerPoint Presentation</vt:lpstr>
      <vt:lpstr>PowerPoint Presentation</vt:lpstr>
      <vt:lpstr>PowerPoint Presentation</vt:lpstr>
      <vt:lpstr>PowerPoint Presentation</vt:lpstr>
      <vt:lpstr>Củng cố: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78</cp:revision>
  <dcterms:created xsi:type="dcterms:W3CDTF">2019-04-15T13:49:37Z</dcterms:created>
  <dcterms:modified xsi:type="dcterms:W3CDTF">2022-01-20T14:38:46Z</dcterms:modified>
</cp:coreProperties>
</file>