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8" r:id="rId2"/>
    <p:sldId id="266" r:id="rId3"/>
    <p:sldId id="265" r:id="rId4"/>
    <p:sldId id="264" r:id="rId5"/>
    <p:sldId id="263" r:id="rId6"/>
    <p:sldId id="269" r:id="rId7"/>
    <p:sldId id="270" r:id="rId8"/>
    <p:sldId id="271" r:id="rId9"/>
    <p:sldId id="272" r:id="rId10"/>
    <p:sldId id="262" r:id="rId11"/>
    <p:sldId id="261" r:id="rId12"/>
    <p:sldId id="260" r:id="rId13"/>
    <p:sldId id="259" r:id="rId14"/>
    <p:sldId id="258" r:id="rId15"/>
    <p:sldId id="267" r:id="rId16"/>
    <p:sldId id="280" r:id="rId17"/>
    <p:sldId id="279" r:id="rId18"/>
    <p:sldId id="278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1" autoAdjust="0"/>
    <p:restoredTop sz="93935" autoAdjust="0"/>
  </p:normalViewPr>
  <p:slideViewPr>
    <p:cSldViewPr>
      <p:cViewPr varScale="1">
        <p:scale>
          <a:sx n="89" d="100"/>
          <a:sy n="89" d="100"/>
        </p:scale>
        <p:origin x="128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vi-VN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0B1839-5A6E-46C5-B99C-EE7C10D2E4A3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546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E05390-6D91-401F-9016-F5F6AEDDD8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14FE1-0E34-47C1-B15A-502E582B31DE}" type="slidenum">
              <a:rPr lang="en-US"/>
              <a:pPr/>
              <a:t>1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5615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2CAC2-53FD-4800-AF27-D7D0533DB99D}" type="slidenum">
              <a:rPr lang="en-US"/>
              <a:pPr/>
              <a:t>10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5248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A1949-625E-4C08-B14C-4991F8D40F26}" type="slidenum">
              <a:rPr lang="en-US"/>
              <a:pPr/>
              <a:t>11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795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8E322-8F28-4ED3-AF16-94E4D00F8208}" type="slidenum">
              <a:rPr lang="en-US"/>
              <a:pPr/>
              <a:t>12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46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9A4C4D-9A42-41EE-B392-F56FA7A5F106}" type="slidenum">
              <a:rPr lang="en-US"/>
              <a:pPr/>
              <a:t>13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039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DD904-7D0A-4F8F-A0F3-089FB24F441D}" type="slidenum">
              <a:rPr lang="en-US"/>
              <a:pPr/>
              <a:t>14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747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CFAFB-A8D7-49E1-9224-06F6C87843F7}" type="slidenum">
              <a:rPr lang="en-US"/>
              <a:pPr/>
              <a:t>15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197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12468-0398-4053-A9F1-D06A9AF2BBE6}" type="slidenum">
              <a:rPr lang="en-US"/>
              <a:pPr/>
              <a:t>18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019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4DCDE-D246-48E3-ACAD-A09A84303B88}" type="slidenum">
              <a:rPr lang="en-US"/>
              <a:pPr/>
              <a:t>2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254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11AA8-4BCC-493C-B06D-A37C2E0CD742}" type="slidenum">
              <a:rPr lang="en-US"/>
              <a:pPr/>
              <a:t>3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094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F7EED8-BEE4-491E-A4F1-BE346F376DE0}" type="slidenum">
              <a:rPr lang="en-US"/>
              <a:pPr/>
              <a:t>4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6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65167-38F3-40B6-A490-7F61A2280907}" type="slidenum">
              <a:rPr lang="en-US"/>
              <a:pPr/>
              <a:t>5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589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E6951-C0EB-4EA6-B8C2-E65C5564074D}" type="slidenum">
              <a:rPr lang="en-US"/>
              <a:pPr/>
              <a:t>6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80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B73E8B-6CD6-4FE0-911B-F29A8E4A1ACD}" type="slidenum">
              <a:rPr lang="en-US"/>
              <a:pPr/>
              <a:t>7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875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420286-1F36-4B6F-BFE3-3D94FE8AF296}" type="slidenum">
              <a:rPr lang="en-US"/>
              <a:pPr/>
              <a:t>8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789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35C70-E58F-44A4-8359-D6BD7A73673C}" type="slidenum">
              <a:rPr lang="en-US"/>
              <a:pPr/>
              <a:t>9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648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B3628-1779-4406-9C0B-E2C5A86D2E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2114-A090-431C-89D6-441B96716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4389-336A-4579-BA41-E2BB74F3A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C9D08-BD09-4BF2-9982-01FD99CC4D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2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F4F8C-9367-41BA-B181-407EC51219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336F9-C1F5-4514-92EE-C04FA6C70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5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763D-7695-49CE-8A04-7AFE482A1B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6449-D005-439A-8989-420A4D4D9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4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721A-6CB7-407E-8D1F-9AE066F7B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1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687-ED6B-464B-B89E-7475FA12A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9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2105-5CF8-48E1-8022-6D738A153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0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D2AE9-B13F-4F70-A2DD-EB2316BFA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37.gif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514600"/>
            <a:ext cx="5791200" cy="24638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uyện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Hươu sao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MGB 3-4 tuổi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 Thị Ngọc Linh </a:t>
            </a:r>
            <a:endParaRPr lang="en-US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8" name="WordArt 10"/>
          <p:cNvSpPr>
            <a:spLocks noChangeArrowheads="1" noChangeShapeType="1" noTextEdit="1"/>
          </p:cNvSpPr>
          <p:nvPr/>
        </p:nvSpPr>
        <p:spPr bwMode="auto">
          <a:xfrm>
            <a:off x="2286000" y="0"/>
            <a:ext cx="518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00" b="1" kern="1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  <a:cs typeface="Arial" panose="020B0604020202020204" pitchFamily="34" charset="0"/>
              </a:rPr>
              <a:t>PHÒNG GD&amp;ĐT QUẬN LONG BIÊN</a:t>
            </a:r>
          </a:p>
          <a:p>
            <a:pPr algn="ctr"/>
            <a:r>
              <a:rPr lang="vi-VN" sz="300" b="1" kern="1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  <a:cs typeface="Arial" panose="020B0604020202020204" pitchFamily="34" charset="0"/>
              </a:rPr>
              <a:t>TRƯỜNG MẦM NON ĐÔ THỊ VIỆT HƯNG </a:t>
            </a:r>
            <a:endParaRPr lang="en-US" sz="300" b="1" kern="1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VuiDenTruongBeat-V.A-3844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slid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1143000" y="609600"/>
            <a:ext cx="3657600" cy="5867400"/>
            <a:chOff x="720" y="384"/>
            <a:chExt cx="2180" cy="3558"/>
          </a:xfrm>
        </p:grpSpPr>
        <p:pic>
          <p:nvPicPr>
            <p:cNvPr id="15367" name="Picture 7" descr="tay c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2208"/>
              <a:ext cx="1596" cy="1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24272" flipH="1">
              <a:off x="720" y="384"/>
              <a:ext cx="115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6" name="Picture 4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8" name="Picture 4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slid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4343400" y="1828800"/>
            <a:ext cx="2562225" cy="957263"/>
            <a:chOff x="2610" y="1115"/>
            <a:chExt cx="1838" cy="687"/>
          </a:xfrm>
        </p:grpSpPr>
        <p:pic>
          <p:nvPicPr>
            <p:cNvPr id="9223" name="Picture 7" descr="hoi l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" y="1251"/>
              <a:ext cx="1101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5339">
              <a:off x="3924" y="647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2" name="Picture 4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Picture 16" descr="slide 9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tay tr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154940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15" name="Group 15"/>
          <p:cNvGrpSpPr>
            <a:grpSpLocks/>
          </p:cNvGrpSpPr>
          <p:nvPr/>
        </p:nvGrpSpPr>
        <p:grpSpPr bwMode="auto">
          <a:xfrm>
            <a:off x="3505200" y="2811463"/>
            <a:ext cx="3886200" cy="1303337"/>
            <a:chOff x="2208" y="1771"/>
            <a:chExt cx="2448" cy="821"/>
          </a:xfrm>
        </p:grpSpPr>
        <p:pic>
          <p:nvPicPr>
            <p:cNvPr id="25607" name="Picture 7" descr="x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771"/>
              <a:ext cx="1307" cy="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0" name="Picture 10" descr="diem no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3982" y="1377"/>
              <a:ext cx="72" cy="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21" name="Group 21"/>
          <p:cNvGrpSpPr>
            <a:grpSpLocks/>
          </p:cNvGrpSpPr>
          <p:nvPr/>
        </p:nvGrpSpPr>
        <p:grpSpPr bwMode="auto">
          <a:xfrm>
            <a:off x="347663" y="6097588"/>
            <a:ext cx="1798637" cy="684212"/>
            <a:chOff x="240" y="3841"/>
            <a:chExt cx="1133" cy="431"/>
          </a:xfrm>
        </p:grpSpPr>
        <p:pic>
          <p:nvPicPr>
            <p:cNvPr id="25617" name="Picture 17" descr="chiếc gi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841"/>
              <a:ext cx="720" cy="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20" name="Picture 20" descr="diem noi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1077" y="3639"/>
              <a:ext cx="84" cy="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" dur="5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1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2098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err="1" smtClean="0">
                <a:solidFill>
                  <a:srgbClr val="FF00FF"/>
                </a:solidFill>
              </a:rPr>
              <a:t>Đàm</a:t>
            </a:r>
            <a:r>
              <a:rPr lang="en-US" sz="8800" dirty="0" smtClean="0">
                <a:solidFill>
                  <a:srgbClr val="FF00FF"/>
                </a:solidFill>
              </a:rPr>
              <a:t> </a:t>
            </a:r>
            <a:r>
              <a:rPr lang="en-US" sz="8800" dirty="0" err="1" smtClean="0">
                <a:solidFill>
                  <a:srgbClr val="FF00FF"/>
                </a:solidFill>
              </a:rPr>
              <a:t>thoại</a:t>
            </a:r>
            <a:endParaRPr lang="en-US" sz="8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399" cy="6858000"/>
          </a:xfrm>
          <a:prstGeom prst="rect">
            <a:avLst/>
          </a:prstGeom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2362200" y="2057400"/>
            <a:ext cx="4343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rò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vai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" name="NhacNenKeChuyen-VA-4816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048000"/>
            <a:ext cx="7239000" cy="990600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ả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ơ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qu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ý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đã đến dự</a:t>
            </a:r>
            <a:endParaRPr lang="en-US" sz="4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676400" y="4953000"/>
            <a:ext cx="5715000" cy="762000"/>
          </a:xfrm>
          <a:prstGeom prst="rect">
            <a:avLst/>
          </a:prstGeom>
          <a:solidFill>
            <a:srgbClr val="3366FF">
              <a:alpha val="33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ă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ngoan</a:t>
            </a:r>
          </a:p>
        </p:txBody>
      </p:sp>
      <p:sp>
        <p:nvSpPr>
          <p:cNvPr id="70660" name="WordArt 4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22458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buổi học đã kết thúc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VuiDenTruongBeat-V.A-3844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0658" grpId="0" build="p" animBg="1"/>
      <p:bldP spid="706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sli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4419600" y="2057400"/>
            <a:ext cx="1446213" cy="1447800"/>
            <a:chOff x="2784" y="1296"/>
            <a:chExt cx="911" cy="912"/>
          </a:xfrm>
        </p:grpSpPr>
        <p:pic>
          <p:nvPicPr>
            <p:cNvPr id="23560" name="Picture 8" descr="tay pha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55"/>
              <a:ext cx="858" cy="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3" name="Picture 11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648" y="1296"/>
              <a:ext cx="47" cy="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9" name="Picture 7" descr="nguoi co gi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0800"/>
            <a:ext cx="685800" cy="1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4" name="Group 12"/>
          <p:cNvGrpSpPr>
            <a:grpSpLocks/>
          </p:cNvGrpSpPr>
          <p:nvPr/>
        </p:nvGrpSpPr>
        <p:grpSpPr bwMode="auto">
          <a:xfrm>
            <a:off x="4953000" y="1304925"/>
            <a:ext cx="1549400" cy="2809875"/>
            <a:chOff x="3083" y="880"/>
            <a:chExt cx="976" cy="1770"/>
          </a:xfrm>
        </p:grpSpPr>
        <p:pic>
          <p:nvPicPr>
            <p:cNvPr id="23561" name="Picture 9" descr="tay tra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" y="1632"/>
              <a:ext cx="976" cy="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984" y="88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8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9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slid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306638"/>
            <a:ext cx="2743200" cy="18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27241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11111E-6 L -1.11022E-16 0.0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2.65896E-6 C 0.00468 -0.00601 0.00972 -0.01087 0.0144 -0.01688 C 0.01961 -0.01618 0.02499 -0.01457 0.0302 -0.0148 C 0.0559 -0.01642 0.04027 -0.0222 0.05242 -0.01688 C 0.06145 -0.02474 0.06909 -0.03537 0.07951 -0.04023 C 0.08228 -0.03954 0.09791 -0.03561 0.09999 -0.03584 C 0.10156 -0.03607 0.10208 -0.03907 0.10329 -0.04023 C 0.11058 -0.0474 0.11197 -0.04809 0.11909 -0.05272 C 0.12812 -0.0504 0.13732 -0.04809 0.14617 -0.04439 C 0.14722 -0.04231 0.14774 -0.03931 0.1493 -0.03792 C 0.15208 -0.03561 0.15885 -0.03376 0.15885 -0.03376 C 0.16041 -0.03237 0.16163 -0.03075 0.16336 -0.02959 C 0.1651 -0.02867 0.16701 -0.02867 0.1684 -0.02751 C 0.16944 -0.02636 0.17031 -0.02428 0.17135 -0.02312 C 0.18072 -0.01387 0.17864 -0.01572 0.18732 -0.01272 C 0.19531 -0.00208 0.19617 0.01665 0.20173 0.0296 C 0.20364 0.03399 0.20676 0.03746 0.20798 0.04231 C 0.2085 0.04439 0.2085 0.04671 0.20954 0.04856 C 0.21614 0.06012 0.22482 0.06752 0.23333 0.07607 C 0.23749 0.09226 0.23663 0.11491 0.24774 0.12486 C 0.25138 0.13226 0.25399 0.13665 0.26041 0.13965 C 0.26145 0.14173 0.26215 0.14405 0.26353 0.1459 C 0.26492 0.14775 0.26718 0.14798 0.2684 0.15006 C 0.27065 0.15376 0.27117 0.15884 0.27308 0.16278 C 0.27152 0.16925 0.2684 0.19214 0.26041 0.19445 C 0.25468 0.19607 0.24878 0.19584 0.24288 0.19653 C 0.23454 0.20069 0.22603 0.20139 0.21753 0.20509 C 0.21145 0.20763 0.21076 0.21526 0.20642 0.21989 C 0.19722 0.23006 0.17933 0.23075 0.1684 0.2326 C 0.16631 0.23399 0.1644 0.2363 0.1618 0.23676 C 0.16041 0.23699 0.15885 0.23445 0.15728 0.23468 C 0.15329 0.23538 0.14999 0.23931 0.14617 0.24093 C 0.13906 0.25041 0.1269 0.25156 0.11753 0.25572 C 0.11649 0.25711 0.11597 0.26058 0.1144 0.26012 C 0.10833 0.2585 0.09288 0.24393 0.08732 0.23884 C 0.08454 0.22752 0.08211 0.23468 0.07777 0.22613 C 0.07656 0.22358 0.07621 0.22012 0.07465 0.2178 C 0.07274 0.2148 0.06631 0.20948 0.06353 0.20717 C 0.0493 0.21341 0.06753 0.2074 0.05555 0.20509 C 0.04253 0.20254 0.02916 0.20231 0.01597 0.20093 C 0.00798 0.19376 0.01215 0.19861 0.00485 0.18405 C 0.00156 0.17734 -0.00313 0.17549 -0.00782 0.17133 C -0.01216 0.1674 -0.01737 0.15445 -0.01737 0.15445 C -0.01581 0.1459 -0.01563 0.1348 -0.01268 0.12694 C -0.01199 0.12509 -0.01025 0.12439 -0.00938 0.12254 C -0.00469 0.11214 -0.00313 0.1015 0.00329 0.09295 C 0.00555 0.08093 0.00885 0.06913 0.0111 0.05711 C 0.00347 0.05017 0.00815 0.05619 0.00329 0.04231 C 0.00138 0.03653 -0.00313 0.02543 -0.00313 0.02543 C 0.00051 0.01064 0.00103 0.01688 -0.00157 0.00647 C 0.00121 0.00278 0.01163 -0.01503 -5.55556E-6 -2.65896E-6 Z " pathEditMode="relative" ptsTypes="fffffffffffffffffffffffffffffffffffffffffffffffffff">
                                      <p:cBhvr>
                                        <p:cTn id="8" dur="10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60" name="Picture 4" descr="Untitled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slid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46275"/>
            <a:ext cx="5510213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meo khoan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49613"/>
            <a:ext cx="3470275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5867400" y="2320925"/>
            <a:ext cx="2003425" cy="5146675"/>
            <a:chOff x="3696" y="1462"/>
            <a:chExt cx="1262" cy="3242"/>
          </a:xfrm>
        </p:grpSpPr>
        <p:pic>
          <p:nvPicPr>
            <p:cNvPr id="17417" name="Picture 9" descr="meo khoang 1"/>
            <p:cNvPicPr>
              <a:picLocks noChangeAspect="1" noChangeArrowheads="1"/>
            </p:cNvPicPr>
            <p:nvPr/>
          </p:nvPicPr>
          <p:blipFill>
            <a:blip r:embed="rId6">
              <a:lum bright="-8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" y="1462"/>
              <a:ext cx="1262" cy="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2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4128" y="3712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4" name="Picture 6" descr="nen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2222 L 0.00156 0.0414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111 L -0.02622 0.0196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05642 0.205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slid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tay co gi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1981200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tay 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282950"/>
            <a:ext cx="1749425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2971800" y="2416175"/>
            <a:ext cx="2638425" cy="1289050"/>
            <a:chOff x="1872" y="1522"/>
            <a:chExt cx="1662" cy="812"/>
          </a:xfrm>
        </p:grpSpPr>
        <p:pic>
          <p:nvPicPr>
            <p:cNvPr id="29702" name="Picture 6" descr="kho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" y="1522"/>
              <a:ext cx="856" cy="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5" name="Picture 9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80056">
              <a:off x="2340" y="174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04167 0.032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slid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4343400" y="685800"/>
            <a:ext cx="1066800" cy="2667000"/>
            <a:chOff x="2525" y="432"/>
            <a:chExt cx="883" cy="1680"/>
          </a:xfrm>
        </p:grpSpPr>
        <p:pic>
          <p:nvPicPr>
            <p:cNvPr id="31750" name="Picture 6" descr="be ngo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" y="432"/>
              <a:ext cx="883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3" name="Picture 9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3121">
              <a:off x="3312" y="1443"/>
              <a:ext cx="48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6" name="Picture 4" descr="IMG_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sli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do 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29718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che t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810000"/>
            <a:ext cx="217646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9583 -0.1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" presetID="64" presetClass="path" presetSubtype="0" accel="50000" decel="50000" autoRev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1.85185E-6 L -0.10416 -0.1120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1031</TotalTime>
  <Words>69</Words>
  <Application>Microsoft Office PowerPoint</Application>
  <PresentationFormat>On-screen Show (4:3)</PresentationFormat>
  <Paragraphs>24</Paragraphs>
  <Slides>18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    Môn: Làm quen văn học Đề tài: Truyện“Cô giáo Hươu sao” Lớp : MGB 3-4 tuổi Giáo viên : Đỗ Thị Ngọc Linh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50</cp:revision>
  <dcterms:created xsi:type="dcterms:W3CDTF">2009-06-14T10:18:10Z</dcterms:created>
  <dcterms:modified xsi:type="dcterms:W3CDTF">2021-12-02T06:53:25Z</dcterms:modified>
</cp:coreProperties>
</file>