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1" r:id="rId2"/>
    <p:sldId id="374" r:id="rId3"/>
    <p:sldId id="400" r:id="rId4"/>
    <p:sldId id="391" r:id="rId5"/>
    <p:sldId id="402" r:id="rId6"/>
    <p:sldId id="401" r:id="rId7"/>
    <p:sldId id="387" r:id="rId8"/>
    <p:sldId id="390" r:id="rId9"/>
    <p:sldId id="403" r:id="rId10"/>
    <p:sldId id="373" r:id="rId11"/>
    <p:sldId id="392" r:id="rId12"/>
    <p:sldId id="393" r:id="rId13"/>
    <p:sldId id="394" r:id="rId14"/>
    <p:sldId id="395" r:id="rId15"/>
    <p:sldId id="396" r:id="rId16"/>
    <p:sldId id="375" r:id="rId17"/>
    <p:sldId id="379" r:id="rId18"/>
    <p:sldId id="380" r:id="rId19"/>
    <p:sldId id="381" r:id="rId20"/>
    <p:sldId id="382" r:id="rId21"/>
    <p:sldId id="384" r:id="rId22"/>
    <p:sldId id="385" r:id="rId23"/>
    <p:sldId id="3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FFFF"/>
    <a:srgbClr val="FFFF99"/>
    <a:srgbClr val="008000"/>
    <a:srgbClr val="000099"/>
    <a:srgbClr val="66FF66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>
      <p:cViewPr varScale="1">
        <p:scale>
          <a:sx n="80" d="100"/>
          <a:sy n="80" d="100"/>
        </p:scale>
        <p:origin x="102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C2D10-F54F-4675-9599-E95AECBF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672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DCB1B-82B6-40AB-BD25-004C56BFEC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26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FB7AF-2CAA-43B7-9C70-DAB16CB7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9B85-6B14-4E45-9DC7-4C9DCD8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B9402-F785-473E-9AB4-5FAF4D317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3D4E-E810-401B-A964-B6BC44FCB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94D42-F4DB-430D-B6EB-867BBEB3C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534-04F2-489A-B3D2-5CB6F885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17BD-8808-44ED-AE99-1C51B70C8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7890-C956-4C6F-AF1B-517FA399C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7A31-EEF4-4C7A-80E3-88544CEEE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1EA2-75F3-40F8-BC87-9C1B50F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97FD-609F-4827-A29E-BCF5A847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EDECF-8F21-4FDD-9125-B808E494E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OngVaBuom-V.A-4155031.mp3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6" Type="http://schemas.openxmlformats.org/officeDocument/2006/relationships/image" Target="../media/image5.jpe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3241964" y="5076174"/>
            <a:ext cx="4800600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 Thị Ngọc Linh </a:t>
            </a:r>
            <a:endParaRPr lang="en-US" sz="44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647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học: </a:t>
            </a:r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" ONG VÀ BƯỚM "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3295650" y="4029941"/>
            <a:ext cx="25527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3- 4 TUỔI</a:t>
            </a: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1066800" y="1219200"/>
            <a:ext cx="70104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05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</a:p>
          <a:p>
            <a:pPr algn="ctr"/>
            <a:r>
              <a:rPr lang="vi-VN" sz="105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 </a:t>
            </a:r>
            <a:endParaRPr lang="en-US" sz="105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457825" cy="1195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Ong và bướm</a:t>
            </a:r>
            <a:endParaRPr lang="en-US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5791200" y="1905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Con bướm trắng</a:t>
            </a:r>
          </a:p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Lượn vườn hồng</a:t>
            </a:r>
            <a:endParaRPr lang="en-US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1492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5562601" y="612342"/>
            <a:ext cx="3352800" cy="136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7"/>
              </a:avLst>
            </a:prstTxWarp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ong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2516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152401"/>
            <a:ext cx="3505200" cy="1828800"/>
          </a:xfrm>
          <a:prstGeom prst="wedgeEllipseCallout">
            <a:avLst>
              <a:gd name="adj1" fmla="val -93638"/>
              <a:gd name="adj2" fmla="val 1362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 liền gọi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 đi chơi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3540" name="Picture 4" descr="Photo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096000" y="4953000"/>
            <a:ext cx="3048000" cy="1905000"/>
          </a:xfrm>
          <a:prstGeom prst="cloudCallout">
            <a:avLst>
              <a:gd name="adj1" fmla="val -47916"/>
              <a:gd name="adj2" fmla="val -147583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6567487" y="5299074"/>
            <a:ext cx="210502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Ong trả lời </a:t>
            </a:r>
          </a:p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còn 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564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6629400" y="173182"/>
            <a:ext cx="2362200" cy="2057400"/>
          </a:xfrm>
          <a:prstGeom prst="wedgeRoundRectCallout">
            <a:avLst>
              <a:gd name="adj1" fmla="val -86966"/>
              <a:gd name="adj2" fmla="val 140178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tôi dặn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ch­</a:t>
            </a:r>
            <a:r>
              <a:rPr lang="en-US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không thích</a:t>
            </a:r>
            <a:endParaRPr lang="en-US" sz="4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của bé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đội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17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  <a:p>
            <a:pPr algn="ctr"/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 hứng thú </a:t>
            </a:r>
            <a:endParaRPr lang="en-US" sz="36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86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FFFF"/>
                </a:solidFill>
                <a:latin typeface=".VnTifani Heavy" panose="020B7200000000000000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</a:rPr>
              <a:t>tr¾ng nhut</a:t>
            </a:r>
          </a:p>
        </p:txBody>
      </p:sp>
      <p:pic>
        <p:nvPicPr>
          <p:cNvPr id="28676" name="Picture 4" descr="Hinh nen 7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-34636"/>
            <a:ext cx="9144000" cy="6858000"/>
          </a:xfrm>
        </p:spPr>
      </p:pic>
      <p:sp>
        <p:nvSpPr>
          <p:cNvPr id="28677" name="WordArt 12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ngVaBuom-V.A-41550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972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970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00" fill="hold"/>
                                        <p:tgtEl>
                                          <p:spTgt spid="200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1028808-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6148" name="Picture 4" descr="imagesCA6F8L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4" descr="imagesCAELD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70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CASKD0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1267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120</Words>
  <Application>Microsoft Office PowerPoint</Application>
  <PresentationFormat>On-screen Show (4:3)</PresentationFormat>
  <Paragraphs>34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.VnTifani Heavy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DELL</cp:lastModifiedBy>
  <cp:revision>229</cp:revision>
  <dcterms:created xsi:type="dcterms:W3CDTF">2008-02-27T09:52:29Z</dcterms:created>
  <dcterms:modified xsi:type="dcterms:W3CDTF">2022-01-18T14:19:23Z</dcterms:modified>
</cp:coreProperties>
</file>