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</p:sldMasterIdLst>
  <p:notesMasterIdLst>
    <p:notesMasterId r:id="rId19"/>
  </p:notesMasterIdLst>
  <p:sldIdLst>
    <p:sldId id="257" r:id="rId5"/>
    <p:sldId id="270" r:id="rId6"/>
    <p:sldId id="271" r:id="rId7"/>
    <p:sldId id="258" r:id="rId8"/>
    <p:sldId id="262" r:id="rId9"/>
    <p:sldId id="263" r:id="rId10"/>
    <p:sldId id="261" r:id="rId11"/>
    <p:sldId id="259" r:id="rId12"/>
    <p:sldId id="265" r:id="rId13"/>
    <p:sldId id="266" r:id="rId14"/>
    <p:sldId id="264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5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4802F-CEB5-4BF6-9C30-5E2BA2FF1A3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1571E-888D-45FF-93C8-65DBC7E2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6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2FCC25-9240-4C43-AD73-EA234A6D8C31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B182E1-F4EC-4D1C-AF8C-F4105E308A3E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2FCC25-9240-4C43-AD73-EA234A6D8C31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B182E1-F4EC-4D1C-AF8C-F4105E308A3E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2FCC25-9240-4C43-AD73-EA234A6D8C31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B182E1-F4EC-4D1C-AF8C-F4105E308A3E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40B29-9FFB-430E-9EC2-7E8DB829B1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2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ADAAC-AE1F-49A6-8037-F715BE217D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4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B3072-8EB2-4526-AF30-7BCE32A97F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27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A0395F-7F52-4632-B1A4-87BE4D03E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34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6093B-3021-48DE-87BC-0512D8B3C7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49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0CDD1-DD6A-42FC-86D7-7DF9B1F57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95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567C4-0272-432A-A9F6-C7501A5FF6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2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293C6-905E-4275-8C4E-3DBDC95920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31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E80C5-45F3-42B7-A2BC-07FBCFA65D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62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BF269-5F33-4746-A565-DD5BECA4D4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87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0C3B5-BA53-470E-ADDB-75666E932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9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AE91B-27FE-4568-ACFC-67591DA4B7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83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C2A9-D07A-452C-A6A0-A77504A872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26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9B226-2A56-4624-BE87-E9A23813D4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25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E8DF-062F-43C0-B67F-AB9C3159F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40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3C7ED-8FAE-47B6-88AD-464929C93F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46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6093B-3021-48DE-87BC-0512D8B3C7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35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0CDD1-DD6A-42FC-86D7-7DF9B1F57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67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567C4-0272-432A-A9F6-C7501A5FF6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11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293C6-905E-4275-8C4E-3DBDC95920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02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E80C5-45F3-42B7-A2BC-07FBCFA65D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55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BF269-5F33-4746-A565-DD5BECA4D4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57AEF-057A-4530-AE5D-DFA50CAEF6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72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0C3B5-BA53-470E-ADDB-75666E932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57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C2A9-D07A-452C-A6A0-A77504A872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36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9B226-2A56-4624-BE87-E9A23813D4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88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E8DF-062F-43C0-B67F-AB9C3159F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80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3C7ED-8FAE-47B6-88AD-464929C93F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57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6093B-3021-48DE-87BC-0512D8B3C7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29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0CDD1-DD6A-42FC-86D7-7DF9B1F57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84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567C4-0272-432A-A9F6-C7501A5FF6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82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293C6-905E-4275-8C4E-3DBDC95920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89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E80C5-45F3-42B7-A2BC-07FBCFA65D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6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6F3C1-097B-4DA6-B6F9-37D33D9829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09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BF269-5F33-4746-A565-DD5BECA4D4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17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0C3B5-BA53-470E-ADDB-75666E932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32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C2A9-D07A-452C-A6A0-A77504A872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86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9B226-2A56-4624-BE87-E9A23813D4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62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E8DF-062F-43C0-B67F-AB9C3159F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087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3C7ED-8FAE-47B6-88AD-464929C93F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2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D46F9-D5FD-41A8-9D37-CE88993938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9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21791-CE82-4955-9353-0BF8D0B50C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5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799F3-33D5-43BF-AB55-FC6D665D75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2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C2B1F-0114-4B1B-B039-2E32B8E5B8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1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E27A0-CB5C-455B-A8B3-B0E2EB073F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9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081B35-21B9-4B7A-A1D6-E132C50F3DF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5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548CC1-4D1C-49DD-B2A3-068A49B0C10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548CC1-4D1C-49DD-B2A3-068A49B0C10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4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548CC1-4D1C-49DD-B2A3-068A49B0C10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2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410450" cy="581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MẦM NON </a:t>
            </a:r>
            <a:r>
              <a:rPr lang="vi-VN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ĐÔ THỊ VIỆT HƯNG</a:t>
            </a:r>
            <a:endParaRPr lang="en-US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304800" y="2590800"/>
            <a:ext cx="7867650" cy="1104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028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Times New Roman"/>
                <a:cs typeface="Times New Roman"/>
              </a:rPr>
              <a:t>"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Times New Roman"/>
                <a:cs typeface="Times New Roman"/>
              </a:rPr>
              <a:t>SO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Times New Roman"/>
                <a:cs typeface="Times New Roman"/>
              </a:rPr>
              <a:t>SÁNH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Times New Roman"/>
                <a:cs typeface="Times New Roman"/>
              </a:rPr>
              <a:t>TO </a:t>
            </a:r>
            <a:r>
              <a:rPr lang="vi-V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Times New Roman"/>
                <a:cs typeface="Times New Roman"/>
              </a:rPr>
              <a:t>-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Times New Roman"/>
                <a:cs typeface="Times New Roman"/>
              </a:rPr>
              <a:t>NHỎ</a:t>
            </a:r>
            <a:r>
              <a:rPr lang="vi-V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Times New Roman"/>
                <a:cs typeface="Times New Roman"/>
              </a:rPr>
              <a:t>"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CC00"/>
              </a:solidFill>
              <a:latin typeface="Times New Roman"/>
              <a:cs typeface="Times New Roman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066800" y="5181600"/>
            <a:ext cx="6753225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Người thực hiện: </a:t>
            </a:r>
            <a:r>
              <a:rPr lang="vi-VN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Đỗ Thị Phương Thảo</a:t>
            </a:r>
            <a:endParaRPr lang="en-US" sz="36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762000" y="1752600"/>
            <a:ext cx="73914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LĨNH VỰC PHÁT TRIỂN NHẬN THỨC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17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CC\Documents\IMG_E76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5562600" cy="592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7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CC\Documents\IMG_E75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CC\Documents\IMG_E7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44091"/>
            <a:ext cx="2743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25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84"/>
          <p:cNvGrpSpPr>
            <a:grpSpLocks/>
          </p:cNvGrpSpPr>
          <p:nvPr/>
        </p:nvGrpSpPr>
        <p:grpSpPr bwMode="auto">
          <a:xfrm rot="10800000">
            <a:off x="44450" y="4029075"/>
            <a:ext cx="2884488" cy="2838450"/>
            <a:chOff x="3936" y="-15"/>
            <a:chExt cx="1817" cy="1788"/>
          </a:xfrm>
        </p:grpSpPr>
        <p:pic>
          <p:nvPicPr>
            <p:cNvPr id="4124" name="Picture 85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86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87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9" name="Group 80"/>
          <p:cNvGrpSpPr>
            <a:grpSpLocks/>
          </p:cNvGrpSpPr>
          <p:nvPr/>
        </p:nvGrpSpPr>
        <p:grpSpPr bwMode="auto">
          <a:xfrm rot="5400000">
            <a:off x="6282531" y="3996532"/>
            <a:ext cx="2884487" cy="2838450"/>
            <a:chOff x="3936" y="-15"/>
            <a:chExt cx="1817" cy="1788"/>
          </a:xfrm>
        </p:grpSpPr>
        <p:pic>
          <p:nvPicPr>
            <p:cNvPr id="4121" name="Picture 81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82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83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3682" name="AutoShape 18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83" name="AutoShape 19"/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685" name="AutoShape 21"/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687" name="AutoShape 23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08" name="AutoShape 44"/>
          <p:cNvSpPr>
            <a:spLocks noChangeArrowheads="1"/>
          </p:cNvSpPr>
          <p:nvPr/>
        </p:nvSpPr>
        <p:spPr bwMode="auto">
          <a:xfrm>
            <a:off x="8153400" y="533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709" name="AutoShape 45"/>
          <p:cNvSpPr>
            <a:spLocks noChangeArrowheads="1"/>
          </p:cNvSpPr>
          <p:nvPr/>
        </p:nvSpPr>
        <p:spPr bwMode="auto">
          <a:xfrm>
            <a:off x="2398713" y="1619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1" name="AutoShape 47"/>
          <p:cNvSpPr>
            <a:spLocks noChangeArrowheads="1"/>
          </p:cNvSpPr>
          <p:nvPr/>
        </p:nvSpPr>
        <p:spPr bwMode="auto">
          <a:xfrm>
            <a:off x="3200400" y="6858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3" name="AutoShape 49"/>
          <p:cNvSpPr>
            <a:spLocks noChangeArrowheads="1"/>
          </p:cNvSpPr>
          <p:nvPr/>
        </p:nvSpPr>
        <p:spPr bwMode="auto">
          <a:xfrm>
            <a:off x="8458200" y="419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4" name="AutoShape 50"/>
          <p:cNvSpPr>
            <a:spLocks noChangeArrowheads="1"/>
          </p:cNvSpPr>
          <p:nvPr/>
        </p:nvSpPr>
        <p:spPr bwMode="auto">
          <a:xfrm>
            <a:off x="4500563" y="6021388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715" name="AutoShape 51"/>
          <p:cNvSpPr>
            <a:spLocks noChangeArrowheads="1"/>
          </p:cNvSpPr>
          <p:nvPr/>
        </p:nvSpPr>
        <p:spPr bwMode="auto">
          <a:xfrm>
            <a:off x="5148263" y="188913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6" name="AutoShape 52"/>
          <p:cNvSpPr>
            <a:spLocks noChangeArrowheads="1"/>
          </p:cNvSpPr>
          <p:nvPr/>
        </p:nvSpPr>
        <p:spPr bwMode="auto">
          <a:xfrm>
            <a:off x="6858000" y="609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7" name="AutoShape 53"/>
          <p:cNvSpPr>
            <a:spLocks noChangeArrowheads="1"/>
          </p:cNvSpPr>
          <p:nvPr/>
        </p:nvSpPr>
        <p:spPr bwMode="auto">
          <a:xfrm>
            <a:off x="8153400" y="533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112" name="Group 80"/>
          <p:cNvGrpSpPr>
            <a:grpSpLocks/>
          </p:cNvGrpSpPr>
          <p:nvPr/>
        </p:nvGrpSpPr>
        <p:grpSpPr bwMode="auto">
          <a:xfrm rot="5400000">
            <a:off x="6215856" y="3929857"/>
            <a:ext cx="2884487" cy="2971800"/>
            <a:chOff x="3936" y="-99"/>
            <a:chExt cx="1817" cy="1872"/>
          </a:xfrm>
        </p:grpSpPr>
        <p:pic>
          <p:nvPicPr>
            <p:cNvPr id="4118" name="Picture 81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82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Picture 83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-99"/>
              <a:ext cx="1817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3" name="Group 84"/>
          <p:cNvGrpSpPr>
            <a:grpSpLocks/>
          </p:cNvGrpSpPr>
          <p:nvPr/>
        </p:nvGrpSpPr>
        <p:grpSpPr bwMode="auto">
          <a:xfrm rot="10800000">
            <a:off x="0" y="4019550"/>
            <a:ext cx="2884488" cy="2838450"/>
            <a:chOff x="3936" y="-15"/>
            <a:chExt cx="1817" cy="1788"/>
          </a:xfrm>
        </p:grpSpPr>
        <p:pic>
          <p:nvPicPr>
            <p:cNvPr id="4115" name="Picture 85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86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87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-15"/>
              <a:ext cx="175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4" name="WordArt 38"/>
          <p:cNvSpPr>
            <a:spLocks noChangeArrowheads="1" noChangeShapeType="1" noTextEdit="1"/>
          </p:cNvSpPr>
          <p:nvPr/>
        </p:nvSpPr>
        <p:spPr bwMode="auto">
          <a:xfrm>
            <a:off x="670141" y="1676400"/>
            <a:ext cx="8037513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4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ĐỘNG</a:t>
            </a:r>
            <a:r>
              <a:rPr lang="vi-VN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BÉ NÀO GIỎI   </a:t>
            </a:r>
            <a:r>
              <a:rPr lang="vi-VN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33098812"/>
      </p:ext>
    </p:extLst>
  </p:cSld>
  <p:clrMapOvr>
    <a:masterClrMapping/>
  </p:clrMapOvr>
  <p:transition spd="slow">
    <p:wheel spokes="3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3" grpId="0" animBg="1"/>
      <p:bldP spid="113685" grpId="0" animBg="1"/>
      <p:bldP spid="113687" grpId="0" animBg="1"/>
      <p:bldP spid="113709" grpId="0" animBg="1"/>
      <p:bldP spid="113711" grpId="0" animBg="1"/>
      <p:bldP spid="113713" grpId="0" animBg="1"/>
      <p:bldP spid="113715" grpId="0" animBg="1"/>
      <p:bldP spid="1137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895600"/>
            <a:ext cx="8001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TRÒ CHƠI :  THI AI NHANH</a:t>
            </a:r>
            <a:b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</a:rPr>
              <a:t>CÁCH CHƠI:</a:t>
            </a:r>
            <a:b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bát</a:t>
            </a:r>
            <a:r>
              <a:rPr lang="en-US" sz="2800" dirty="0"/>
              <a:t> to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ngôi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to </a:t>
            </a:r>
            <a:r>
              <a:rPr lang="en-US" sz="2800" dirty="0" err="1"/>
              <a:t>hơn</a:t>
            </a:r>
            <a:r>
              <a:rPr lang="en-US" sz="2800" dirty="0"/>
              <a:t>,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bát</a:t>
            </a:r>
            <a:r>
              <a:rPr lang="en-US" sz="2800" dirty="0"/>
              <a:t> 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ngôi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 </a:t>
            </a:r>
            <a:br>
              <a:rPr lang="en-US" sz="2800" dirty="0"/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</a:rPr>
              <a:t>LUẬT 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CHƠI:</a:t>
            </a:r>
            <a:b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dirty="0" smtClean="0"/>
              <a:t>-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sai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bật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5 </a:t>
            </a:r>
            <a:r>
              <a:rPr lang="en-US" sz="2800" dirty="0" err="1"/>
              <a:t>lần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>
                <a:latin typeface="Times New Roman" pitchFamily="18" charset="0"/>
              </a:rPr>
              <a:t>  .</a:t>
            </a:r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819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057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HONG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05250"/>
            <a:ext cx="32766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2" descr="KHU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WordArt 17"/>
          <p:cNvSpPr>
            <a:spLocks noChangeArrowheads="1" noChangeShapeType="1" noTextEdit="1"/>
          </p:cNvSpPr>
          <p:nvPr/>
        </p:nvSpPr>
        <p:spPr bwMode="auto">
          <a:xfrm>
            <a:off x="1752600" y="838200"/>
            <a:ext cx="5257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endParaRPr lang="en-US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57200" y="2057400"/>
            <a:ext cx="8229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 CÁC CÔ DỒI DÀO SỨC KHỎE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CHÁU HỌC NGOAN</a:t>
            </a:r>
          </a:p>
        </p:txBody>
      </p:sp>
      <p:pic>
        <p:nvPicPr>
          <p:cNvPr id="9222" name="Picture 22" descr="buom t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42492">
            <a:off x="4800600" y="4419601"/>
            <a:ext cx="847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3" descr="buom t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86400"/>
            <a:ext cx="847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94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/>
      <p:bldP spid="513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84"/>
          <p:cNvGrpSpPr>
            <a:grpSpLocks/>
          </p:cNvGrpSpPr>
          <p:nvPr/>
        </p:nvGrpSpPr>
        <p:grpSpPr bwMode="auto">
          <a:xfrm rot="10800000">
            <a:off x="44450" y="4029075"/>
            <a:ext cx="2884488" cy="2838450"/>
            <a:chOff x="3936" y="-15"/>
            <a:chExt cx="1817" cy="1788"/>
          </a:xfrm>
        </p:grpSpPr>
        <p:pic>
          <p:nvPicPr>
            <p:cNvPr id="4124" name="Picture 85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86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87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9" name="Group 80"/>
          <p:cNvGrpSpPr>
            <a:grpSpLocks/>
          </p:cNvGrpSpPr>
          <p:nvPr/>
        </p:nvGrpSpPr>
        <p:grpSpPr bwMode="auto">
          <a:xfrm rot="5400000">
            <a:off x="6282531" y="3996532"/>
            <a:ext cx="2884487" cy="2838450"/>
            <a:chOff x="3936" y="-15"/>
            <a:chExt cx="1817" cy="1788"/>
          </a:xfrm>
        </p:grpSpPr>
        <p:pic>
          <p:nvPicPr>
            <p:cNvPr id="4121" name="Picture 81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82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83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3682" name="AutoShape 18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83" name="AutoShape 19"/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685" name="AutoShape 21"/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687" name="AutoShape 23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08" name="AutoShape 44"/>
          <p:cNvSpPr>
            <a:spLocks noChangeArrowheads="1"/>
          </p:cNvSpPr>
          <p:nvPr/>
        </p:nvSpPr>
        <p:spPr bwMode="auto">
          <a:xfrm>
            <a:off x="8153400" y="533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709" name="AutoShape 45"/>
          <p:cNvSpPr>
            <a:spLocks noChangeArrowheads="1"/>
          </p:cNvSpPr>
          <p:nvPr/>
        </p:nvSpPr>
        <p:spPr bwMode="auto">
          <a:xfrm>
            <a:off x="2398713" y="1619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1" name="AutoShape 47"/>
          <p:cNvSpPr>
            <a:spLocks noChangeArrowheads="1"/>
          </p:cNvSpPr>
          <p:nvPr/>
        </p:nvSpPr>
        <p:spPr bwMode="auto">
          <a:xfrm>
            <a:off x="3200400" y="6858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3" name="AutoShape 49"/>
          <p:cNvSpPr>
            <a:spLocks noChangeArrowheads="1"/>
          </p:cNvSpPr>
          <p:nvPr/>
        </p:nvSpPr>
        <p:spPr bwMode="auto">
          <a:xfrm>
            <a:off x="8458200" y="419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4" name="AutoShape 50"/>
          <p:cNvSpPr>
            <a:spLocks noChangeArrowheads="1"/>
          </p:cNvSpPr>
          <p:nvPr/>
        </p:nvSpPr>
        <p:spPr bwMode="auto">
          <a:xfrm>
            <a:off x="4500563" y="6021388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715" name="AutoShape 51"/>
          <p:cNvSpPr>
            <a:spLocks noChangeArrowheads="1"/>
          </p:cNvSpPr>
          <p:nvPr/>
        </p:nvSpPr>
        <p:spPr bwMode="auto">
          <a:xfrm>
            <a:off x="5148263" y="188913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6" name="AutoShape 52"/>
          <p:cNvSpPr>
            <a:spLocks noChangeArrowheads="1"/>
          </p:cNvSpPr>
          <p:nvPr/>
        </p:nvSpPr>
        <p:spPr bwMode="auto">
          <a:xfrm>
            <a:off x="6858000" y="609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7" name="AutoShape 53"/>
          <p:cNvSpPr>
            <a:spLocks noChangeArrowheads="1"/>
          </p:cNvSpPr>
          <p:nvPr/>
        </p:nvSpPr>
        <p:spPr bwMode="auto">
          <a:xfrm>
            <a:off x="8153400" y="533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112" name="Group 80"/>
          <p:cNvGrpSpPr>
            <a:grpSpLocks/>
          </p:cNvGrpSpPr>
          <p:nvPr/>
        </p:nvGrpSpPr>
        <p:grpSpPr bwMode="auto">
          <a:xfrm rot="5400000">
            <a:off x="6215856" y="3929857"/>
            <a:ext cx="2884487" cy="2971800"/>
            <a:chOff x="3936" y="-99"/>
            <a:chExt cx="1817" cy="1872"/>
          </a:xfrm>
        </p:grpSpPr>
        <p:pic>
          <p:nvPicPr>
            <p:cNvPr id="4118" name="Picture 81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82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Picture 83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-99"/>
              <a:ext cx="1817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3" name="Group 84"/>
          <p:cNvGrpSpPr>
            <a:grpSpLocks/>
          </p:cNvGrpSpPr>
          <p:nvPr/>
        </p:nvGrpSpPr>
        <p:grpSpPr bwMode="auto">
          <a:xfrm rot="10800000">
            <a:off x="0" y="4019550"/>
            <a:ext cx="2884488" cy="2838450"/>
            <a:chOff x="3936" y="-15"/>
            <a:chExt cx="1817" cy="1788"/>
          </a:xfrm>
        </p:grpSpPr>
        <p:pic>
          <p:nvPicPr>
            <p:cNvPr id="4115" name="Picture 85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86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87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-15"/>
              <a:ext cx="175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4" name="WordArt 38"/>
          <p:cNvSpPr>
            <a:spLocks noChangeArrowheads="1" noChangeShapeType="1" noTextEdit="1"/>
          </p:cNvSpPr>
          <p:nvPr/>
        </p:nvSpPr>
        <p:spPr bwMode="auto">
          <a:xfrm>
            <a:off x="761999" y="1676400"/>
            <a:ext cx="8037513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4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ĐỘNG</a:t>
            </a:r>
            <a:r>
              <a:rPr lang="vi-VN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TRÒ CHUYỆN   </a:t>
            </a:r>
            <a:r>
              <a:rPr lang="vi-VN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94949255"/>
      </p:ext>
    </p:extLst>
  </p:cSld>
  <p:clrMapOvr>
    <a:masterClrMapping/>
  </p:clrMapOvr>
  <p:transition spd="slow">
    <p:wheel spokes="3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3" grpId="0" animBg="1"/>
      <p:bldP spid="113685" grpId="0" animBg="1"/>
      <p:bldP spid="113687" grpId="0" animBg="1"/>
      <p:bldP spid="113709" grpId="0" animBg="1"/>
      <p:bldP spid="113711" grpId="0" animBg="1"/>
      <p:bldP spid="113713" grpId="0" animBg="1"/>
      <p:bldP spid="113715" grpId="0" animBg="1"/>
      <p:bldP spid="1137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84"/>
          <p:cNvGrpSpPr>
            <a:grpSpLocks/>
          </p:cNvGrpSpPr>
          <p:nvPr/>
        </p:nvGrpSpPr>
        <p:grpSpPr bwMode="auto">
          <a:xfrm rot="10800000">
            <a:off x="44450" y="4029075"/>
            <a:ext cx="2884488" cy="2838450"/>
            <a:chOff x="3936" y="-15"/>
            <a:chExt cx="1817" cy="1788"/>
          </a:xfrm>
        </p:grpSpPr>
        <p:pic>
          <p:nvPicPr>
            <p:cNvPr id="4124" name="Picture 85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86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87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9" name="Group 80"/>
          <p:cNvGrpSpPr>
            <a:grpSpLocks/>
          </p:cNvGrpSpPr>
          <p:nvPr/>
        </p:nvGrpSpPr>
        <p:grpSpPr bwMode="auto">
          <a:xfrm rot="5400000">
            <a:off x="6282531" y="3996532"/>
            <a:ext cx="2884487" cy="2838450"/>
            <a:chOff x="3936" y="-15"/>
            <a:chExt cx="1817" cy="1788"/>
          </a:xfrm>
        </p:grpSpPr>
        <p:pic>
          <p:nvPicPr>
            <p:cNvPr id="4121" name="Picture 81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82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83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3682" name="AutoShape 18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83" name="AutoShape 19"/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685" name="AutoShape 21"/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687" name="AutoShape 23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08" name="AutoShape 44"/>
          <p:cNvSpPr>
            <a:spLocks noChangeArrowheads="1"/>
          </p:cNvSpPr>
          <p:nvPr/>
        </p:nvSpPr>
        <p:spPr bwMode="auto">
          <a:xfrm>
            <a:off x="8153400" y="533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709" name="AutoShape 45"/>
          <p:cNvSpPr>
            <a:spLocks noChangeArrowheads="1"/>
          </p:cNvSpPr>
          <p:nvPr/>
        </p:nvSpPr>
        <p:spPr bwMode="auto">
          <a:xfrm>
            <a:off x="2398713" y="1619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1" name="AutoShape 47"/>
          <p:cNvSpPr>
            <a:spLocks noChangeArrowheads="1"/>
          </p:cNvSpPr>
          <p:nvPr/>
        </p:nvSpPr>
        <p:spPr bwMode="auto">
          <a:xfrm>
            <a:off x="3200400" y="6858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3" name="AutoShape 49"/>
          <p:cNvSpPr>
            <a:spLocks noChangeArrowheads="1"/>
          </p:cNvSpPr>
          <p:nvPr/>
        </p:nvSpPr>
        <p:spPr bwMode="auto">
          <a:xfrm>
            <a:off x="8458200" y="419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4" name="AutoShape 50"/>
          <p:cNvSpPr>
            <a:spLocks noChangeArrowheads="1"/>
          </p:cNvSpPr>
          <p:nvPr/>
        </p:nvSpPr>
        <p:spPr bwMode="auto">
          <a:xfrm>
            <a:off x="4500563" y="6021388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715" name="AutoShape 51"/>
          <p:cNvSpPr>
            <a:spLocks noChangeArrowheads="1"/>
          </p:cNvSpPr>
          <p:nvPr/>
        </p:nvSpPr>
        <p:spPr bwMode="auto">
          <a:xfrm>
            <a:off x="5148263" y="188913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6" name="AutoShape 52"/>
          <p:cNvSpPr>
            <a:spLocks noChangeArrowheads="1"/>
          </p:cNvSpPr>
          <p:nvPr/>
        </p:nvSpPr>
        <p:spPr bwMode="auto">
          <a:xfrm>
            <a:off x="6858000" y="609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3717" name="AutoShape 53"/>
          <p:cNvSpPr>
            <a:spLocks noChangeArrowheads="1"/>
          </p:cNvSpPr>
          <p:nvPr/>
        </p:nvSpPr>
        <p:spPr bwMode="auto">
          <a:xfrm>
            <a:off x="8153400" y="533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112" name="Group 80"/>
          <p:cNvGrpSpPr>
            <a:grpSpLocks/>
          </p:cNvGrpSpPr>
          <p:nvPr/>
        </p:nvGrpSpPr>
        <p:grpSpPr bwMode="auto">
          <a:xfrm rot="5400000">
            <a:off x="6215856" y="3929857"/>
            <a:ext cx="2884487" cy="2971800"/>
            <a:chOff x="3936" y="-99"/>
            <a:chExt cx="1817" cy="1872"/>
          </a:xfrm>
        </p:grpSpPr>
        <p:pic>
          <p:nvPicPr>
            <p:cNvPr id="4118" name="Picture 81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82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Picture 83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-99"/>
              <a:ext cx="1817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3" name="Group 84"/>
          <p:cNvGrpSpPr>
            <a:grpSpLocks/>
          </p:cNvGrpSpPr>
          <p:nvPr/>
        </p:nvGrpSpPr>
        <p:grpSpPr bwMode="auto">
          <a:xfrm rot="10800000">
            <a:off x="0" y="4019550"/>
            <a:ext cx="2884488" cy="2838450"/>
            <a:chOff x="3936" y="-15"/>
            <a:chExt cx="1817" cy="1788"/>
          </a:xfrm>
        </p:grpSpPr>
        <p:pic>
          <p:nvPicPr>
            <p:cNvPr id="4115" name="Picture 85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86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87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-15"/>
              <a:ext cx="175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4" name="WordArt 38"/>
          <p:cNvSpPr>
            <a:spLocks noChangeArrowheads="1" noChangeShapeType="1" noTextEdit="1"/>
          </p:cNvSpPr>
          <p:nvPr/>
        </p:nvSpPr>
        <p:spPr bwMode="auto">
          <a:xfrm>
            <a:off x="670141" y="1676400"/>
            <a:ext cx="8037513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4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ĐỘNG</a:t>
            </a:r>
            <a:r>
              <a:rPr lang="vi-VN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2: BÉ VUI HỌC TOÁN   </a:t>
            </a:r>
            <a:r>
              <a:rPr lang="vi-VN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83661941"/>
      </p:ext>
    </p:extLst>
  </p:cSld>
  <p:clrMapOvr>
    <a:masterClrMapping/>
  </p:clrMapOvr>
  <p:transition spd="slow">
    <p:wheel spokes="3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3" grpId="0" animBg="1"/>
      <p:bldP spid="113685" grpId="0" animBg="1"/>
      <p:bldP spid="113687" grpId="0" animBg="1"/>
      <p:bldP spid="113709" grpId="0" animBg="1"/>
      <p:bldP spid="113711" grpId="0" animBg="1"/>
      <p:bldP spid="113713" grpId="0" animBg="1"/>
      <p:bldP spid="113715" grpId="0" animBg="1"/>
      <p:bldP spid="1137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CC\Documents\IMG_E75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5" y="2175164"/>
            <a:ext cx="4191000" cy="223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CC\Documents\IMG_E75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1162"/>
            <a:ext cx="2438400" cy="15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838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C\Documents\IMG_E7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601979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0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CC\Documents\IMG_E7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630391" cy="455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0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CC\Documents\IMG_E75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5" y="2175164"/>
            <a:ext cx="4191000" cy="223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CC\Documents\IMG_E75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1162"/>
            <a:ext cx="2438400" cy="15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4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CC\Documents\IMG_E75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CC\Documents\IMG_E7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44091"/>
            <a:ext cx="2743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8604" y="609600"/>
            <a:ext cx="4094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8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CC\Documents\IMG_E76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4689929" cy="478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90</Words>
  <Application>Microsoft Office PowerPoint</Application>
  <PresentationFormat>On-screen Show (4:3)</PresentationFormat>
  <Paragraphs>19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:  THI AI NHANH CÁCH CHƠI:  - Bạn nào có bát to hơn về ngôi nhà to hơn, bạn nào có bát  nhỏ hơn về ngôi nhà nhỏ hơn.   LUẬT CHƠI: - Bạn nào về sai nhà phải bật tại chỗ 5 lần   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</cp:lastModifiedBy>
  <cp:revision>29</cp:revision>
  <dcterms:created xsi:type="dcterms:W3CDTF">2021-10-28T05:39:22Z</dcterms:created>
  <dcterms:modified xsi:type="dcterms:W3CDTF">2021-12-02T07:00:13Z</dcterms:modified>
</cp:coreProperties>
</file>