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4" r:id="rId3"/>
    <p:sldId id="259" r:id="rId4"/>
    <p:sldId id="298" r:id="rId5"/>
    <p:sldId id="299" r:id="rId6"/>
    <p:sldId id="266" r:id="rId7"/>
    <p:sldId id="291" r:id="rId8"/>
    <p:sldId id="292" r:id="rId9"/>
    <p:sldId id="293" r:id="rId10"/>
    <p:sldId id="294" r:id="rId11"/>
    <p:sldId id="296" r:id="rId12"/>
    <p:sldId id="297" r:id="rId13"/>
    <p:sldId id="290" r:id="rId14"/>
    <p:sldId id="268" r:id="rId15"/>
    <p:sldId id="284" r:id="rId16"/>
    <p:sldId id="283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178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Gộp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phạm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vi 3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đếm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dirty="0" err="1" smtClean="0"/>
            <a:t>Trò</a:t>
          </a:r>
          <a:r>
            <a:rPr lang="en-US" dirty="0" smtClean="0"/>
            <a:t> </a:t>
          </a:r>
          <a:r>
            <a:rPr lang="en-US" dirty="0" err="1" smtClean="0"/>
            <a:t>chơi</a:t>
          </a:r>
          <a:r>
            <a:rPr lang="en-US" dirty="0" smtClean="0"/>
            <a:t> </a:t>
          </a:r>
          <a:r>
            <a:rPr lang="en-US" dirty="0" err="1" smtClean="0"/>
            <a:t>ôn</a:t>
          </a:r>
          <a:r>
            <a:rPr lang="en-US" dirty="0" smtClean="0"/>
            <a:t> </a:t>
          </a:r>
          <a:r>
            <a:rPr lang="en-US" dirty="0" err="1" smtClean="0"/>
            <a:t>luyện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Qua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hái</a:t>
          </a:r>
          <a:r>
            <a:rPr lang="en-US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8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1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16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Music\FILE_20210830_170643_Tho&#7841;i%20001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1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ĐÔ THỊ SÀI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62100" y="22098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GV: Lưu Thị Hiền Thanh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-762000"/>
            <a:ext cx="2311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4876800"/>
            <a:ext cx="2347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1858962"/>
            <a:ext cx="2347163" cy="273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71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2361 0.1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4382 0.2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72153 -0.22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6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2311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491"/>
            <a:ext cx="2347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2347163" cy="273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70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23003 -0.533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3837 -0.5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9" y="1077913"/>
            <a:ext cx="2311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846138"/>
            <a:ext cx="2347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18" y="791702"/>
            <a:ext cx="2347163" cy="273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88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9514 -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65 0.11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34409 -0.073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5AE737-E0E1-44C6-AA57-F74269BA8DE7}"/>
              </a:ext>
            </a:extLst>
          </p:cNvPr>
          <p:cNvSpPr txBox="1"/>
          <p:nvPr/>
        </p:nvSpPr>
        <p:spPr>
          <a:xfrm>
            <a:off x="381000" y="2286000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0927342"/>
              </p:ext>
            </p:extLst>
          </p:nvPr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2514600"/>
            <a:ext cx="525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3249781"/>
              </p:ext>
            </p:extLst>
          </p:nvPr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860"/>
            <a:ext cx="9174684" cy="683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1981200" y="762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3124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0830_170643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752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+mj-lt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đếm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phạm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vi 3</a:t>
            </a:r>
            <a:endParaRPr lang="vi-VN" sz="4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956034" y="-81105"/>
            <a:ext cx="6172200" cy="3810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op 25 loài hoa hồng đẹp nhất thế giới - Qua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525"/>
            <a:ext cx="1752600" cy="2290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5" name="Picture 2" descr="Top 25 loài hoa hồng đẹp nhất thế giới - Qua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34" y="385905"/>
            <a:ext cx="1752600" cy="2290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6" name="Picture 2" descr="Top 25 loài hoa hồng đẹp nhất thế giới - Qua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52400"/>
            <a:ext cx="1752600" cy="2290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" name="Cloud 2"/>
          <p:cNvSpPr/>
          <p:nvPr/>
        </p:nvSpPr>
        <p:spPr>
          <a:xfrm>
            <a:off x="-152400" y="3728895"/>
            <a:ext cx="6304893" cy="32815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Ý nghĩa của số lượng hoa hồng trong tình yê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3347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Ý nghĩa của số lượng hoa hồng trong tình yê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70" y="4267200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Ý nghĩa của số lượng hoa hồng trong tình yê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95" y="4267200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29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255" y="18393"/>
            <a:ext cx="6248400" cy="3657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2514600" y="3171497"/>
            <a:ext cx="6597869" cy="3657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ự tích cây chuối - Cổ tích Việt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3740"/>
          <a:stretch/>
        </p:blipFill>
        <p:spPr bwMode="auto">
          <a:xfrm>
            <a:off x="533400" y="719959"/>
            <a:ext cx="1817533" cy="20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ự tích cây chuối - Cổ tích Việt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3740"/>
          <a:stretch/>
        </p:blipFill>
        <p:spPr bwMode="auto">
          <a:xfrm>
            <a:off x="2285999" y="583325"/>
            <a:ext cx="1817533" cy="20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ự tích cây chuối - Cổ tích Việt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3740"/>
          <a:stretch/>
        </p:blipFill>
        <p:spPr bwMode="auto">
          <a:xfrm>
            <a:off x="3996001" y="559830"/>
            <a:ext cx="1817533" cy="20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táo Clip nghệ thuật - trái cây khô png tải về - Miễn phí trong suốt Nhà  Máy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95" y="4138449"/>
            <a:ext cx="1641475" cy="19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ây táo Clip nghệ thuật - trái cây khô png tải về - Miễn phí trong suốt Nhà  Máy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3650"/>
            <a:ext cx="1641475" cy="19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ây táo Clip nghệ thuật - trái cây khô png tải về - Miễn phí trong suốt Nhà  Máy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78" y="3675993"/>
            <a:ext cx="1641475" cy="19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44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57804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TÁO XANH MỸ – Nam An Mark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10316" r="18563" b="20883"/>
          <a:stretch/>
        </p:blipFill>
        <p:spPr bwMode="auto">
          <a:xfrm>
            <a:off x="-2720788" y="3955904"/>
            <a:ext cx="2505712" cy="23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3200" y="1876584"/>
            <a:ext cx="2333625" cy="19621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9702" y="-304800"/>
            <a:ext cx="2362200" cy="20400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54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30694 0.0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66407 -0.23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8802 -0.0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2362200" cy="20400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4659"/>
            <a:ext cx="2333625" cy="19621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4" descr="TÁO XANH MỸ – Nam An Mark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10316" r="18563" b="20883"/>
          <a:stretch/>
        </p:blipFill>
        <p:spPr bwMode="auto">
          <a:xfrm>
            <a:off x="694688" y="3657600"/>
            <a:ext cx="2505712" cy="23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99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57865 -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6804"/>
            <a:ext cx="2362200" cy="20400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552" y="1911042"/>
            <a:ext cx="2333625" cy="19621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4" descr="TÁO XANH MỸ – Nam An Mark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10316" r="18563" b="20883"/>
          <a:stretch/>
        </p:blipFill>
        <p:spPr bwMode="auto">
          <a:xfrm>
            <a:off x="6065667" y="1938833"/>
            <a:ext cx="2505712" cy="23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02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38802 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1562 -0.59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0417 0.73588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299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91&quot;/&gt;&lt;/object&gt;&lt;object type=&quot;3&quot; unique_id=&quot;10010&quot;&gt;&lt;property id=&quot;20148&quot; value=&quot;5&quot;/&gt;&lt;property id=&quot;20300&quot; value=&quot;Slide 8&quot;/&gt;&lt;property id=&quot;20307&quot; value=&quot;292&quot;/&gt;&lt;/object&gt;&lt;object type=&quot;3&quot; unique_id=&quot;10011&quot;&gt;&lt;property id=&quot;20148&quot; value=&quot;5&quot;/&gt;&lt;property id=&quot;20300&quot; value=&quot;Slide 9&quot;/&gt;&lt;property id=&quot;20307&quot; value=&quot;293&quot;/&gt;&lt;/object&gt;&lt;object type=&quot;3&quot; unique_id=&quot;10012&quot;&gt;&lt;property id=&quot;20148&quot; value=&quot;5&quot;/&gt;&lt;property id=&quot;20300&quot; value=&quot;Slide 10&quot;/&gt;&lt;property id=&quot;20307&quot; value=&quot;294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297&quot;/&gt;&lt;/object&gt;&lt;object type=&quot;3&quot; unique_id=&quot;10015&quot;&gt;&lt;property id=&quot;20148&quot; value=&quot;5&quot;/&gt;&lt;property id=&quot;20300&quot; value=&quot;Slide 13&quot;/&gt;&lt;property id=&quot;20307&quot; value=&quot;290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84&quot;/&gt;&lt;/object&gt;&lt;object type=&quot;3&quot; unique_id=&quot;10018&quot;&gt;&lt;property id=&quot;20148&quot; value=&quot;5&quot;/&gt;&lt;property id=&quot;20300&quot; value=&quot;Slide 16&quot;/&gt;&lt;property id=&quot;20307&quot; value=&quot;283&quot;/&gt;&lt;/object&gt;&lt;object type=&quot;3&quot; unique_id=&quot;10019&quot;&gt;&lt;property id=&quot;20148&quot; value=&quot;5&quot;/&gt;&lt;property id=&quot;20300&quot; value=&quot;Slide 17&quot;/&gt;&lt;property id=&quot;20307&quot; value=&quot;288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117</Words>
  <Application>Microsoft Office PowerPoint</Application>
  <PresentationFormat>On-screen Show (4:3)</PresentationFormat>
  <Paragraphs>25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132</cp:revision>
  <dcterms:created xsi:type="dcterms:W3CDTF">2021-08-26T02:44:32Z</dcterms:created>
  <dcterms:modified xsi:type="dcterms:W3CDTF">2021-11-29T15:01:05Z</dcterms:modified>
</cp:coreProperties>
</file>