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5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gif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.gif"/><Relationship Id="rId5" Type="http://schemas.openxmlformats.org/officeDocument/2006/relationships/image" Target="../media/image21.gif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image" Target="../media/image5.jpg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microsoft.com/office/2007/relationships/hdphoto" Target="../media/hdphoto1.wdp"/><Relationship Id="rId5" Type="http://schemas.openxmlformats.org/officeDocument/2006/relationships/image" Target="../media/image25.png"/><Relationship Id="rId1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17" Type="http://schemas.openxmlformats.org/officeDocument/2006/relationships/image" Target="../media/image17.png"/><Relationship Id="rId2" Type="http://schemas.openxmlformats.org/officeDocument/2006/relationships/image" Target="../media/image5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gif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.gif"/><Relationship Id="rId5" Type="http://schemas.openxmlformats.org/officeDocument/2006/relationships/image" Target="../media/image21.gif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image" Target="../media/image5.jpg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microsoft.com/office/2007/relationships/hdphoto" Target="../media/hdphoto1.wdp"/><Relationship Id="rId5" Type="http://schemas.openxmlformats.org/officeDocument/2006/relationships/image" Target="../media/image25.png"/><Relationship Id="rId1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5149" y="2425608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9869" y="3447218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292" y="468923"/>
            <a:ext cx="45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SÀI ĐỒNG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0077" y="5099538"/>
            <a:ext cx="2615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32</Words>
  <Application>Microsoft Office PowerPoint</Application>
  <PresentationFormat>Widescreen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linhthuytuc999@gmail.com</cp:lastModifiedBy>
  <cp:revision>28</cp:revision>
  <dcterms:created xsi:type="dcterms:W3CDTF">2018-11-15T15:24:08Z</dcterms:created>
  <dcterms:modified xsi:type="dcterms:W3CDTF">2021-12-13T03:27:03Z</dcterms:modified>
</cp:coreProperties>
</file>