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media/audio3.wav" ContentType="audio/wav"/>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6" r:id="rId3"/>
    <p:sldId id="259" r:id="rId4"/>
    <p:sldId id="260" r:id="rId5"/>
    <p:sldId id="258" r:id="rId6"/>
    <p:sldId id="266" r:id="rId7"/>
    <p:sldId id="261" r:id="rId8"/>
    <p:sldId id="263" r:id="rId9"/>
    <p:sldId id="265" r:id="rId10"/>
    <p:sldId id="262" r:id="rId11"/>
    <p:sldId id="264"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005A6-C7B0-4977-B103-08E2916C72A8}" type="datetimeFigureOut">
              <a:rPr lang="en-US" smtClean="0"/>
              <a:t>12/17/2021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42652-42AB-4E12-AC48-F156CC84E302}" type="slidenum">
              <a:rPr lang="en-US" smtClean="0"/>
              <a:t>‹#›</a:t>
            </a:fld>
            <a:endParaRPr lang="en-US"/>
          </a:p>
        </p:txBody>
      </p:sp>
    </p:spTree>
    <p:extLst>
      <p:ext uri="{BB962C8B-B14F-4D97-AF65-F5344CB8AC3E}">
        <p14:creationId xmlns:p14="http://schemas.microsoft.com/office/powerpoint/2010/main" val="2350055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48F00-C0CA-462E-BB68-2ACD37BAC781}" type="slidenum">
              <a:rPr lang="en-US" smtClean="0"/>
              <a:t>1</a:t>
            </a:fld>
            <a:endParaRPr lang="en-US"/>
          </a:p>
        </p:txBody>
      </p:sp>
    </p:spTree>
    <p:extLst>
      <p:ext uri="{BB962C8B-B14F-4D97-AF65-F5344CB8AC3E}">
        <p14:creationId xmlns:p14="http://schemas.microsoft.com/office/powerpoint/2010/main" val="2000012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AB1E-5073-4627-8441-EB95FC3B99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2E45E7-7006-482A-A2B3-AEF0A1D136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6C83D-7CB6-4CED-AE9E-E3B9FEA30E0C}"/>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5" name="Footer Placeholder 4">
            <a:extLst>
              <a:ext uri="{FF2B5EF4-FFF2-40B4-BE49-F238E27FC236}">
                <a16:creationId xmlns:a16="http://schemas.microsoft.com/office/drawing/2014/main" id="{73908791-2F9E-4445-AA99-E0FC343779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18B65-2401-4572-96EC-2D17FF5ED2F0}"/>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20549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4B55-00FC-432C-8175-61E326E34F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EEA77-C535-4D6C-A738-27F91FCB24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415F5-8A65-4645-9112-62B9F4501DA3}"/>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5" name="Footer Placeholder 4">
            <a:extLst>
              <a:ext uri="{FF2B5EF4-FFF2-40B4-BE49-F238E27FC236}">
                <a16:creationId xmlns:a16="http://schemas.microsoft.com/office/drawing/2014/main" id="{0761A275-02C7-4FD5-ABA9-CB1A121CF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291E3-6B40-4DBB-BE66-7FCEB42731F8}"/>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3084841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65273-A600-439A-92B5-6350CB4A40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A44F41-FBFC-4371-A44D-49AB16477B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59368-4915-49D7-BED4-3F7778AA3D63}"/>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5" name="Footer Placeholder 4">
            <a:extLst>
              <a:ext uri="{FF2B5EF4-FFF2-40B4-BE49-F238E27FC236}">
                <a16:creationId xmlns:a16="http://schemas.microsoft.com/office/drawing/2014/main" id="{2ADB18C5-19B5-4480-B1D9-9CCD38A53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0CB0F-CF15-4E20-85CF-8BDDE4A550EB}"/>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4179997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5C85-DDBC-41ED-A76E-C2C6731EE3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CFEECC-DBFE-404C-8443-B5B4F6C6C4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D031C-17EA-428E-8235-EA49B3717A21}"/>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5" name="Footer Placeholder 4">
            <a:extLst>
              <a:ext uri="{FF2B5EF4-FFF2-40B4-BE49-F238E27FC236}">
                <a16:creationId xmlns:a16="http://schemas.microsoft.com/office/drawing/2014/main" id="{8BB1B537-8C14-44C4-8BE3-EEFA538BB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93111F-8A27-4907-8B1E-C2EEFFFCB60C}"/>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148830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2DFB-42E4-46C3-A409-FFDA86EEDD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56593E-38F6-4982-8B41-D3A5FC26B7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F4368-ACEB-4972-AB64-EE62AF6FF14B}"/>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5" name="Footer Placeholder 4">
            <a:extLst>
              <a:ext uri="{FF2B5EF4-FFF2-40B4-BE49-F238E27FC236}">
                <a16:creationId xmlns:a16="http://schemas.microsoft.com/office/drawing/2014/main" id="{98F6C08E-683E-4262-8EAC-502B8CA97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FB5EE-2CAA-44E4-B532-EB133B0A5BC2}"/>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3392118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2FB1-9035-4E92-A03B-14AA71DAF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34AFAE-628F-4FD7-BFF8-15BD14E08A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ED148A-1A9C-4F81-8892-6CF95E4B40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A6254E-AA5B-44F3-919D-9ABCBF8700B7}"/>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6" name="Footer Placeholder 5">
            <a:extLst>
              <a:ext uri="{FF2B5EF4-FFF2-40B4-BE49-F238E27FC236}">
                <a16:creationId xmlns:a16="http://schemas.microsoft.com/office/drawing/2014/main" id="{1E369C92-AE50-4C4B-9CCD-B2D73AAC5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3F131-DC2C-47C8-B19A-68ADFAC16F33}"/>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3350976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7402-B5F7-4FD9-B4C5-B88F7CBBD0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31D55C-F94D-4185-AA76-8909F2888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B12A7C-9661-4A57-97C9-57AAE68389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4634A8-AAC0-4F2A-A48B-25A6207EA7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1B46D9-C18D-4A08-B94B-08722D4BFC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D6CFC-F356-4C71-AAE1-A4EE45A11AAA}"/>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8" name="Footer Placeholder 7">
            <a:extLst>
              <a:ext uri="{FF2B5EF4-FFF2-40B4-BE49-F238E27FC236}">
                <a16:creationId xmlns:a16="http://schemas.microsoft.com/office/drawing/2014/main" id="{177B2CE9-F8FA-42A2-A75D-400F723326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85DE2D-FF61-4534-867E-B72153AA254B}"/>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425861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3DE9-4068-499C-B1E3-F9EE07F0C8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931291-76CF-4C62-BF05-E8F162A8EC3F}"/>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4" name="Footer Placeholder 3">
            <a:extLst>
              <a:ext uri="{FF2B5EF4-FFF2-40B4-BE49-F238E27FC236}">
                <a16:creationId xmlns:a16="http://schemas.microsoft.com/office/drawing/2014/main" id="{1467CA2A-5B62-4E25-81B3-B0640962DF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A7166A-94D9-48CB-BE09-B2D190EF2E8B}"/>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83012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C86AD6-AA56-4975-A20E-31E13D98407E}"/>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3" name="Footer Placeholder 2">
            <a:extLst>
              <a:ext uri="{FF2B5EF4-FFF2-40B4-BE49-F238E27FC236}">
                <a16:creationId xmlns:a16="http://schemas.microsoft.com/office/drawing/2014/main" id="{9D078A82-AF3A-4B21-8C0F-D5ED025655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84C9ED-A428-4F48-89CF-FDB8C252D464}"/>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2364883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36DF4-4AF2-4380-92A6-5164619C19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5D2B80-D5A8-4400-A8BF-DEACEEDBB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43408B-D159-4379-9C17-EE6427F24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2733E-53F9-48F5-A113-2A76BD6C62A7}"/>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6" name="Footer Placeholder 5">
            <a:extLst>
              <a:ext uri="{FF2B5EF4-FFF2-40B4-BE49-F238E27FC236}">
                <a16:creationId xmlns:a16="http://schemas.microsoft.com/office/drawing/2014/main" id="{923540DA-21CB-4254-99C8-609E3031D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22C1E-1FFA-4FFC-A219-22F839525B62}"/>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3884976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EF48C-D7F5-4077-A6F9-2319C3401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99B0E4-AC51-43B3-97D4-03D5B8E58E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361EED-2B8D-4E0C-8CBD-521B848E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9632C-10DD-4F1F-81C8-3A399A72E8B9}"/>
              </a:ext>
            </a:extLst>
          </p:cNvPr>
          <p:cNvSpPr>
            <a:spLocks noGrp="1"/>
          </p:cNvSpPr>
          <p:nvPr>
            <p:ph type="dt" sz="half" idx="10"/>
          </p:nvPr>
        </p:nvSpPr>
        <p:spPr/>
        <p:txBody>
          <a:bodyPr/>
          <a:lstStyle/>
          <a:p>
            <a:fld id="{0475DB1F-AEC4-4205-B179-5C8F8BB65056}" type="datetimeFigureOut">
              <a:rPr lang="en-US" smtClean="0"/>
              <a:t>12/17/2021</a:t>
            </a:fld>
            <a:endParaRPr lang="en-US"/>
          </a:p>
        </p:txBody>
      </p:sp>
      <p:sp>
        <p:nvSpPr>
          <p:cNvPr id="6" name="Footer Placeholder 5">
            <a:extLst>
              <a:ext uri="{FF2B5EF4-FFF2-40B4-BE49-F238E27FC236}">
                <a16:creationId xmlns:a16="http://schemas.microsoft.com/office/drawing/2014/main" id="{1EA28D2B-967A-4D3A-B920-A4593E76CF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C2FAA-4851-4862-BAE0-DCEDB01F175D}"/>
              </a:ext>
            </a:extLst>
          </p:cNvPr>
          <p:cNvSpPr>
            <a:spLocks noGrp="1"/>
          </p:cNvSpPr>
          <p:nvPr>
            <p:ph type="sldNum" sz="quarter" idx="12"/>
          </p:nvPr>
        </p:nvSpPr>
        <p:spPr/>
        <p:txBody>
          <a:bodyPr/>
          <a:lstStyle/>
          <a:p>
            <a:fld id="{15C9E210-B792-4785-AB5C-4A6E286E3235}" type="slidenum">
              <a:rPr lang="en-US" smtClean="0"/>
              <a:t>‹#›</a:t>
            </a:fld>
            <a:endParaRPr lang="en-US"/>
          </a:p>
        </p:txBody>
      </p:sp>
    </p:spTree>
    <p:extLst>
      <p:ext uri="{BB962C8B-B14F-4D97-AF65-F5344CB8AC3E}">
        <p14:creationId xmlns:p14="http://schemas.microsoft.com/office/powerpoint/2010/main" val="3891494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172D2F-CB85-4461-865D-56326CF9E1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3D9D71-0694-4A4F-B6F8-74BAE6BF5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8CB61-295F-45E7-AB09-36B3B82B14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5DB1F-AEC4-4205-B179-5C8F8BB65056}" type="datetimeFigureOut">
              <a:rPr lang="en-US" smtClean="0"/>
              <a:t>12/17/2021</a:t>
            </a:fld>
            <a:endParaRPr lang="en-US"/>
          </a:p>
        </p:txBody>
      </p:sp>
      <p:sp>
        <p:nvSpPr>
          <p:cNvPr id="5" name="Footer Placeholder 4">
            <a:extLst>
              <a:ext uri="{FF2B5EF4-FFF2-40B4-BE49-F238E27FC236}">
                <a16:creationId xmlns:a16="http://schemas.microsoft.com/office/drawing/2014/main" id="{C1068701-C739-4EF7-9306-BFD987DF24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DA3125-E078-4620-850C-92208F1414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9E210-B792-4785-AB5C-4A6E286E3235}" type="slidenum">
              <a:rPr lang="en-US" smtClean="0"/>
              <a:t>‹#›</a:t>
            </a:fld>
            <a:endParaRPr lang="en-US"/>
          </a:p>
        </p:txBody>
      </p:sp>
    </p:spTree>
    <p:extLst>
      <p:ext uri="{BB962C8B-B14F-4D97-AF65-F5344CB8AC3E}">
        <p14:creationId xmlns:p14="http://schemas.microsoft.com/office/powerpoint/2010/main" val="2165580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 Target="slide13.xml"/><Relationship Id="rId7"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slide" Target="slide14.xml"/><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0.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3.jpg"/><Relationship Id="rId10" Type="http://schemas.openxmlformats.org/officeDocument/2006/relationships/slide" Target="slide12.xml"/><Relationship Id="rId4" Type="http://schemas.openxmlformats.org/officeDocument/2006/relationships/audio" Target="../media/audio3.wav"/><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7.wdp"/><Relationship Id="rId12" Type="http://schemas.openxmlformats.org/officeDocument/2006/relationships/image" Target="../media/image31.png"/><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3.jpg"/><Relationship Id="rId15" Type="http://schemas.openxmlformats.org/officeDocument/2006/relationships/image" Target="../media/image26.jpeg"/><Relationship Id="rId10" Type="http://schemas.openxmlformats.org/officeDocument/2006/relationships/image" Target="../media/image30.png"/><Relationship Id="rId4" Type="http://schemas.openxmlformats.org/officeDocument/2006/relationships/audio" Target="../media/audio3.wav"/><Relationship Id="rId9" Type="http://schemas.microsoft.com/office/2007/relationships/hdphoto" Target="../media/hdphoto8.wdp"/><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12.xml"/><Relationship Id="rId3" Type="http://schemas.openxmlformats.org/officeDocument/2006/relationships/audio" Target="../media/audio2.wav"/><Relationship Id="rId7" Type="http://schemas.openxmlformats.org/officeDocument/2006/relationships/image" Target="../media/image34.png"/><Relationship Id="rId12"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jpg"/><Relationship Id="rId10" Type="http://schemas.openxmlformats.org/officeDocument/2006/relationships/image" Target="../media/image31.png"/><Relationship Id="rId4" Type="http://schemas.openxmlformats.org/officeDocument/2006/relationships/audio" Target="../media/audio3.wav"/><Relationship Id="rId9" Type="http://schemas.openxmlformats.org/officeDocument/2006/relationships/image" Target="../media/image36.jp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100+ hình nền powerpoint giáng sinh - hinhanhsieudep.net">
            <a:extLst>
              <a:ext uri="{FF2B5EF4-FFF2-40B4-BE49-F238E27FC236}">
                <a16:creationId xmlns:a16="http://schemas.microsoft.com/office/drawing/2014/main" id="{004C43A3-8C07-402A-85E7-D68D32686B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617"/>
          <a:stretch/>
        </p:blipFill>
        <p:spPr bwMode="auto">
          <a:xfrm>
            <a:off x="20" y="7937"/>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custDataLst>
              <p:tags r:id="rId2"/>
            </p:custDataLst>
          </p:nvPr>
        </p:nvSpPr>
        <p:spPr>
          <a:xfrm>
            <a:off x="1576754" y="2206933"/>
            <a:ext cx="9038492" cy="1569660"/>
          </a:xfrm>
          <a:prstGeom prst="rect">
            <a:avLst/>
          </a:prstGeom>
          <a:effectLst>
            <a:innerShdw blurRad="63500" dist="50800" dir="18900000">
              <a:prstClr val="black">
                <a:alpha val="50000"/>
              </a:prstClr>
            </a:innerShdw>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Lĩnh</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vực</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Phát</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triển</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nhận</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thức</a:t>
            </a:r>
            <a:endPar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Đề</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tài</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động</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diễn</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dịp</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lễ</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Noel</a:t>
            </a:r>
          </a:p>
          <a:p>
            <a:pPr algn="ct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Lưa</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tuổi</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4-5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tuổi</a:t>
            </a:r>
            <a:endPar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Lớp</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MG </a:t>
            </a:r>
            <a:r>
              <a:rPr lang="en-US" sz="24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Nhỡ</a:t>
            </a:r>
            <a:r>
              <a:rPr lang="en-US" sz="24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B1</a:t>
            </a:r>
          </a:p>
        </p:txBody>
      </p:sp>
      <p:sp>
        <p:nvSpPr>
          <p:cNvPr id="9" name="Title 9"/>
          <p:cNvSpPr>
            <a:spLocks noGrp="1"/>
          </p:cNvSpPr>
          <p:nvPr>
            <p:custDataLst>
              <p:tags r:id="rId3"/>
            </p:custDataLst>
          </p:nvPr>
        </p:nvSpPr>
        <p:spPr>
          <a:xfrm>
            <a:off x="1553570" y="736908"/>
            <a:ext cx="8839200" cy="1470025"/>
          </a:xfrm>
          <a:prstGeom prst="rect">
            <a:avLst/>
          </a:prstGeom>
          <a:effectLst>
            <a:glow rad="228600">
              <a:schemeClr val="accent3">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ỦY BAN NHÂN DÂN </a:t>
            </a:r>
            <a:r>
              <a:rPr sz="36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QUẬN LONG BIÊN</a:t>
            </a:r>
            <a:br>
              <a:rPr sz="35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sz="35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sz="35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Trường</a:t>
            </a:r>
            <a:r>
              <a:rPr sz="35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sz="35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mầm</a:t>
            </a:r>
            <a:r>
              <a:rPr sz="3500" b="1"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non Long </a:t>
            </a:r>
            <a:r>
              <a:rPr sz="3500" b="1" dirty="0" err="1">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Biên</a:t>
            </a:r>
            <a:endParaRPr lang="en-US" sz="3500" dirty="0">
              <a:ln>
                <a:solidFill>
                  <a:srgbClr val="002060"/>
                </a:solidFill>
              </a:ln>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AutoShape 4" descr="https://t3.ftcdn.net/jpg/02/80/37/90/240_F_280379094_rhTshfS0hvIZdka6CFJMRcd4B4ON3MFl.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https://t3.ftcdn.net/jpg/02/80/37/90/240_F_280379094_rhTshfS0hvIZdka6CFJMRcd4B4ON3MFl.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336" y="1124744"/>
            <a:ext cx="874297" cy="81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05432" y="6093297"/>
            <a:ext cx="2844048" cy="461665"/>
          </a:xfrm>
          <a:prstGeom prst="rect">
            <a:avLst/>
          </a:prstGeom>
          <a:noFill/>
        </p:spPr>
        <p:txBody>
          <a:bodyPr wrap="non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Năm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2021- 2022</a:t>
            </a:r>
          </a:p>
        </p:txBody>
      </p:sp>
    </p:spTree>
    <p:custDataLst>
      <p:tags r:id="rId1"/>
    </p:custDataLst>
    <p:extLst>
      <p:ext uri="{BB962C8B-B14F-4D97-AF65-F5344CB8AC3E}">
        <p14:creationId xmlns:p14="http://schemas.microsoft.com/office/powerpoint/2010/main" val="130139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par>
                                <p:cTn id="16" presetID="31" presetClass="entr" presetSubtype="0" fill="hold" nodeType="withEffect">
                                  <p:stCondLst>
                                    <p:cond delay="0"/>
                                  </p:stCondLst>
                                  <p:childTnLst>
                                    <p:set>
                                      <p:cBhvr>
                                        <p:cTn id="17" dur="1" fill="hold">
                                          <p:stCondLst>
                                            <p:cond delay="0"/>
                                          </p:stCondLst>
                                        </p:cTn>
                                        <p:tgtEl>
                                          <p:spTgt spid="2056"/>
                                        </p:tgtEl>
                                        <p:attrNameLst>
                                          <p:attrName>style.visibility</p:attrName>
                                        </p:attrNameLst>
                                      </p:cBhvr>
                                      <p:to>
                                        <p:strVal val="visible"/>
                                      </p:to>
                                    </p:set>
                                    <p:anim calcmode="lin" valueType="num">
                                      <p:cBhvr>
                                        <p:cTn id="18" dur="1000" fill="hold"/>
                                        <p:tgtEl>
                                          <p:spTgt spid="2056"/>
                                        </p:tgtEl>
                                        <p:attrNameLst>
                                          <p:attrName>ppt_w</p:attrName>
                                        </p:attrNameLst>
                                      </p:cBhvr>
                                      <p:tavLst>
                                        <p:tav tm="0">
                                          <p:val>
                                            <p:fltVal val="0"/>
                                          </p:val>
                                        </p:tav>
                                        <p:tav tm="100000">
                                          <p:val>
                                            <p:strVal val="#ppt_w"/>
                                          </p:val>
                                        </p:tav>
                                      </p:tavLst>
                                    </p:anim>
                                    <p:anim calcmode="lin" valueType="num">
                                      <p:cBhvr>
                                        <p:cTn id="19" dur="1000" fill="hold"/>
                                        <p:tgtEl>
                                          <p:spTgt spid="2056"/>
                                        </p:tgtEl>
                                        <p:attrNameLst>
                                          <p:attrName>ppt_h</p:attrName>
                                        </p:attrNameLst>
                                      </p:cBhvr>
                                      <p:tavLst>
                                        <p:tav tm="0">
                                          <p:val>
                                            <p:fltVal val="0"/>
                                          </p:val>
                                        </p:tav>
                                        <p:tav tm="100000">
                                          <p:val>
                                            <p:strVal val="#ppt_h"/>
                                          </p:val>
                                        </p:tav>
                                      </p:tavLst>
                                    </p:anim>
                                    <p:anim calcmode="lin" valueType="num">
                                      <p:cBhvr>
                                        <p:cTn id="20" dur="1000" fill="hold"/>
                                        <p:tgtEl>
                                          <p:spTgt spid="2056"/>
                                        </p:tgtEl>
                                        <p:attrNameLst>
                                          <p:attrName>style.rotation</p:attrName>
                                        </p:attrNameLst>
                                      </p:cBhvr>
                                      <p:tavLst>
                                        <p:tav tm="0">
                                          <p:val>
                                            <p:fltVal val="90"/>
                                          </p:val>
                                        </p:tav>
                                        <p:tav tm="100000">
                                          <p:val>
                                            <p:fltVal val="0"/>
                                          </p:val>
                                        </p:tav>
                                      </p:tavLst>
                                    </p:anim>
                                    <p:animEffect transition="in" filter="fade">
                                      <p:cBhvr>
                                        <p:cTn id="21"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87F13223-46A3-49C6-A8C8-4A6532F32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erson standing in front of a group of children sitting in chairs&#10;&#10;Description automatically generated with medium confidence">
            <a:extLst>
              <a:ext uri="{FF2B5EF4-FFF2-40B4-BE49-F238E27FC236}">
                <a16:creationId xmlns:a16="http://schemas.microsoft.com/office/drawing/2014/main" id="{47129A80-06C8-4959-AC6B-FF8EFE17B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59" y="1953161"/>
            <a:ext cx="5735827" cy="39844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59A32B9A-E870-4A06-A2A7-80A882D9C031}"/>
              </a:ext>
            </a:extLst>
          </p:cNvPr>
          <p:cNvSpPr txBox="1"/>
          <p:nvPr/>
        </p:nvSpPr>
        <p:spPr>
          <a:xfrm>
            <a:off x="6897058" y="781050"/>
            <a:ext cx="4228142" cy="523220"/>
          </a:xfrm>
          <a:prstGeom prst="rect">
            <a:avLst/>
          </a:prstGeom>
          <a:noFill/>
        </p:spPr>
        <p:txBody>
          <a:bodyPr wrap="square" rtlCol="0">
            <a:spAutoFit/>
          </a:bodyPr>
          <a:lstStyle/>
          <a:p>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Ông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già</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Noel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tặng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quà</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Picture 11" descr="A person standing in front of a group of children sitting in chairs&#10;&#10;Description automatically generated with medium confidence">
            <a:extLst>
              <a:ext uri="{FF2B5EF4-FFF2-40B4-BE49-F238E27FC236}">
                <a16:creationId xmlns:a16="http://schemas.microsoft.com/office/drawing/2014/main" id="{954B467A-2C8C-4AF2-AC0E-C46151409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96" y="781050"/>
            <a:ext cx="5591553" cy="36481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6920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75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87F13223-46A3-49C6-A8C8-4A6532F32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9A32B9A-E870-4A06-A2A7-80A882D9C031}"/>
              </a:ext>
            </a:extLst>
          </p:cNvPr>
          <p:cNvSpPr txBox="1"/>
          <p:nvPr/>
        </p:nvSpPr>
        <p:spPr>
          <a:xfrm>
            <a:off x="7315679" y="1028700"/>
            <a:ext cx="4228142" cy="523220"/>
          </a:xfrm>
          <a:prstGeom prst="rect">
            <a:avLst/>
          </a:prstGeom>
          <a:noFill/>
        </p:spPr>
        <p:txBody>
          <a:bodyPr wrap="square" rtlCol="0">
            <a:spAutoFit/>
          </a:bodyPr>
          <a:lstStyle/>
          <a:p>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Vui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liên</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hoan</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0BD35B4-6FC9-4689-81DC-0EA4DADADCB4}"/>
              </a:ext>
            </a:extLst>
          </p:cNvPr>
          <p:cNvPicPr>
            <a:picLocks noChangeAspect="1"/>
          </p:cNvPicPr>
          <p:nvPr/>
        </p:nvPicPr>
        <p:blipFill>
          <a:blip r:embed="rId3"/>
          <a:stretch>
            <a:fillRect/>
          </a:stretch>
        </p:blipFill>
        <p:spPr>
          <a:xfrm>
            <a:off x="5313993" y="2085320"/>
            <a:ext cx="6095999" cy="39916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745E2731-8BC9-46AA-9583-FD757530C3DF}"/>
              </a:ext>
            </a:extLst>
          </p:cNvPr>
          <p:cNvPicPr>
            <a:picLocks noChangeAspect="1"/>
          </p:cNvPicPr>
          <p:nvPr/>
        </p:nvPicPr>
        <p:blipFill>
          <a:blip r:embed="rId4"/>
          <a:stretch>
            <a:fillRect/>
          </a:stretch>
        </p:blipFill>
        <p:spPr>
          <a:xfrm>
            <a:off x="990600" y="721360"/>
            <a:ext cx="5676900" cy="40785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4205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87F13223-46A3-49C6-A8C8-4A6532F32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9A32B9A-E870-4A06-A2A7-80A882D9C031}"/>
              </a:ext>
            </a:extLst>
          </p:cNvPr>
          <p:cNvSpPr txBox="1"/>
          <p:nvPr/>
        </p:nvSpPr>
        <p:spPr>
          <a:xfrm>
            <a:off x="2504661" y="710648"/>
            <a:ext cx="6308035" cy="707886"/>
          </a:xfrm>
          <a:prstGeom prst="rect">
            <a:avLst/>
          </a:prstGeom>
          <a:noFill/>
        </p:spPr>
        <p:txBody>
          <a:bodyPr wrap="square" rtlCol="0">
            <a:spAutoFit/>
          </a:bodyPr>
          <a:lstStyle/>
          <a:p>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Trò</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chơi</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hộp</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quà</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bí</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mật</a:t>
            </a: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 name="Picture 12">
            <a:hlinkClick r:id="rId3" action="ppaction://hlinksldjump"/>
            <a:extLst>
              <a:ext uri="{FF2B5EF4-FFF2-40B4-BE49-F238E27FC236}">
                <a16:creationId xmlns:a16="http://schemas.microsoft.com/office/drawing/2014/main" id="{D3788651-B8D3-4C99-84D3-396561E8F4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67" b="96000" l="10000" r="90000">
                        <a14:foregroundMark x1="42111" y1="17222" x2="42111" y2="17222"/>
                        <a14:foregroundMark x1="36333" y1="12000" x2="36333" y2="12000"/>
                        <a14:foregroundMark x1="36444" y1="9667" x2="36444" y2="9667"/>
                        <a14:foregroundMark x1="36889" y1="9111" x2="36889" y2="9111"/>
                        <a14:foregroundMark x1="42444" y1="8667" x2="42444" y2="8667"/>
                        <a14:foregroundMark x1="42889" y1="5778" x2="42889" y2="5778"/>
                        <a14:foregroundMark x1="39333" y1="5778" x2="39333" y2="5778"/>
                        <a14:foregroundMark x1="41444" y1="3667" x2="41444" y2="3667"/>
                        <a14:foregroundMark x1="49000" y1="86778" x2="49000" y2="86778"/>
                        <a14:foregroundMark x1="48444" y1="89111" x2="48444" y2="89111"/>
                        <a14:foregroundMark x1="47444" y1="89667" x2="47444" y2="89667"/>
                        <a14:foregroundMark x1="48889" y1="89667" x2="66444" y2="89667"/>
                        <a14:foregroundMark x1="67778" y1="89667" x2="71111" y2="89111"/>
                        <a14:foregroundMark x1="72444" y1="87889" x2="72444" y2="87889"/>
                        <a14:foregroundMark x1="37667" y1="92556" x2="37667" y2="92556"/>
                        <a14:foregroundMark x1="41889" y1="92778" x2="43778" y2="92333"/>
                        <a14:foregroundMark x1="46111" y1="92222" x2="48444" y2="92222"/>
                        <a14:foregroundMark x1="50778" y1="92556" x2="50778" y2="92556"/>
                        <a14:foregroundMark x1="49778" y1="93000" x2="49778" y2="93000"/>
                        <a14:foregroundMark x1="62333" y1="91778" x2="64111" y2="90778"/>
                        <a14:foregroundMark x1="65667" y1="90222" x2="65667" y2="90222"/>
                        <a14:foregroundMark x1="66444" y1="89444" x2="66444" y2="89444"/>
                        <a14:foregroundMark x1="67000" y1="89222" x2="50556" y2="92222"/>
                        <a14:foregroundMark x1="50222" y1="93000" x2="50222" y2="93000"/>
                        <a14:foregroundMark x1="51556" y1="93333" x2="52667" y2="94333"/>
                        <a14:foregroundMark x1="53667" y1="94333" x2="53667" y2="94333"/>
                        <a14:foregroundMark x1="49000" y1="94111" x2="49000" y2="94111"/>
                        <a14:foregroundMark x1="49000" y1="93556" x2="46333" y2="94111"/>
                        <a14:foregroundMark x1="45778" y1="96000" x2="45778" y2="96000"/>
                      </a14:backgroundRemoval>
                    </a14:imgEffect>
                  </a14:imgLayer>
                </a14:imgProps>
              </a:ext>
              <a:ext uri="{28A0092B-C50C-407E-A947-70E740481C1C}">
                <a14:useLocalDpi xmlns:a14="http://schemas.microsoft.com/office/drawing/2010/main" val="0"/>
              </a:ext>
            </a:extLst>
          </a:blip>
          <a:stretch>
            <a:fillRect/>
          </a:stretch>
        </p:blipFill>
        <p:spPr>
          <a:xfrm>
            <a:off x="1040587" y="1999050"/>
            <a:ext cx="2709778" cy="2709778"/>
          </a:xfrm>
          <a:prstGeom prst="rect">
            <a:avLst/>
          </a:prstGeom>
        </p:spPr>
      </p:pic>
      <p:pic>
        <p:nvPicPr>
          <p:cNvPr id="15" name="Picture 14">
            <a:hlinkClick r:id="rId6" action="ppaction://hlinksldjump"/>
            <a:extLst>
              <a:ext uri="{FF2B5EF4-FFF2-40B4-BE49-F238E27FC236}">
                <a16:creationId xmlns:a16="http://schemas.microsoft.com/office/drawing/2014/main" id="{63CE206E-1FB8-41C8-8917-580EC082C0E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027" b="96757" l="10000" r="90000">
                        <a14:foregroundMark x1="50667" y1="9595" x2="50667" y2="9595"/>
                        <a14:foregroundMark x1="48111" y1="7973" x2="48111" y2="7973"/>
                        <a14:foregroundMark x1="53333" y1="7162" x2="53333" y2="7162"/>
                        <a14:foregroundMark x1="50000" y1="2297" x2="50000" y2="2297"/>
                        <a14:foregroundMark x1="52889" y1="89595" x2="52889" y2="89595"/>
                        <a14:foregroundMark x1="50333" y1="93378" x2="50333" y2="93378"/>
                        <a14:foregroundMark x1="50444" y1="96757" x2="50444" y2="96757"/>
                      </a14:backgroundRemoval>
                    </a14:imgEffect>
                  </a14:imgLayer>
                </a14:imgProps>
              </a:ext>
              <a:ext uri="{28A0092B-C50C-407E-A947-70E740481C1C}">
                <a14:useLocalDpi xmlns:a14="http://schemas.microsoft.com/office/drawing/2010/main" val="0"/>
              </a:ext>
            </a:extLst>
          </a:blip>
          <a:stretch>
            <a:fillRect/>
          </a:stretch>
        </p:blipFill>
        <p:spPr>
          <a:xfrm>
            <a:off x="4539452" y="2149171"/>
            <a:ext cx="3113096" cy="2559657"/>
          </a:xfrm>
          <a:prstGeom prst="rect">
            <a:avLst/>
          </a:prstGeom>
        </p:spPr>
      </p:pic>
      <p:pic>
        <p:nvPicPr>
          <p:cNvPr id="17" name="Picture 16" descr="A red hat with a bow&#10;&#10;Description automatically generated with medium confidence">
            <a:extLst>
              <a:ext uri="{FF2B5EF4-FFF2-40B4-BE49-F238E27FC236}">
                <a16:creationId xmlns:a16="http://schemas.microsoft.com/office/drawing/2014/main" id="{BFA018C1-5558-4F71-8CC7-32576E6231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1167">
                        <a14:foregroundMark x1="33750" y1="32667" x2="33750" y2="32667"/>
                        <a14:foregroundMark x1="35500" y1="33833" x2="35500" y2="33833"/>
                        <a14:foregroundMark x1="34500" y1="33083" x2="34500" y2="33083"/>
                        <a14:foregroundMark x1="31667" y1="33083" x2="31667" y2="33083"/>
                        <a14:foregroundMark x1="30500" y1="33417" x2="30500" y2="33417"/>
                        <a14:foregroundMark x1="29750" y1="33583" x2="29750" y2="33583"/>
                        <a14:foregroundMark x1="91167" y1="42667" x2="91167" y2="42667"/>
                      </a14:backgroundRemoval>
                    </a14:imgEffect>
                  </a14:imgLayer>
                </a14:imgProps>
              </a:ext>
              <a:ext uri="{28A0092B-C50C-407E-A947-70E740481C1C}">
                <a14:useLocalDpi xmlns:a14="http://schemas.microsoft.com/office/drawing/2010/main" val="0"/>
              </a:ext>
            </a:extLst>
          </a:blip>
          <a:stretch>
            <a:fillRect/>
          </a:stretch>
        </p:blipFill>
        <p:spPr>
          <a:xfrm>
            <a:off x="8149846" y="1944516"/>
            <a:ext cx="3124440" cy="3124440"/>
          </a:xfrm>
          <a:prstGeom prst="rect">
            <a:avLst/>
          </a:prstGeom>
        </p:spPr>
      </p:pic>
    </p:spTree>
    <p:extLst>
      <p:ext uri="{BB962C8B-B14F-4D97-AF65-F5344CB8AC3E}">
        <p14:creationId xmlns:p14="http://schemas.microsoft.com/office/powerpoint/2010/main" val="33486835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87F13223-46A3-49C6-A8C8-4A6532F321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925"/>
            <a:ext cx="12192000" cy="6858000"/>
          </a:xfrm>
          <a:prstGeom prst="rect">
            <a:avLst/>
          </a:prstGeom>
        </p:spPr>
      </p:pic>
      <p:sp>
        <p:nvSpPr>
          <p:cNvPr id="11" name="TextBox 10">
            <a:extLst>
              <a:ext uri="{FF2B5EF4-FFF2-40B4-BE49-F238E27FC236}">
                <a16:creationId xmlns:a16="http://schemas.microsoft.com/office/drawing/2014/main" id="{59A32B9A-E870-4A06-A2A7-80A882D9C031}"/>
              </a:ext>
            </a:extLst>
          </p:cNvPr>
          <p:cNvSpPr txBox="1"/>
          <p:nvPr/>
        </p:nvSpPr>
        <p:spPr>
          <a:xfrm>
            <a:off x="1651553" y="529140"/>
            <a:ext cx="9144000" cy="523220"/>
          </a:xfrm>
          <a:prstGeom prst="rect">
            <a:avLst/>
          </a:prstGeom>
          <a:noFill/>
        </p:spPr>
        <p:txBody>
          <a:bodyPr wrap="square" rtlCol="0">
            <a:spAutoFit/>
          </a:bodyPr>
          <a:lstStyle/>
          <a:p>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hỏi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Mọi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người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trí</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cây</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thông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bằng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0586E32-6420-4FA4-9FD1-FD073233549A}"/>
              </a:ext>
            </a:extLst>
          </p:cNvPr>
          <p:cNvPicPr>
            <a:picLocks noChangeAspect="1"/>
          </p:cNvPicPr>
          <p:nvPr/>
        </p:nvPicPr>
        <p:blipFill>
          <a:blip r:embed="rId6"/>
          <a:stretch>
            <a:fillRect/>
          </a:stretch>
        </p:blipFill>
        <p:spPr>
          <a:xfrm>
            <a:off x="7622545" y="1552687"/>
            <a:ext cx="2860506" cy="203026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30" name="Picture 6" descr="CUỘC THI THIẾT KẾ LỒNG ĐÈN TRUNG THU 2018 - Kỹ Thuật Điều Khiển và Tự Động  Hoá A2 K43 CTU CEaA">
            <a:extLst>
              <a:ext uri="{FF2B5EF4-FFF2-40B4-BE49-F238E27FC236}">
                <a16:creationId xmlns:a16="http://schemas.microsoft.com/office/drawing/2014/main" id="{EC79EDC5-6F20-4C0F-86CB-03A5E9D816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9255" y="2152322"/>
            <a:ext cx="2356338" cy="2356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2507D155-38F7-4AC9-94A5-A34F176392D5}"/>
              </a:ext>
            </a:extLst>
          </p:cNvPr>
          <p:cNvPicPr>
            <a:picLocks noChangeAspect="1"/>
          </p:cNvPicPr>
          <p:nvPr/>
        </p:nvPicPr>
        <p:blipFill>
          <a:blip r:embed="rId8"/>
          <a:stretch>
            <a:fillRect/>
          </a:stretch>
        </p:blipFill>
        <p:spPr>
          <a:xfrm>
            <a:off x="7622545" y="4187776"/>
            <a:ext cx="2860506" cy="250283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5263E515-F6E4-4A8B-9645-AE0699B43A9B}"/>
              </a:ext>
            </a:extLst>
          </p:cNvPr>
          <p:cNvSpPr txBox="1"/>
          <p:nvPr/>
        </p:nvSpPr>
        <p:spPr>
          <a:xfrm>
            <a:off x="956603" y="2419643"/>
            <a:ext cx="580650" cy="830997"/>
          </a:xfrm>
          <a:prstGeom prst="rect">
            <a:avLst/>
          </a:prstGeom>
          <a:solidFill>
            <a:srgbClr val="FFFF00"/>
          </a:solidFill>
          <a:ln>
            <a:solidFill>
              <a:srgbClr val="0070C0"/>
            </a:solidFill>
          </a:ln>
        </p:spPr>
        <p:txBody>
          <a:bodyPr wrap="square" rtlCol="0">
            <a:spAutoFit/>
          </a:bodyPr>
          <a:lstStyle/>
          <a:p>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4DF77B45-3D2D-4E28-89E9-5DC98326EAB6}"/>
              </a:ext>
            </a:extLst>
          </p:cNvPr>
          <p:cNvSpPr txBox="1"/>
          <p:nvPr/>
        </p:nvSpPr>
        <p:spPr>
          <a:xfrm>
            <a:off x="6426595" y="2152322"/>
            <a:ext cx="580650" cy="830997"/>
          </a:xfrm>
          <a:prstGeom prst="rect">
            <a:avLst/>
          </a:prstGeom>
          <a:solidFill>
            <a:srgbClr val="FFFF00"/>
          </a:solidFill>
          <a:ln>
            <a:solidFill>
              <a:srgbClr val="0070C0"/>
            </a:solidFill>
          </a:ln>
        </p:spPr>
        <p:txBody>
          <a:bodyPr wrap="square" rtlCol="0">
            <a:spAutoFit/>
          </a:bodyPr>
          <a:lstStyle/>
          <a:p>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6" name="TextBox 15">
            <a:extLst>
              <a:ext uri="{FF2B5EF4-FFF2-40B4-BE49-F238E27FC236}">
                <a16:creationId xmlns:a16="http://schemas.microsoft.com/office/drawing/2014/main" id="{AA6E12CE-FA9F-4E2E-A5D6-04C29ABD83BC}"/>
              </a:ext>
            </a:extLst>
          </p:cNvPr>
          <p:cNvSpPr txBox="1"/>
          <p:nvPr/>
        </p:nvSpPr>
        <p:spPr>
          <a:xfrm>
            <a:off x="6426596" y="5023695"/>
            <a:ext cx="580650" cy="830997"/>
          </a:xfrm>
          <a:prstGeom prst="rect">
            <a:avLst/>
          </a:prstGeom>
          <a:solidFill>
            <a:srgbClr val="FFFF00"/>
          </a:solidFill>
          <a:ln>
            <a:solidFill>
              <a:srgbClr val="0070C0"/>
            </a:solidFill>
          </a:ln>
        </p:spPr>
        <p:txBody>
          <a:bodyPr wrap="square" rtlCol="0">
            <a:spAutoFit/>
          </a:bodyPr>
          <a:lstStyle/>
          <a:p>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pic>
        <p:nvPicPr>
          <p:cNvPr id="34" name="Picture 33" descr="dong-ho-bao-thuc-17065_1_1.jpg">
            <a:extLst>
              <a:ext uri="{FF2B5EF4-FFF2-40B4-BE49-F238E27FC236}">
                <a16:creationId xmlns:a16="http://schemas.microsoft.com/office/drawing/2014/main" id="{3E55FAA8-1DFA-4306-B16C-539F5C2901B8}"/>
              </a:ext>
            </a:extLst>
          </p:cNvPr>
          <p:cNvPicPr>
            <a:picLocks noChangeAspect="1"/>
          </p:cNvPicPr>
          <p:nvPr/>
        </p:nvPicPr>
        <p:blipFill>
          <a:blip r:embed="rId9"/>
          <a:srcRect/>
          <a:stretch>
            <a:fillRect/>
          </a:stretch>
        </p:blipFill>
        <p:spPr bwMode="auto">
          <a:xfrm>
            <a:off x="4861421" y="5354325"/>
            <a:ext cx="914400" cy="1407319"/>
          </a:xfrm>
          <a:prstGeom prst="rect">
            <a:avLst/>
          </a:prstGeom>
          <a:noFill/>
          <a:ln w="9525">
            <a:noFill/>
            <a:miter lim="800000"/>
            <a:headEnd/>
            <a:tailEnd/>
          </a:ln>
        </p:spPr>
      </p:pic>
      <p:sp>
        <p:nvSpPr>
          <p:cNvPr id="35" name="Oval 34">
            <a:extLst>
              <a:ext uri="{FF2B5EF4-FFF2-40B4-BE49-F238E27FC236}">
                <a16:creationId xmlns:a16="http://schemas.microsoft.com/office/drawing/2014/main" id="{6343F689-C515-4257-9333-6104136A4058}"/>
              </a:ext>
            </a:extLst>
          </p:cNvPr>
          <p:cNvSpPr/>
          <p:nvPr/>
        </p:nvSpPr>
        <p:spPr>
          <a:xfrm>
            <a:off x="5032872" y="5925824"/>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5</a:t>
            </a:r>
          </a:p>
        </p:txBody>
      </p:sp>
      <p:sp>
        <p:nvSpPr>
          <p:cNvPr id="36" name="Oval 35">
            <a:extLst>
              <a:ext uri="{FF2B5EF4-FFF2-40B4-BE49-F238E27FC236}">
                <a16:creationId xmlns:a16="http://schemas.microsoft.com/office/drawing/2014/main" id="{B2B25452-8618-4142-AA8C-AEBF279AF03C}"/>
              </a:ext>
            </a:extLst>
          </p:cNvPr>
          <p:cNvSpPr/>
          <p:nvPr/>
        </p:nvSpPr>
        <p:spPr>
          <a:xfrm>
            <a:off x="5032872" y="5925824"/>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4</a:t>
            </a:r>
          </a:p>
        </p:txBody>
      </p:sp>
      <p:sp>
        <p:nvSpPr>
          <p:cNvPr id="37" name="Oval 36">
            <a:extLst>
              <a:ext uri="{FF2B5EF4-FFF2-40B4-BE49-F238E27FC236}">
                <a16:creationId xmlns:a16="http://schemas.microsoft.com/office/drawing/2014/main" id="{20B2FE7F-2758-401A-BF4B-B9B922BB3888}"/>
              </a:ext>
            </a:extLst>
          </p:cNvPr>
          <p:cNvSpPr/>
          <p:nvPr/>
        </p:nvSpPr>
        <p:spPr>
          <a:xfrm>
            <a:off x="5032872" y="5925824"/>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3</a:t>
            </a:r>
          </a:p>
        </p:txBody>
      </p:sp>
      <p:sp>
        <p:nvSpPr>
          <p:cNvPr id="38" name="Oval 37">
            <a:extLst>
              <a:ext uri="{FF2B5EF4-FFF2-40B4-BE49-F238E27FC236}">
                <a16:creationId xmlns:a16="http://schemas.microsoft.com/office/drawing/2014/main" id="{50E8A9AB-8E12-405A-9CEF-DB9A5463A988}"/>
              </a:ext>
            </a:extLst>
          </p:cNvPr>
          <p:cNvSpPr/>
          <p:nvPr/>
        </p:nvSpPr>
        <p:spPr>
          <a:xfrm>
            <a:off x="5032872" y="5925824"/>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2</a:t>
            </a:r>
          </a:p>
        </p:txBody>
      </p:sp>
      <p:sp>
        <p:nvSpPr>
          <p:cNvPr id="39" name="Oval 38">
            <a:extLst>
              <a:ext uri="{FF2B5EF4-FFF2-40B4-BE49-F238E27FC236}">
                <a16:creationId xmlns:a16="http://schemas.microsoft.com/office/drawing/2014/main" id="{06C8DAB2-BCBA-4582-BB39-D1F8793E30FD}"/>
              </a:ext>
            </a:extLst>
          </p:cNvPr>
          <p:cNvSpPr/>
          <p:nvPr/>
        </p:nvSpPr>
        <p:spPr>
          <a:xfrm>
            <a:off x="5032872" y="5925824"/>
            <a:ext cx="531019" cy="486966"/>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3000" b="1" dirty="0">
              <a:solidFill>
                <a:schemeClr val="tx1"/>
              </a:solidFill>
            </a:endParaRPr>
          </a:p>
        </p:txBody>
      </p:sp>
      <p:sp>
        <p:nvSpPr>
          <p:cNvPr id="40" name="Oval 39">
            <a:extLst>
              <a:ext uri="{FF2B5EF4-FFF2-40B4-BE49-F238E27FC236}">
                <a16:creationId xmlns:a16="http://schemas.microsoft.com/office/drawing/2014/main" id="{EFE12DEC-49E4-416C-9D66-3DBACF4D7097}"/>
              </a:ext>
            </a:extLst>
          </p:cNvPr>
          <p:cNvSpPr/>
          <p:nvPr/>
        </p:nvSpPr>
        <p:spPr>
          <a:xfrm>
            <a:off x="5032872" y="5925824"/>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1</a:t>
            </a:r>
          </a:p>
        </p:txBody>
      </p:sp>
      <p:sp>
        <p:nvSpPr>
          <p:cNvPr id="41" name="Oval 40">
            <a:extLst>
              <a:ext uri="{FF2B5EF4-FFF2-40B4-BE49-F238E27FC236}">
                <a16:creationId xmlns:a16="http://schemas.microsoft.com/office/drawing/2014/main" id="{1997CD1C-757C-4B06-9B85-CA7925F54518}"/>
              </a:ext>
            </a:extLst>
          </p:cNvPr>
          <p:cNvSpPr/>
          <p:nvPr/>
        </p:nvSpPr>
        <p:spPr>
          <a:xfrm>
            <a:off x="5032872" y="5925824"/>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0</a:t>
            </a:r>
          </a:p>
        </p:txBody>
      </p:sp>
      <p:pic>
        <p:nvPicPr>
          <p:cNvPr id="42" name="Picture 41" descr="dong-ho-bao-thuc-17065_1_1.jpg">
            <a:extLst>
              <a:ext uri="{FF2B5EF4-FFF2-40B4-BE49-F238E27FC236}">
                <a16:creationId xmlns:a16="http://schemas.microsoft.com/office/drawing/2014/main" id="{C7E19D03-D544-4E9D-A875-677867B428A2}"/>
              </a:ext>
            </a:extLst>
          </p:cNvPr>
          <p:cNvPicPr>
            <a:picLocks noChangeAspect="1"/>
          </p:cNvPicPr>
          <p:nvPr/>
        </p:nvPicPr>
        <p:blipFill>
          <a:blip r:embed="rId9"/>
          <a:srcRect/>
          <a:stretch>
            <a:fillRect/>
          </a:stretch>
        </p:blipFill>
        <p:spPr bwMode="auto">
          <a:xfrm>
            <a:off x="4861421" y="5375756"/>
            <a:ext cx="914400" cy="1407319"/>
          </a:xfrm>
          <a:prstGeom prst="rect">
            <a:avLst/>
          </a:prstGeom>
          <a:noFill/>
          <a:ln w="9525">
            <a:noFill/>
            <a:miter lim="800000"/>
            <a:headEnd/>
            <a:tailEnd/>
          </a:ln>
        </p:spPr>
      </p:pic>
      <p:sp>
        <p:nvSpPr>
          <p:cNvPr id="43" name="Oval 42">
            <a:extLst>
              <a:ext uri="{FF2B5EF4-FFF2-40B4-BE49-F238E27FC236}">
                <a16:creationId xmlns:a16="http://schemas.microsoft.com/office/drawing/2014/main" id="{86DE5520-3E15-4A12-A3BE-D608074B376E}"/>
              </a:ext>
            </a:extLst>
          </p:cNvPr>
          <p:cNvSpPr/>
          <p:nvPr/>
        </p:nvSpPr>
        <p:spPr>
          <a:xfrm>
            <a:off x="5032872" y="5947256"/>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5</a:t>
            </a:r>
          </a:p>
        </p:txBody>
      </p:sp>
      <p:sp>
        <p:nvSpPr>
          <p:cNvPr id="44" name="Oval 43">
            <a:extLst>
              <a:ext uri="{FF2B5EF4-FFF2-40B4-BE49-F238E27FC236}">
                <a16:creationId xmlns:a16="http://schemas.microsoft.com/office/drawing/2014/main" id="{26708AA0-24D7-4F16-9AAF-E53A0FBC62BE}"/>
              </a:ext>
            </a:extLst>
          </p:cNvPr>
          <p:cNvSpPr/>
          <p:nvPr/>
        </p:nvSpPr>
        <p:spPr>
          <a:xfrm>
            <a:off x="5032872" y="5947256"/>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4</a:t>
            </a:r>
          </a:p>
        </p:txBody>
      </p:sp>
      <p:sp>
        <p:nvSpPr>
          <p:cNvPr id="45" name="Oval 44">
            <a:extLst>
              <a:ext uri="{FF2B5EF4-FFF2-40B4-BE49-F238E27FC236}">
                <a16:creationId xmlns:a16="http://schemas.microsoft.com/office/drawing/2014/main" id="{1FDAF864-8206-403E-8874-079A95224D20}"/>
              </a:ext>
            </a:extLst>
          </p:cNvPr>
          <p:cNvSpPr/>
          <p:nvPr/>
        </p:nvSpPr>
        <p:spPr>
          <a:xfrm>
            <a:off x="5032872" y="5947256"/>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3</a:t>
            </a:r>
          </a:p>
        </p:txBody>
      </p:sp>
      <p:sp>
        <p:nvSpPr>
          <p:cNvPr id="46" name="Oval 45">
            <a:extLst>
              <a:ext uri="{FF2B5EF4-FFF2-40B4-BE49-F238E27FC236}">
                <a16:creationId xmlns:a16="http://schemas.microsoft.com/office/drawing/2014/main" id="{0F2944A5-3BDE-49DE-8E62-F18106DADB6B}"/>
              </a:ext>
            </a:extLst>
          </p:cNvPr>
          <p:cNvSpPr/>
          <p:nvPr/>
        </p:nvSpPr>
        <p:spPr>
          <a:xfrm>
            <a:off x="5032872" y="5947256"/>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2</a:t>
            </a:r>
          </a:p>
        </p:txBody>
      </p:sp>
      <p:sp>
        <p:nvSpPr>
          <p:cNvPr id="47" name="Oval 46">
            <a:extLst>
              <a:ext uri="{FF2B5EF4-FFF2-40B4-BE49-F238E27FC236}">
                <a16:creationId xmlns:a16="http://schemas.microsoft.com/office/drawing/2014/main" id="{DC919DA8-7CBB-4B37-822A-1AED9B324848}"/>
              </a:ext>
            </a:extLst>
          </p:cNvPr>
          <p:cNvSpPr/>
          <p:nvPr/>
        </p:nvSpPr>
        <p:spPr>
          <a:xfrm>
            <a:off x="5032872" y="5947256"/>
            <a:ext cx="531019" cy="488156"/>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3000" b="1" dirty="0">
              <a:solidFill>
                <a:schemeClr val="tx1"/>
              </a:solidFill>
            </a:endParaRPr>
          </a:p>
        </p:txBody>
      </p:sp>
      <p:sp>
        <p:nvSpPr>
          <p:cNvPr id="48" name="Oval 47">
            <a:extLst>
              <a:ext uri="{FF2B5EF4-FFF2-40B4-BE49-F238E27FC236}">
                <a16:creationId xmlns:a16="http://schemas.microsoft.com/office/drawing/2014/main" id="{1C169293-2306-443C-B6C4-77A8A4765106}"/>
              </a:ext>
            </a:extLst>
          </p:cNvPr>
          <p:cNvSpPr/>
          <p:nvPr/>
        </p:nvSpPr>
        <p:spPr>
          <a:xfrm>
            <a:off x="5032872" y="5947256"/>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1</a:t>
            </a:r>
          </a:p>
        </p:txBody>
      </p:sp>
      <p:sp>
        <p:nvSpPr>
          <p:cNvPr id="49" name="Oval 48">
            <a:extLst>
              <a:ext uri="{FF2B5EF4-FFF2-40B4-BE49-F238E27FC236}">
                <a16:creationId xmlns:a16="http://schemas.microsoft.com/office/drawing/2014/main" id="{0E71D8EE-79E1-4947-9369-6C558BB82396}"/>
              </a:ext>
            </a:extLst>
          </p:cNvPr>
          <p:cNvSpPr/>
          <p:nvPr/>
        </p:nvSpPr>
        <p:spPr>
          <a:xfrm>
            <a:off x="5032872" y="5947256"/>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0</a:t>
            </a:r>
          </a:p>
        </p:txBody>
      </p:sp>
      <p:pic>
        <p:nvPicPr>
          <p:cNvPr id="7" name="Picture 6">
            <a:hlinkClick r:id="rId10" action="ppaction://hlinksldjump"/>
            <a:extLst>
              <a:ext uri="{FF2B5EF4-FFF2-40B4-BE49-F238E27FC236}">
                <a16:creationId xmlns:a16="http://schemas.microsoft.com/office/drawing/2014/main" id="{52E91114-1E38-47CA-85FF-39DF460CACEA}"/>
              </a:ext>
            </a:extLst>
          </p:cNvPr>
          <p:cNvPicPr>
            <a:picLocks noChangeAspect="1"/>
          </p:cNvPicPr>
          <p:nvPr/>
        </p:nvPicPr>
        <p:blipFill>
          <a:blip r:embed="rId11"/>
          <a:stretch>
            <a:fillRect/>
          </a:stretch>
        </p:blipFill>
        <p:spPr>
          <a:xfrm>
            <a:off x="10795553" y="35550"/>
            <a:ext cx="884620" cy="523220"/>
          </a:xfrm>
          <a:prstGeom prst="rect">
            <a:avLst/>
          </a:prstGeom>
        </p:spPr>
      </p:pic>
    </p:spTree>
    <p:extLst>
      <p:ext uri="{BB962C8B-B14F-4D97-AF65-F5344CB8AC3E}">
        <p14:creationId xmlns:p14="http://schemas.microsoft.com/office/powerpoint/2010/main" val="173607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ipe(down)">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1000"/>
                                        <p:tgtEl>
                                          <p:spTgt spid="14"/>
                                        </p:tgtEl>
                                      </p:cBhvr>
                                    </p:animEffect>
                                  </p:childTnLst>
                                </p:cTn>
                              </p:par>
                              <p:par>
                                <p:cTn id="21" presetID="6"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30"/>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bomb.wav"/>
                                        </p:tgtEl>
                                      </p:cMediaNode>
                                    </p:audio>
                                  </p:subTnLst>
                                </p:cTn>
                              </p:par>
                              <p:par>
                                <p:cTn id="38" presetID="3" presetClass="exit" presetSubtype="10" fill="hold" grpId="1" nodeType="withEffect">
                                  <p:stCondLst>
                                    <p:cond delay="0"/>
                                  </p:stCondLst>
                                  <p:childTnLst>
                                    <p:animEffect transition="out" filter="blinds(horizontal)">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9" presetClass="exit" presetSubtype="0" fill="hold" nodeType="clickEffect">
                                  <p:stCondLst>
                                    <p:cond delay="0"/>
                                  </p:stCondLst>
                                  <p:childTnLst>
                                    <p:animEffect transition="out" filter="dissolv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par>
                                <p:cTn id="47" presetID="9" presetClass="exit" presetSubtype="0" fill="hold" grpId="1" nodeType="withEffect">
                                  <p:stCondLst>
                                    <p:cond delay="0"/>
                                  </p:stCondLst>
                                  <p:childTnLst>
                                    <p:animEffect transition="out" filter="dissolv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6" presetClass="emph" presetSubtype="0" fill="hold" nodeType="clickEffect">
                                  <p:stCondLst>
                                    <p:cond delay="0"/>
                                  </p:stCondLst>
                                  <p:childTnLst>
                                    <p:animScale>
                                      <p:cBhvr>
                                        <p:cTn id="54" dur="1250" fill="hold"/>
                                        <p:tgtEl>
                                          <p:spTgt spid="2"/>
                                        </p:tgtEl>
                                      </p:cBhvr>
                                      <p:by x="120000" y="120000"/>
                                    </p:animScale>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3" presetClass="exit" presetSubtype="10" fill="hold" nodeType="withEffect">
                                  <p:stCondLst>
                                    <p:cond delay="0"/>
                                  </p:stCondLst>
                                  <p:childTnLst>
                                    <p:animEffect transition="out" filter="blinds(horizontal)">
                                      <p:cBhvr>
                                        <p:cTn id="56" dur="500"/>
                                        <p:tgtEl>
                                          <p:spTgt spid="1030"/>
                                        </p:tgtEl>
                                      </p:cBhvr>
                                    </p:animEffect>
                                    <p:set>
                                      <p:cBhvr>
                                        <p:cTn id="57" dur="1" fill="hold">
                                          <p:stCondLst>
                                            <p:cond delay="499"/>
                                          </p:stCondLst>
                                        </p:cTn>
                                        <p:tgtEl>
                                          <p:spTgt spid="1030"/>
                                        </p:tgtEl>
                                        <p:attrNameLst>
                                          <p:attrName>style.visibility</p:attrName>
                                        </p:attrNameLst>
                                      </p:cBhvr>
                                      <p:to>
                                        <p:strVal val="hidden"/>
                                      </p:to>
                                    </p:set>
                                  </p:childTnLst>
                                </p:cTn>
                              </p:par>
                              <p:par>
                                <p:cTn id="58" presetID="3" presetClass="exit" presetSubtype="10" fill="hold" grpId="2" nodeType="withEffect">
                                  <p:stCondLst>
                                    <p:cond delay="0"/>
                                  </p:stCondLst>
                                  <p:childTnLst>
                                    <p:animEffect transition="out" filter="blinds(horizontal)">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3" presetClass="exit" presetSubtype="10" fill="hold" nodeType="withEffect">
                                  <p:stCondLst>
                                    <p:cond delay="0"/>
                                  </p:stCondLst>
                                  <p:childTnLst>
                                    <p:animEffect transition="out" filter="blinds(horizontal)">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3" presetClass="exit" presetSubtype="10" fill="hold" grpId="2" nodeType="withEffect">
                                  <p:stCondLst>
                                    <p:cond delay="0"/>
                                  </p:stCondLst>
                                  <p:childTnLst>
                                    <p:animEffect transition="out" filter="blinds(horizontal)">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7" restart="whenNotActive" fill="hold" evtFilter="cancelBubble" nodeType="interactiveSeq">
                <p:stCondLst>
                  <p:cond evt="onClick" delay="0">
                    <p:tgtEl>
                      <p:spTgt spid="39"/>
                    </p:tgtEl>
                  </p:cond>
                </p:stCondLst>
                <p:endSync evt="end" delay="0">
                  <p:rtn val="all"/>
                </p:endSync>
                <p:childTnLst>
                  <p:par>
                    <p:cTn id="68" fill="hold">
                      <p:stCondLst>
                        <p:cond delay="0"/>
                      </p:stCondLst>
                      <p:childTnLst>
                        <p:par>
                          <p:cTn id="69" fill="hold">
                            <p:stCondLst>
                              <p:cond delay="0"/>
                            </p:stCondLst>
                            <p:childTnLst>
                              <p:par>
                                <p:cTn id="70" presetID="3" presetClass="exit" presetSubtype="10" fill="hold" nodeType="clickEffect">
                                  <p:stCondLst>
                                    <p:cond delay="0"/>
                                  </p:stCondLst>
                                  <p:childTnLst>
                                    <p:animEffect transition="out" filter="blinds(horizontal)">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par>
                          <p:cTn id="73" fill="hold">
                            <p:stCondLst>
                              <p:cond delay="500"/>
                            </p:stCondLst>
                            <p:childTnLst>
                              <p:par>
                                <p:cTn id="74" presetID="20" presetClass="entr" presetSubtype="0" fill="hold" grpId="0" nodeType="after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edge">
                                      <p:cBhvr>
                                        <p:cTn id="76" dur="1000"/>
                                        <p:tgtEl>
                                          <p:spTgt spid="35"/>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77" fill="hold">
                            <p:stCondLst>
                              <p:cond delay="1500"/>
                            </p:stCondLst>
                            <p:childTnLst>
                              <p:par>
                                <p:cTn id="78" presetID="20" presetClass="entr" presetSubtype="0" fill="hold" grpId="0" nodeType="after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edge">
                                      <p:cBhvr>
                                        <p:cTn id="80" dur="1000"/>
                                        <p:tgtEl>
                                          <p:spTgt spid="36"/>
                                        </p:tgtEl>
                                      </p:cBhvr>
                                    </p:animEffec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childTnLst>
                          </p:cTn>
                        </p:par>
                        <p:par>
                          <p:cTn id="81" fill="hold">
                            <p:stCondLst>
                              <p:cond delay="2500"/>
                            </p:stCondLst>
                            <p:childTnLst>
                              <p:par>
                                <p:cTn id="82" presetID="20" presetClass="entr" presetSubtype="0"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edge">
                                      <p:cBhvr>
                                        <p:cTn id="84" dur="1000"/>
                                        <p:tgtEl>
                                          <p:spTgt spid="37"/>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3500"/>
                            </p:stCondLst>
                            <p:childTnLst>
                              <p:par>
                                <p:cTn id="86" presetID="20"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wedge">
                                      <p:cBhvr>
                                        <p:cTn id="88" dur="1000"/>
                                        <p:tgtEl>
                                          <p:spTgt spid="38"/>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4500"/>
                            </p:stCondLst>
                            <p:childTnLst>
                              <p:par>
                                <p:cTn id="90" presetID="20" presetClass="entr" presetSubtype="0" fill="hold" grpId="0" nodeType="after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wedge">
                                      <p:cBhvr>
                                        <p:cTn id="92" dur="1000"/>
                                        <p:tgtEl>
                                          <p:spTgt spid="40"/>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5500"/>
                            </p:stCondLst>
                            <p:childTnLst>
                              <p:par>
                                <p:cTn id="94" presetID="20" presetClass="entr" presetSubtype="0" fill="hold" grpId="0" nodeType="after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wedge">
                                      <p:cBhvr>
                                        <p:cTn id="96" dur="1000"/>
                                        <p:tgtEl>
                                          <p:spTgt spid="4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par>
                                <p:cTn id="97" presetID="1" presetClass="exit" presetSubtype="0" fill="hold" grpId="1" nodeType="withEffect">
                                  <p:stCondLst>
                                    <p:cond delay="0"/>
                                  </p:stCondLst>
                                  <p:childTnLst>
                                    <p:set>
                                      <p:cBhvr>
                                        <p:cTn id="98" dur="1" fill="hold">
                                          <p:stCondLst>
                                            <p:cond delay="0"/>
                                          </p:stCondLst>
                                        </p:cTn>
                                        <p:tgtEl>
                                          <p:spTgt spid="35"/>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6"/>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40"/>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1"/>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3" restart="whenNotActive" fill="hold" evtFilter="cancelBubble" nodeType="interactiveSeq">
                <p:stCondLst>
                  <p:cond evt="onClick" delay="0">
                    <p:tgtEl>
                      <p:spTgt spid="47"/>
                    </p:tgtEl>
                  </p:cond>
                </p:stCondLst>
                <p:endSync evt="end" delay="0">
                  <p:rtn val="all"/>
                </p:endSync>
                <p:childTnLst>
                  <p:par>
                    <p:cTn id="114" fill="hold">
                      <p:stCondLst>
                        <p:cond delay="0"/>
                      </p:stCondLst>
                      <p:childTnLst>
                        <p:par>
                          <p:cTn id="115" fill="hold">
                            <p:stCondLst>
                              <p:cond delay="0"/>
                            </p:stCondLst>
                            <p:childTnLst>
                              <p:par>
                                <p:cTn id="116" presetID="3" presetClass="exit" presetSubtype="10" fill="hold" nodeType="clickEffect">
                                  <p:stCondLst>
                                    <p:cond delay="0"/>
                                  </p:stCondLst>
                                  <p:childTnLst>
                                    <p:animEffect transition="out" filter="blinds(horizontal)">
                                      <p:cBhvr>
                                        <p:cTn id="117" dur="500"/>
                                        <p:tgtEl>
                                          <p:spTgt spid="47"/>
                                        </p:tgtEl>
                                      </p:cBhvr>
                                    </p:animEffect>
                                    <p:set>
                                      <p:cBhvr>
                                        <p:cTn id="118" dur="1" fill="hold">
                                          <p:stCondLst>
                                            <p:cond delay="499"/>
                                          </p:stCondLst>
                                        </p:cTn>
                                        <p:tgtEl>
                                          <p:spTgt spid="47"/>
                                        </p:tgtEl>
                                        <p:attrNameLst>
                                          <p:attrName>style.visibility</p:attrName>
                                        </p:attrNameLst>
                                      </p:cBhvr>
                                      <p:to>
                                        <p:strVal val="hidden"/>
                                      </p:to>
                                    </p:set>
                                  </p:childTnLst>
                                </p:cTn>
                              </p:par>
                            </p:childTnLst>
                          </p:cTn>
                        </p:par>
                        <p:par>
                          <p:cTn id="119" fill="hold">
                            <p:stCondLst>
                              <p:cond delay="500"/>
                            </p:stCondLst>
                            <p:childTnLst>
                              <p:par>
                                <p:cTn id="120" presetID="20" presetClass="entr" presetSubtype="0" fill="hold" grpId="0" nodeType="after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wedge">
                                      <p:cBhvr>
                                        <p:cTn id="122" dur="1000"/>
                                        <p:tgtEl>
                                          <p:spTgt spid="43"/>
                                        </p:tgtEl>
                                      </p:cBhvr>
                                    </p:animEffect>
                                  </p:childTnLst>
                                  <p:subTnLst>
                                    <p:audio>
                                      <p:cMediaNode>
                                        <p:cTn display="0" masterRel="sameClick">
                                          <p:stCondLst>
                                            <p:cond evt="begin" delay="0">
                                              <p:tn val="120"/>
                                            </p:cond>
                                          </p:stCondLst>
                                          <p:endCondLst>
                                            <p:cond evt="onStopAudio" delay="0">
                                              <p:tgtEl>
                                                <p:sldTgt/>
                                              </p:tgtEl>
                                            </p:cond>
                                          </p:endCondLst>
                                        </p:cTn>
                                        <p:tgtEl>
                                          <p:sndTgt r:embed="rId4" name="click.wav"/>
                                        </p:tgtEl>
                                      </p:cMediaNode>
                                    </p:audio>
                                  </p:subTnLst>
                                </p:cTn>
                              </p:par>
                            </p:childTnLst>
                          </p:cTn>
                        </p:par>
                        <p:par>
                          <p:cTn id="123" fill="hold">
                            <p:stCondLst>
                              <p:cond delay="1500"/>
                            </p:stCondLst>
                            <p:childTnLst>
                              <p:par>
                                <p:cTn id="124" presetID="20" presetClass="entr" presetSubtype="0" fill="hold" grpId="0" nodeType="afterEffect">
                                  <p:stCondLst>
                                    <p:cond delay="0"/>
                                  </p:stCondLst>
                                  <p:childTnLst>
                                    <p:set>
                                      <p:cBhvr>
                                        <p:cTn id="125" dur="1" fill="hold">
                                          <p:stCondLst>
                                            <p:cond delay="0"/>
                                          </p:stCondLst>
                                        </p:cTn>
                                        <p:tgtEl>
                                          <p:spTgt spid="44"/>
                                        </p:tgtEl>
                                        <p:attrNameLst>
                                          <p:attrName>style.visibility</p:attrName>
                                        </p:attrNameLst>
                                      </p:cBhvr>
                                      <p:to>
                                        <p:strVal val="visible"/>
                                      </p:to>
                                    </p:set>
                                    <p:animEffect transition="in" filter="wedge">
                                      <p:cBhvr>
                                        <p:cTn id="126" dur="1000"/>
                                        <p:tgtEl>
                                          <p:spTgt spid="44"/>
                                        </p:tgtEl>
                                      </p:cBhvr>
                                    </p:animEffect>
                                  </p:childTnLst>
                                  <p:subTnLst>
                                    <p:audio>
                                      <p:cMediaNode>
                                        <p:cTn display="0" masterRel="sameClick">
                                          <p:stCondLst>
                                            <p:cond evt="begin" delay="0">
                                              <p:tn val="124"/>
                                            </p:cond>
                                          </p:stCondLst>
                                          <p:endCondLst>
                                            <p:cond evt="onStopAudio" delay="0">
                                              <p:tgtEl>
                                                <p:sldTgt/>
                                              </p:tgtEl>
                                            </p:cond>
                                          </p:endCondLst>
                                        </p:cTn>
                                        <p:tgtEl>
                                          <p:sndTgt r:embed="rId4" name="click.wav"/>
                                        </p:tgtEl>
                                      </p:cMediaNode>
                                    </p:audio>
                                  </p:subTnLst>
                                </p:cTn>
                              </p:par>
                            </p:childTnLst>
                          </p:cTn>
                        </p:par>
                        <p:par>
                          <p:cTn id="127" fill="hold">
                            <p:stCondLst>
                              <p:cond delay="2500"/>
                            </p:stCondLst>
                            <p:childTnLst>
                              <p:par>
                                <p:cTn id="128" presetID="20" presetClass="entr" presetSubtype="0" fill="hold" grpId="0" nodeType="after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wedge">
                                      <p:cBhvr>
                                        <p:cTn id="130" dur="1000"/>
                                        <p:tgtEl>
                                          <p:spTgt spid="45"/>
                                        </p:tgtEl>
                                      </p:cBhvr>
                                    </p:animEffect>
                                  </p:childTnLst>
                                  <p:subTnLst>
                                    <p:audio>
                                      <p:cMediaNode>
                                        <p:cTn display="0" masterRel="sameClick">
                                          <p:stCondLst>
                                            <p:cond evt="begin" delay="0">
                                              <p:tn val="128"/>
                                            </p:cond>
                                          </p:stCondLst>
                                          <p:endCondLst>
                                            <p:cond evt="onStopAudio" delay="0">
                                              <p:tgtEl>
                                                <p:sldTgt/>
                                              </p:tgtEl>
                                            </p:cond>
                                          </p:endCondLst>
                                        </p:cTn>
                                        <p:tgtEl>
                                          <p:sndTgt r:embed="rId4" name="click.wav"/>
                                        </p:tgtEl>
                                      </p:cMediaNode>
                                    </p:audio>
                                  </p:subTnLst>
                                </p:cTn>
                              </p:par>
                            </p:childTnLst>
                          </p:cTn>
                        </p:par>
                        <p:par>
                          <p:cTn id="131" fill="hold">
                            <p:stCondLst>
                              <p:cond delay="3500"/>
                            </p:stCondLst>
                            <p:childTnLst>
                              <p:par>
                                <p:cTn id="132" presetID="20" presetClass="entr" presetSubtype="0" fill="hold" grpId="0" nodeType="after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wedge">
                                      <p:cBhvr>
                                        <p:cTn id="134" dur="1000"/>
                                        <p:tgtEl>
                                          <p:spTgt spid="46"/>
                                        </p:tgtEl>
                                      </p:cBhvr>
                                    </p:animEffect>
                                  </p:childTnLst>
                                  <p:subTnLst>
                                    <p:audio>
                                      <p:cMediaNode>
                                        <p:cTn display="0" masterRel="sameClick">
                                          <p:stCondLst>
                                            <p:cond evt="begin" delay="0">
                                              <p:tn val="132"/>
                                            </p:cond>
                                          </p:stCondLst>
                                          <p:endCondLst>
                                            <p:cond evt="onStopAudio" delay="0">
                                              <p:tgtEl>
                                                <p:sldTgt/>
                                              </p:tgtEl>
                                            </p:cond>
                                          </p:endCondLst>
                                        </p:cTn>
                                        <p:tgtEl>
                                          <p:sndTgt r:embed="rId4" name="click.wav"/>
                                        </p:tgtEl>
                                      </p:cMediaNode>
                                    </p:audio>
                                  </p:subTnLst>
                                </p:cTn>
                              </p:par>
                            </p:childTnLst>
                          </p:cTn>
                        </p:par>
                        <p:par>
                          <p:cTn id="135" fill="hold">
                            <p:stCondLst>
                              <p:cond delay="4500"/>
                            </p:stCondLst>
                            <p:childTnLst>
                              <p:par>
                                <p:cTn id="136" presetID="20" presetClass="entr" presetSubtype="0" fill="hold" grpId="0" nodeType="afterEffect">
                                  <p:stCondLst>
                                    <p:cond delay="0"/>
                                  </p:stCondLst>
                                  <p:childTnLst>
                                    <p:set>
                                      <p:cBhvr>
                                        <p:cTn id="137" dur="1" fill="hold">
                                          <p:stCondLst>
                                            <p:cond delay="0"/>
                                          </p:stCondLst>
                                        </p:cTn>
                                        <p:tgtEl>
                                          <p:spTgt spid="48"/>
                                        </p:tgtEl>
                                        <p:attrNameLst>
                                          <p:attrName>style.visibility</p:attrName>
                                        </p:attrNameLst>
                                      </p:cBhvr>
                                      <p:to>
                                        <p:strVal val="visible"/>
                                      </p:to>
                                    </p:set>
                                    <p:animEffect transition="in" filter="wedge">
                                      <p:cBhvr>
                                        <p:cTn id="138" dur="1000"/>
                                        <p:tgtEl>
                                          <p:spTgt spid="48"/>
                                        </p:tgtEl>
                                      </p:cBhvr>
                                    </p:animEffect>
                                  </p:childTnLst>
                                  <p:subTnLst>
                                    <p:audio>
                                      <p:cMediaNode>
                                        <p:cTn display="0" masterRel="sameClick">
                                          <p:stCondLst>
                                            <p:cond evt="begin" delay="0">
                                              <p:tn val="136"/>
                                            </p:cond>
                                          </p:stCondLst>
                                          <p:endCondLst>
                                            <p:cond evt="onStopAudio" delay="0">
                                              <p:tgtEl>
                                                <p:sldTgt/>
                                              </p:tgtEl>
                                            </p:cond>
                                          </p:endCondLst>
                                        </p:cTn>
                                        <p:tgtEl>
                                          <p:sndTgt r:embed="rId4" name="click.wav"/>
                                        </p:tgtEl>
                                      </p:cMediaNode>
                                    </p:audio>
                                  </p:subTnLst>
                                </p:cTn>
                              </p:par>
                            </p:childTnLst>
                          </p:cTn>
                        </p:par>
                        <p:par>
                          <p:cTn id="139" fill="hold">
                            <p:stCondLst>
                              <p:cond delay="5500"/>
                            </p:stCondLst>
                            <p:childTnLst>
                              <p:par>
                                <p:cTn id="140" presetID="20" presetClass="entr" presetSubtype="0" fill="hold" grpId="0" nodeType="afterEffect">
                                  <p:stCondLst>
                                    <p:cond delay="0"/>
                                  </p:stCondLst>
                                  <p:childTnLst>
                                    <p:set>
                                      <p:cBhvr>
                                        <p:cTn id="141" dur="1" fill="hold">
                                          <p:stCondLst>
                                            <p:cond delay="0"/>
                                          </p:stCondLst>
                                        </p:cTn>
                                        <p:tgtEl>
                                          <p:spTgt spid="49"/>
                                        </p:tgtEl>
                                        <p:attrNameLst>
                                          <p:attrName>style.visibility</p:attrName>
                                        </p:attrNameLst>
                                      </p:cBhvr>
                                      <p:to>
                                        <p:strVal val="visible"/>
                                      </p:to>
                                    </p:set>
                                    <p:animEffect transition="in" filter="wedge">
                                      <p:cBhvr>
                                        <p:cTn id="142" dur="1000"/>
                                        <p:tgtEl>
                                          <p:spTgt spid="49"/>
                                        </p:tgtEl>
                                      </p:cBhvr>
                                    </p:animEffect>
                                  </p:childTnLst>
                                  <p:subTnLst>
                                    <p:audio>
                                      <p:cMediaNode>
                                        <p:cTn display="0" masterRel="sameClick">
                                          <p:stCondLst>
                                            <p:cond evt="begin" delay="0">
                                              <p:tn val="140"/>
                                            </p:cond>
                                          </p:stCondLst>
                                          <p:endCondLst>
                                            <p:cond evt="onStopAudio" delay="0">
                                              <p:tgtEl>
                                                <p:sldTgt/>
                                              </p:tgtEl>
                                            </p:cond>
                                          </p:endCondLst>
                                        </p:cTn>
                                        <p:tgtEl>
                                          <p:sndTgt r:embed="rId2" name="bomb.wav"/>
                                        </p:tgtEl>
                                      </p:cMediaNode>
                                    </p:audio>
                                  </p:subTnLst>
                                </p:cTn>
                              </p:par>
                              <p:par>
                                <p:cTn id="143" presetID="1" presetClass="exit" presetSubtype="0" fill="hold" grpId="1" nodeType="withEffect">
                                  <p:stCondLst>
                                    <p:cond delay="0"/>
                                  </p:stCondLst>
                                  <p:childTnLst>
                                    <p:set>
                                      <p:cBhvr>
                                        <p:cTn id="144" dur="1" fill="hold">
                                          <p:stCondLst>
                                            <p:cond delay="0"/>
                                          </p:stCondLst>
                                        </p:cTn>
                                        <p:tgtEl>
                                          <p:spTgt spid="43"/>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44"/>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45"/>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46"/>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47"/>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48"/>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49"/>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11" grpId="0"/>
      <p:bldP spid="4" grpId="0" animBg="1"/>
      <p:bldP spid="4" grpId="1" animBg="1"/>
      <p:bldP spid="4" grpId="2" animBg="1"/>
      <p:bldP spid="14" grpId="0" animBg="1"/>
      <p:bldP spid="16" grpId="0" animBg="1"/>
      <p:bldP spid="16" grpId="1" animBg="1"/>
      <p:bldP spid="16" grpId="2" animBg="1"/>
      <p:bldP spid="35" grpId="0" animBg="1"/>
      <p:bldP spid="35"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1" grpId="1" animBg="1"/>
      <p:bldP spid="43" grpId="0" animBg="1"/>
      <p:bldP spid="43" grpId="1" animBg="1"/>
      <p:bldP spid="44" grpId="0" animBg="1"/>
      <p:bldP spid="44" grpId="1" animBg="1"/>
      <p:bldP spid="45" grpId="0" animBg="1"/>
      <p:bldP spid="45" grpId="1" animBg="1"/>
      <p:bldP spid="46" grpId="0" animBg="1"/>
      <p:bldP spid="46" grpId="1" animBg="1"/>
      <p:bldP spid="47" grpId="0" animBg="1"/>
      <p:bldP spid="48" grpId="0" animBg="1"/>
      <p:bldP spid="48" grpId="1" animBg="1"/>
      <p:bldP spid="49" grpId="0" animBg="1"/>
      <p:bldP spid="4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CE402773-B51D-4B6E-91BE-8E7560502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3F613DC-AF5A-4596-9D5B-0B097DF7EB19}"/>
              </a:ext>
            </a:extLst>
          </p:cNvPr>
          <p:cNvSpPr txBox="1"/>
          <p:nvPr/>
        </p:nvSpPr>
        <p:spPr>
          <a:xfrm>
            <a:off x="865414" y="529140"/>
            <a:ext cx="10482943" cy="954107"/>
          </a:xfrm>
          <a:prstGeom prst="rect">
            <a:avLst/>
          </a:prstGeom>
          <a:noFill/>
        </p:spPr>
        <p:txBody>
          <a:bodyPr wrap="square" rtlCol="0">
            <a:spAutoFit/>
          </a:bodyPr>
          <a:lstStyle/>
          <a:p>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hỏi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 Theo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truyền</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thuyết</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Ông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già</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Noel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phát</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quà</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bằng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phương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tiện</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50" name="Picture 2" descr="Hình ảnh Bộ Xe, Xe Clipart, Bộ Xe, Phim Hoạt Hình Xe miễn phí tải tập tin  PNG PSDComment và Vector">
            <a:extLst>
              <a:ext uri="{FF2B5EF4-FFF2-40B4-BE49-F238E27FC236}">
                <a16:creationId xmlns:a16="http://schemas.microsoft.com/office/drawing/2014/main" id="{54F325AE-24E6-4F0E-BF5A-A2C4844A631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5938" r="90000">
                        <a14:foregroundMark x1="14844" y1="52656" x2="14844" y2="52656"/>
                        <a14:foregroundMark x1="9219" y1="60469" x2="9219" y2="60469"/>
                        <a14:foregroundMark x1="5938" y1="60469" x2="5938" y2="60469"/>
                        <a14:foregroundMark x1="15313" y1="52344" x2="15313" y2="52344"/>
                        <a14:foregroundMark x1="28438" y1="61563" x2="28438" y2="61563"/>
                        <a14:foregroundMark x1="28750" y1="65469" x2="28281" y2="64688"/>
                        <a14:foregroundMark x1="45156" y1="39063" x2="45156" y2="39063"/>
                        <a14:foregroundMark x1="51719" y1="38281" x2="51719" y2="38281"/>
                        <a14:foregroundMark x1="50156" y1="37344" x2="50156" y2="37344"/>
                        <a14:foregroundMark x1="47969" y1="38438" x2="47969" y2="38438"/>
                        <a14:foregroundMark x1="62031" y1="39063" x2="62031" y2="39063"/>
                        <a14:foregroundMark x1="58438" y1="38438" x2="58438" y2="38438"/>
                        <a14:foregroundMark x1="74063" y1="42813" x2="74063" y2="42813"/>
                        <a14:foregroundMark x1="72656" y1="62813" x2="72656" y2="62813"/>
                        <a14:foregroundMark x1="70781" y1="60469" x2="70781" y2="60469"/>
                        <a14:foregroundMark x1="35938" y1="39063" x2="35938" y2="39063"/>
                      </a14:backgroundRemoval>
                    </a14:imgEffect>
                  </a14:imgLayer>
                </a14:imgProps>
              </a:ext>
              <a:ext uri="{28A0092B-C50C-407E-A947-70E740481C1C}">
                <a14:useLocalDpi xmlns:a14="http://schemas.microsoft.com/office/drawing/2010/main" val="0"/>
              </a:ext>
            </a:extLst>
          </a:blip>
          <a:srcRect/>
          <a:stretch>
            <a:fillRect/>
          </a:stretch>
        </p:blipFill>
        <p:spPr bwMode="auto">
          <a:xfrm>
            <a:off x="8293379" y="1420586"/>
            <a:ext cx="3054978" cy="30549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Xe Tuần Lộc Giáng Sinh Thiết Kế Các Vector, ông Già Noel, Xe Trượt  Tuyết, Chúc Mừng Vector và PNG với nền trong suốt để tải xuống miễn phí">
            <a:extLst>
              <a:ext uri="{FF2B5EF4-FFF2-40B4-BE49-F238E27FC236}">
                <a16:creationId xmlns:a16="http://schemas.microsoft.com/office/drawing/2014/main" id="{4B4BBB53-B161-49D0-8DD8-0857DDFDBD4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5000">
                        <a14:foregroundMark x1="90833" y1="48500" x2="90833" y2="48500"/>
                        <a14:foregroundMark x1="91583" y1="43583" x2="91583" y2="43583"/>
                        <a14:foregroundMark x1="95000" y1="40417" x2="95000" y2="40417"/>
                      </a14:backgroundRemoval>
                    </a14:imgEffect>
                  </a14:imgLayer>
                </a14:imgProps>
              </a:ext>
              <a:ext uri="{28A0092B-C50C-407E-A947-70E740481C1C}">
                <a14:useLocalDpi xmlns:a14="http://schemas.microsoft.com/office/drawing/2010/main" val="0"/>
              </a:ext>
            </a:extLst>
          </a:blip>
          <a:srcRect/>
          <a:stretch>
            <a:fillRect/>
          </a:stretch>
        </p:blipFill>
        <p:spPr bwMode="auto">
          <a:xfrm rot="21314089">
            <a:off x="884386" y="147724"/>
            <a:ext cx="56007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ình ảnh Tàu Hỏa đồ Chơi tải xuống miễn phí - Pikbest">
            <a:extLst>
              <a:ext uri="{FF2B5EF4-FFF2-40B4-BE49-F238E27FC236}">
                <a16:creationId xmlns:a16="http://schemas.microsoft.com/office/drawing/2014/main" id="{79CE2D48-34CD-4188-BDC7-EA22C92D586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6765" r="90000">
                        <a14:foregroundMark x1="89412" y1="64412" x2="89412" y2="64412"/>
                        <a14:foregroundMark x1="10294" y1="58235" x2="10294" y2="58235"/>
                        <a14:foregroundMark x1="6765" y1="59118" x2="6765" y2="59118"/>
                      </a14:backgroundRemoval>
                    </a14:imgEffect>
                  </a14:imgLayer>
                </a14:imgProps>
              </a:ext>
              <a:ext uri="{28A0092B-C50C-407E-A947-70E740481C1C}">
                <a14:useLocalDpi xmlns:a14="http://schemas.microsoft.com/office/drawing/2010/main" val="0"/>
              </a:ext>
            </a:extLst>
          </a:blip>
          <a:srcRect/>
          <a:stretch>
            <a:fillRect/>
          </a:stretch>
        </p:blipFill>
        <p:spPr bwMode="auto">
          <a:xfrm>
            <a:off x="6768519" y="2708133"/>
            <a:ext cx="4985660" cy="49856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C0EFA10-7A3E-44BA-87FC-C00A80F93555}"/>
              </a:ext>
            </a:extLst>
          </p:cNvPr>
          <p:cNvPicPr>
            <a:picLocks noChangeAspect="1"/>
          </p:cNvPicPr>
          <p:nvPr/>
        </p:nvPicPr>
        <p:blipFill>
          <a:blip r:embed="rId12"/>
          <a:stretch>
            <a:fillRect/>
          </a:stretch>
        </p:blipFill>
        <p:spPr>
          <a:xfrm>
            <a:off x="7371829" y="2374693"/>
            <a:ext cx="1140051" cy="1341236"/>
          </a:xfrm>
          <a:prstGeom prst="rect">
            <a:avLst/>
          </a:prstGeom>
        </p:spPr>
      </p:pic>
      <p:pic>
        <p:nvPicPr>
          <p:cNvPr id="7" name="Picture 6">
            <a:extLst>
              <a:ext uri="{FF2B5EF4-FFF2-40B4-BE49-F238E27FC236}">
                <a16:creationId xmlns:a16="http://schemas.microsoft.com/office/drawing/2014/main" id="{AE8FD808-AC1D-41AE-959A-5E7690B7C5BB}"/>
              </a:ext>
            </a:extLst>
          </p:cNvPr>
          <p:cNvPicPr>
            <a:picLocks noChangeAspect="1"/>
          </p:cNvPicPr>
          <p:nvPr/>
        </p:nvPicPr>
        <p:blipFill>
          <a:blip r:embed="rId13"/>
          <a:stretch>
            <a:fillRect/>
          </a:stretch>
        </p:blipFill>
        <p:spPr>
          <a:xfrm>
            <a:off x="5783263" y="5015031"/>
            <a:ext cx="1140051" cy="1341236"/>
          </a:xfrm>
          <a:prstGeom prst="rect">
            <a:avLst/>
          </a:prstGeom>
        </p:spPr>
      </p:pic>
      <p:pic>
        <p:nvPicPr>
          <p:cNvPr id="15" name="Picture 14">
            <a:extLst>
              <a:ext uri="{FF2B5EF4-FFF2-40B4-BE49-F238E27FC236}">
                <a16:creationId xmlns:a16="http://schemas.microsoft.com/office/drawing/2014/main" id="{47BE75F1-941B-4EEA-BA56-8CA9EC55BECC}"/>
              </a:ext>
            </a:extLst>
          </p:cNvPr>
          <p:cNvPicPr>
            <a:picLocks noChangeAspect="1"/>
          </p:cNvPicPr>
          <p:nvPr/>
        </p:nvPicPr>
        <p:blipFill>
          <a:blip r:embed="rId14"/>
          <a:stretch>
            <a:fillRect/>
          </a:stretch>
        </p:blipFill>
        <p:spPr>
          <a:xfrm>
            <a:off x="1757678" y="3990355"/>
            <a:ext cx="1133954" cy="1341236"/>
          </a:xfrm>
          <a:prstGeom prst="rect">
            <a:avLst/>
          </a:prstGeom>
        </p:spPr>
      </p:pic>
      <p:pic>
        <p:nvPicPr>
          <p:cNvPr id="16" name="Picture 15" descr="dong-ho-bao-thuc-17065_1_1.jpg">
            <a:extLst>
              <a:ext uri="{FF2B5EF4-FFF2-40B4-BE49-F238E27FC236}">
                <a16:creationId xmlns:a16="http://schemas.microsoft.com/office/drawing/2014/main" id="{AAF895EB-2DC3-4F99-BEE3-BFC40CDE6888}"/>
              </a:ext>
            </a:extLst>
          </p:cNvPr>
          <p:cNvPicPr>
            <a:picLocks noChangeAspect="1"/>
          </p:cNvPicPr>
          <p:nvPr/>
        </p:nvPicPr>
        <p:blipFill>
          <a:blip r:embed="rId15"/>
          <a:srcRect/>
          <a:stretch>
            <a:fillRect/>
          </a:stretch>
        </p:blipFill>
        <p:spPr bwMode="auto">
          <a:xfrm>
            <a:off x="4506344" y="5369039"/>
            <a:ext cx="914400" cy="1407319"/>
          </a:xfrm>
          <a:prstGeom prst="rect">
            <a:avLst/>
          </a:prstGeom>
          <a:noFill/>
          <a:ln w="9525">
            <a:noFill/>
            <a:miter lim="800000"/>
            <a:headEnd/>
            <a:tailEnd/>
          </a:ln>
        </p:spPr>
      </p:pic>
      <p:sp>
        <p:nvSpPr>
          <p:cNvPr id="17" name="Oval 16">
            <a:extLst>
              <a:ext uri="{FF2B5EF4-FFF2-40B4-BE49-F238E27FC236}">
                <a16:creationId xmlns:a16="http://schemas.microsoft.com/office/drawing/2014/main" id="{111EB211-B7FE-4AB7-BA82-3C6017968495}"/>
              </a:ext>
            </a:extLst>
          </p:cNvPr>
          <p:cNvSpPr/>
          <p:nvPr/>
        </p:nvSpPr>
        <p:spPr>
          <a:xfrm>
            <a:off x="4677795" y="5940538"/>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5</a:t>
            </a:r>
          </a:p>
        </p:txBody>
      </p:sp>
      <p:sp>
        <p:nvSpPr>
          <p:cNvPr id="18" name="Oval 17">
            <a:extLst>
              <a:ext uri="{FF2B5EF4-FFF2-40B4-BE49-F238E27FC236}">
                <a16:creationId xmlns:a16="http://schemas.microsoft.com/office/drawing/2014/main" id="{2173ED50-4B22-4AC1-9784-15920A9D5360}"/>
              </a:ext>
            </a:extLst>
          </p:cNvPr>
          <p:cNvSpPr/>
          <p:nvPr/>
        </p:nvSpPr>
        <p:spPr>
          <a:xfrm>
            <a:off x="4677795" y="5940538"/>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4</a:t>
            </a:r>
          </a:p>
        </p:txBody>
      </p:sp>
      <p:sp>
        <p:nvSpPr>
          <p:cNvPr id="19" name="Oval 18">
            <a:extLst>
              <a:ext uri="{FF2B5EF4-FFF2-40B4-BE49-F238E27FC236}">
                <a16:creationId xmlns:a16="http://schemas.microsoft.com/office/drawing/2014/main" id="{324AB86A-2704-433C-9304-983299B8CC16}"/>
              </a:ext>
            </a:extLst>
          </p:cNvPr>
          <p:cNvSpPr/>
          <p:nvPr/>
        </p:nvSpPr>
        <p:spPr>
          <a:xfrm>
            <a:off x="4677795" y="5940538"/>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3</a:t>
            </a:r>
          </a:p>
        </p:txBody>
      </p:sp>
      <p:sp>
        <p:nvSpPr>
          <p:cNvPr id="20" name="Oval 19">
            <a:extLst>
              <a:ext uri="{FF2B5EF4-FFF2-40B4-BE49-F238E27FC236}">
                <a16:creationId xmlns:a16="http://schemas.microsoft.com/office/drawing/2014/main" id="{5D26331B-3B56-4129-99D4-348750A1EB31}"/>
              </a:ext>
            </a:extLst>
          </p:cNvPr>
          <p:cNvSpPr/>
          <p:nvPr/>
        </p:nvSpPr>
        <p:spPr>
          <a:xfrm>
            <a:off x="4677795" y="5940538"/>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2</a:t>
            </a:r>
          </a:p>
        </p:txBody>
      </p:sp>
      <p:sp>
        <p:nvSpPr>
          <p:cNvPr id="21" name="Oval 20">
            <a:extLst>
              <a:ext uri="{FF2B5EF4-FFF2-40B4-BE49-F238E27FC236}">
                <a16:creationId xmlns:a16="http://schemas.microsoft.com/office/drawing/2014/main" id="{51E0110A-5987-4BBF-8169-32CA0042A2AC}"/>
              </a:ext>
            </a:extLst>
          </p:cNvPr>
          <p:cNvSpPr/>
          <p:nvPr/>
        </p:nvSpPr>
        <p:spPr>
          <a:xfrm>
            <a:off x="4677795" y="5940538"/>
            <a:ext cx="531019" cy="486966"/>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3000" b="1" dirty="0">
              <a:solidFill>
                <a:schemeClr val="tx1"/>
              </a:solidFill>
            </a:endParaRPr>
          </a:p>
        </p:txBody>
      </p:sp>
      <p:sp>
        <p:nvSpPr>
          <p:cNvPr id="22" name="Oval 21">
            <a:extLst>
              <a:ext uri="{FF2B5EF4-FFF2-40B4-BE49-F238E27FC236}">
                <a16:creationId xmlns:a16="http://schemas.microsoft.com/office/drawing/2014/main" id="{4A2383AC-2B83-4245-B178-A35E88C43809}"/>
              </a:ext>
            </a:extLst>
          </p:cNvPr>
          <p:cNvSpPr/>
          <p:nvPr/>
        </p:nvSpPr>
        <p:spPr>
          <a:xfrm>
            <a:off x="4677795" y="5940538"/>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1</a:t>
            </a:r>
          </a:p>
        </p:txBody>
      </p:sp>
      <p:sp>
        <p:nvSpPr>
          <p:cNvPr id="23" name="Oval 22">
            <a:extLst>
              <a:ext uri="{FF2B5EF4-FFF2-40B4-BE49-F238E27FC236}">
                <a16:creationId xmlns:a16="http://schemas.microsoft.com/office/drawing/2014/main" id="{5B50E32F-5C7C-4AB9-9291-5ECC87013144}"/>
              </a:ext>
            </a:extLst>
          </p:cNvPr>
          <p:cNvSpPr/>
          <p:nvPr/>
        </p:nvSpPr>
        <p:spPr>
          <a:xfrm>
            <a:off x="4677795" y="5940538"/>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0</a:t>
            </a:r>
          </a:p>
        </p:txBody>
      </p:sp>
      <p:pic>
        <p:nvPicPr>
          <p:cNvPr id="24" name="Picture 23" descr="dong-ho-bao-thuc-17065_1_1.jpg">
            <a:extLst>
              <a:ext uri="{FF2B5EF4-FFF2-40B4-BE49-F238E27FC236}">
                <a16:creationId xmlns:a16="http://schemas.microsoft.com/office/drawing/2014/main" id="{854CF542-A4FC-4767-BAD8-F6BFFC4FF03A}"/>
              </a:ext>
            </a:extLst>
          </p:cNvPr>
          <p:cNvPicPr>
            <a:picLocks noChangeAspect="1"/>
          </p:cNvPicPr>
          <p:nvPr/>
        </p:nvPicPr>
        <p:blipFill>
          <a:blip r:embed="rId15"/>
          <a:srcRect/>
          <a:stretch>
            <a:fillRect/>
          </a:stretch>
        </p:blipFill>
        <p:spPr bwMode="auto">
          <a:xfrm>
            <a:off x="4506344" y="5390470"/>
            <a:ext cx="914400" cy="1407319"/>
          </a:xfrm>
          <a:prstGeom prst="rect">
            <a:avLst/>
          </a:prstGeom>
          <a:noFill/>
          <a:ln w="9525">
            <a:noFill/>
            <a:miter lim="800000"/>
            <a:headEnd/>
            <a:tailEnd/>
          </a:ln>
        </p:spPr>
      </p:pic>
      <p:sp>
        <p:nvSpPr>
          <p:cNvPr id="25" name="Oval 24">
            <a:extLst>
              <a:ext uri="{FF2B5EF4-FFF2-40B4-BE49-F238E27FC236}">
                <a16:creationId xmlns:a16="http://schemas.microsoft.com/office/drawing/2014/main" id="{A0CA71C0-97C9-42AE-B606-B3168CE4DA8B}"/>
              </a:ext>
            </a:extLst>
          </p:cNvPr>
          <p:cNvSpPr/>
          <p:nvPr/>
        </p:nvSpPr>
        <p:spPr>
          <a:xfrm>
            <a:off x="4677795" y="5961970"/>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5</a:t>
            </a:r>
          </a:p>
        </p:txBody>
      </p:sp>
      <p:sp>
        <p:nvSpPr>
          <p:cNvPr id="26" name="Oval 25">
            <a:extLst>
              <a:ext uri="{FF2B5EF4-FFF2-40B4-BE49-F238E27FC236}">
                <a16:creationId xmlns:a16="http://schemas.microsoft.com/office/drawing/2014/main" id="{85338AAD-3E82-4E91-85B4-34E390EC6402}"/>
              </a:ext>
            </a:extLst>
          </p:cNvPr>
          <p:cNvSpPr/>
          <p:nvPr/>
        </p:nvSpPr>
        <p:spPr>
          <a:xfrm>
            <a:off x="4677795" y="5961970"/>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4</a:t>
            </a:r>
          </a:p>
        </p:txBody>
      </p:sp>
      <p:sp>
        <p:nvSpPr>
          <p:cNvPr id="27" name="Oval 26">
            <a:extLst>
              <a:ext uri="{FF2B5EF4-FFF2-40B4-BE49-F238E27FC236}">
                <a16:creationId xmlns:a16="http://schemas.microsoft.com/office/drawing/2014/main" id="{1D917913-549A-49ED-9B87-4AB852436455}"/>
              </a:ext>
            </a:extLst>
          </p:cNvPr>
          <p:cNvSpPr/>
          <p:nvPr/>
        </p:nvSpPr>
        <p:spPr>
          <a:xfrm>
            <a:off x="4677795" y="5961970"/>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3</a:t>
            </a:r>
          </a:p>
        </p:txBody>
      </p:sp>
      <p:sp>
        <p:nvSpPr>
          <p:cNvPr id="28" name="Oval 27">
            <a:extLst>
              <a:ext uri="{FF2B5EF4-FFF2-40B4-BE49-F238E27FC236}">
                <a16:creationId xmlns:a16="http://schemas.microsoft.com/office/drawing/2014/main" id="{6C75163A-3947-4F54-B33A-E3FC147BD182}"/>
              </a:ext>
            </a:extLst>
          </p:cNvPr>
          <p:cNvSpPr/>
          <p:nvPr/>
        </p:nvSpPr>
        <p:spPr>
          <a:xfrm>
            <a:off x="4677795" y="5961970"/>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2</a:t>
            </a:r>
          </a:p>
        </p:txBody>
      </p:sp>
      <p:sp>
        <p:nvSpPr>
          <p:cNvPr id="29" name="Oval 28">
            <a:extLst>
              <a:ext uri="{FF2B5EF4-FFF2-40B4-BE49-F238E27FC236}">
                <a16:creationId xmlns:a16="http://schemas.microsoft.com/office/drawing/2014/main" id="{9AA8D227-6E97-4C6C-B760-0CA682DCD997}"/>
              </a:ext>
            </a:extLst>
          </p:cNvPr>
          <p:cNvSpPr/>
          <p:nvPr/>
        </p:nvSpPr>
        <p:spPr>
          <a:xfrm>
            <a:off x="4677795" y="5961970"/>
            <a:ext cx="531019" cy="488156"/>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3000" b="1" dirty="0">
              <a:solidFill>
                <a:schemeClr val="tx1"/>
              </a:solidFill>
            </a:endParaRPr>
          </a:p>
        </p:txBody>
      </p:sp>
      <p:sp>
        <p:nvSpPr>
          <p:cNvPr id="30" name="Oval 29">
            <a:extLst>
              <a:ext uri="{FF2B5EF4-FFF2-40B4-BE49-F238E27FC236}">
                <a16:creationId xmlns:a16="http://schemas.microsoft.com/office/drawing/2014/main" id="{05DEA5D3-A473-4383-AFD3-781F2E050034}"/>
              </a:ext>
            </a:extLst>
          </p:cNvPr>
          <p:cNvSpPr/>
          <p:nvPr/>
        </p:nvSpPr>
        <p:spPr>
          <a:xfrm>
            <a:off x="4677795" y="5961970"/>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1</a:t>
            </a:r>
          </a:p>
        </p:txBody>
      </p:sp>
      <p:sp>
        <p:nvSpPr>
          <p:cNvPr id="31" name="Oval 30">
            <a:extLst>
              <a:ext uri="{FF2B5EF4-FFF2-40B4-BE49-F238E27FC236}">
                <a16:creationId xmlns:a16="http://schemas.microsoft.com/office/drawing/2014/main" id="{91702F8B-7CB3-4488-9A46-CEBA930DB4A0}"/>
              </a:ext>
            </a:extLst>
          </p:cNvPr>
          <p:cNvSpPr/>
          <p:nvPr/>
        </p:nvSpPr>
        <p:spPr>
          <a:xfrm>
            <a:off x="4677795" y="5961970"/>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0</a:t>
            </a:r>
          </a:p>
        </p:txBody>
      </p:sp>
      <p:pic>
        <p:nvPicPr>
          <p:cNvPr id="33" name="Picture 32">
            <a:hlinkClick r:id="rId16" action="ppaction://hlinksldjump"/>
            <a:extLst>
              <a:ext uri="{FF2B5EF4-FFF2-40B4-BE49-F238E27FC236}">
                <a16:creationId xmlns:a16="http://schemas.microsoft.com/office/drawing/2014/main" id="{93B84C06-9C6D-4A69-91AC-E9F88259F6E8}"/>
              </a:ext>
            </a:extLst>
          </p:cNvPr>
          <p:cNvPicPr>
            <a:picLocks noChangeAspect="1"/>
          </p:cNvPicPr>
          <p:nvPr/>
        </p:nvPicPr>
        <p:blipFill>
          <a:blip r:embed="rId17"/>
          <a:stretch>
            <a:fillRect/>
          </a:stretch>
        </p:blipFill>
        <p:spPr>
          <a:xfrm>
            <a:off x="11062175" y="166235"/>
            <a:ext cx="723527" cy="427939"/>
          </a:xfrm>
          <a:prstGeom prst="rect">
            <a:avLst/>
          </a:prstGeom>
        </p:spPr>
      </p:pic>
    </p:spTree>
    <p:extLst>
      <p:ext uri="{BB962C8B-B14F-4D97-AF65-F5344CB8AC3E}">
        <p14:creationId xmlns:p14="http://schemas.microsoft.com/office/powerpoint/2010/main" val="376974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wipe(down)">
                                      <p:cBhvr>
                                        <p:cTn id="15" dur="500"/>
                                        <p:tgtEl>
                                          <p:spTgt spid="205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par>
                                <p:cTn id="21" presetID="22" presetClass="entr" presetSubtype="2"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right)">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8"/>
                                        </p:tgtEl>
                                        <p:attrNameLst>
                                          <p:attrName>style.visibility</p:attrName>
                                        </p:attrNameLst>
                                      </p:cBhvr>
                                      <p:to>
                                        <p:strVal val="visible"/>
                                      </p:to>
                                    </p:set>
                                    <p:animEffect transition="in" filter="barn(inVertical)">
                                      <p:cBhvr>
                                        <p:cTn id="28" dur="500"/>
                                        <p:tgtEl>
                                          <p:spTgt spid="2058"/>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050"/>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2050"/>
                                        </p:tgtEl>
                                      </p:cBhvr>
                                    </p:animEffect>
                                    <p:set>
                                      <p:cBhvr>
                                        <p:cTn id="37" dur="1" fill="hold">
                                          <p:stCondLst>
                                            <p:cond delay="499"/>
                                          </p:stCondLst>
                                        </p:cTn>
                                        <p:tgtEl>
                                          <p:spTgt spid="205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bomb.wav"/>
                                        </p:tgtEl>
                                      </p:cMediaNode>
                                    </p:audio>
                                  </p:subTnLst>
                                </p:cTn>
                              </p:par>
                              <p:par>
                                <p:cTn id="38" presetID="3" presetClass="exit" presetSubtype="10" fill="hold" nodeType="withEffect">
                                  <p:stCondLst>
                                    <p:cond delay="0"/>
                                  </p:stCondLst>
                                  <p:childTnLst>
                                    <p:animEffect transition="out" filter="blinds(horizontal)">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41" restart="whenNotActive" fill="hold" evtFilter="cancelBubble" nodeType="interactiveSeq">
                <p:stCondLst>
                  <p:cond evt="onClick" delay="0">
                    <p:tgtEl>
                      <p:spTgt spid="2058"/>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2058"/>
                                        </p:tgtEl>
                                      </p:cBhvr>
                                    </p:animEffect>
                                    <p:set>
                                      <p:cBhvr>
                                        <p:cTn id="46" dur="1" fill="hold">
                                          <p:stCondLst>
                                            <p:cond delay="499"/>
                                          </p:stCondLst>
                                        </p:cTn>
                                        <p:tgtEl>
                                          <p:spTgt spid="205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par>
                                <p:cTn id="47" presetID="3" presetClass="exit" presetSubtype="10" fill="hold" nodeType="withEffect">
                                  <p:stCondLst>
                                    <p:cond delay="0"/>
                                  </p:stCondLst>
                                  <p:childTnLst>
                                    <p:animEffect transition="out" filter="blinds(horizontal)">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058"/>
                  </p:tgtEl>
                </p:cond>
              </p:nextCondLst>
            </p:seq>
            <p:seq concurrent="1" nextAc="seek">
              <p:cTn id="50" restart="whenNotActive" fill="hold" evtFilter="cancelBubble" nodeType="interactiveSeq">
                <p:stCondLst>
                  <p:cond evt="onClick" delay="0">
                    <p:tgtEl>
                      <p:spTgt spid="2054"/>
                    </p:tgtEl>
                  </p:cond>
                </p:stCondLst>
                <p:endSync evt="end" delay="0">
                  <p:rtn val="all"/>
                </p:endSync>
                <p:childTnLst>
                  <p:par>
                    <p:cTn id="51" fill="hold">
                      <p:stCondLst>
                        <p:cond delay="0"/>
                      </p:stCondLst>
                      <p:childTnLst>
                        <p:par>
                          <p:cTn id="52" fill="hold">
                            <p:stCondLst>
                              <p:cond delay="0"/>
                            </p:stCondLst>
                            <p:childTnLst>
                              <p:par>
                                <p:cTn id="53" presetID="6" presetClass="emph" presetSubtype="0" fill="hold" nodeType="clickEffect">
                                  <p:stCondLst>
                                    <p:cond delay="0"/>
                                  </p:stCondLst>
                                  <p:childTnLst>
                                    <p:animScale>
                                      <p:cBhvr>
                                        <p:cTn id="54" dur="1000" fill="hold"/>
                                        <p:tgtEl>
                                          <p:spTgt spid="2054"/>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3" presetClass="exit" presetSubtype="10" fill="hold" nodeType="withEffect">
                                  <p:stCondLst>
                                    <p:cond delay="0"/>
                                  </p:stCondLst>
                                  <p:childTnLst>
                                    <p:animEffect transition="out" filter="blinds(horizontal)">
                                      <p:cBhvr>
                                        <p:cTn id="56" dur="500"/>
                                        <p:tgtEl>
                                          <p:spTgt spid="2050"/>
                                        </p:tgtEl>
                                      </p:cBhvr>
                                    </p:animEffect>
                                    <p:set>
                                      <p:cBhvr>
                                        <p:cTn id="57" dur="1" fill="hold">
                                          <p:stCondLst>
                                            <p:cond delay="499"/>
                                          </p:stCondLst>
                                        </p:cTn>
                                        <p:tgtEl>
                                          <p:spTgt spid="2050"/>
                                        </p:tgtEl>
                                        <p:attrNameLst>
                                          <p:attrName>style.visibility</p:attrName>
                                        </p:attrNameLst>
                                      </p:cBhvr>
                                      <p:to>
                                        <p:strVal val="hidden"/>
                                      </p:to>
                                    </p:set>
                                  </p:childTnLst>
                                </p:cTn>
                              </p:par>
                              <p:par>
                                <p:cTn id="58" presetID="3" presetClass="exit" presetSubtype="10" fill="hold" nodeType="withEffect">
                                  <p:stCondLst>
                                    <p:cond delay="0"/>
                                  </p:stCondLst>
                                  <p:childTnLst>
                                    <p:animEffect transition="out" filter="blinds(horizontal)">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2" presetClass="exit" presetSubtype="4" fill="hold" nodeType="withEffect">
                                  <p:stCondLst>
                                    <p:cond delay="0"/>
                                  </p:stCondLst>
                                  <p:childTnLst>
                                    <p:anim calcmode="lin" valueType="num">
                                      <p:cBhvr additive="base">
                                        <p:cTn id="62" dur="500"/>
                                        <p:tgtEl>
                                          <p:spTgt spid="2058"/>
                                        </p:tgtEl>
                                        <p:attrNameLst>
                                          <p:attrName>ppt_y</p:attrName>
                                        </p:attrNameLst>
                                      </p:cBhvr>
                                      <p:tavLst>
                                        <p:tav tm="0">
                                          <p:val>
                                            <p:strVal val="#ppt_y"/>
                                          </p:val>
                                        </p:tav>
                                        <p:tav tm="100000">
                                          <p:val>
                                            <p:strVal val="#ppt_y+#ppt_h*1.125000"/>
                                          </p:val>
                                        </p:tav>
                                      </p:tavLst>
                                    </p:anim>
                                    <p:animEffect transition="out" filter="wipe(down)">
                                      <p:cBhvr>
                                        <p:cTn id="63" dur="500"/>
                                        <p:tgtEl>
                                          <p:spTgt spid="2058"/>
                                        </p:tgtEl>
                                      </p:cBhvr>
                                    </p:animEffect>
                                    <p:set>
                                      <p:cBhvr>
                                        <p:cTn id="64" dur="1" fill="hold">
                                          <p:stCondLst>
                                            <p:cond delay="499"/>
                                          </p:stCondLst>
                                        </p:cTn>
                                        <p:tgtEl>
                                          <p:spTgt spid="2058"/>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054"/>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3" presetClass="exit" presetSubtype="10" fill="hold" nodeType="clickEffect">
                                  <p:stCondLst>
                                    <p:cond delay="0"/>
                                  </p:stCondLst>
                                  <p:childTnLst>
                                    <p:animEffect transition="out" filter="blinds(horizontal)">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par>
                          <p:cTn id="74" fill="hold">
                            <p:stCondLst>
                              <p:cond delay="500"/>
                            </p:stCondLst>
                            <p:childTnLst>
                              <p:par>
                                <p:cTn id="75" presetID="20" presetClass="entr" presetSubtype="0"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edge">
                                      <p:cBhvr>
                                        <p:cTn id="77" dur="1000"/>
                                        <p:tgtEl>
                                          <p:spTgt spid="17"/>
                                        </p:tgtEl>
                                      </p:cBhvr>
                                    </p:animEffec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par>
                          <p:cTn id="78" fill="hold">
                            <p:stCondLst>
                              <p:cond delay="1500"/>
                            </p:stCondLst>
                            <p:childTnLst>
                              <p:par>
                                <p:cTn id="79" presetID="20" presetClass="entr" presetSubtype="0" fill="hold" grpId="0" nodeType="after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edge">
                                      <p:cBhvr>
                                        <p:cTn id="81" dur="1000"/>
                                        <p:tgtEl>
                                          <p:spTgt spid="18"/>
                                        </p:tgtEl>
                                      </p:cBhvr>
                                    </p:animEffect>
                                  </p:childTnLst>
                                  <p:subTnLst>
                                    <p:audio>
                                      <p:cMediaNode>
                                        <p:cTn display="0" masterRel="sameClick">
                                          <p:stCondLst>
                                            <p:cond evt="begin" delay="0">
                                              <p:tn val="79"/>
                                            </p:cond>
                                          </p:stCondLst>
                                          <p:endCondLst>
                                            <p:cond evt="onStopAudio" delay="0">
                                              <p:tgtEl>
                                                <p:sldTgt/>
                                              </p:tgtEl>
                                            </p:cond>
                                          </p:endCondLst>
                                        </p:cTn>
                                        <p:tgtEl>
                                          <p:sndTgt r:embed="rId4" name="click.wav"/>
                                        </p:tgtEl>
                                      </p:cMediaNode>
                                    </p:audio>
                                  </p:subTnLst>
                                </p:cTn>
                              </p:par>
                            </p:childTnLst>
                          </p:cTn>
                        </p:par>
                        <p:par>
                          <p:cTn id="82" fill="hold">
                            <p:stCondLst>
                              <p:cond delay="2500"/>
                            </p:stCondLst>
                            <p:childTnLst>
                              <p:par>
                                <p:cTn id="83" presetID="20" presetClass="entr" presetSubtype="0"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edge">
                                      <p:cBhvr>
                                        <p:cTn id="85" dur="1000"/>
                                        <p:tgtEl>
                                          <p:spTgt spid="19"/>
                                        </p:tgtEl>
                                      </p:cBhvr>
                                    </p:animEffec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childTnLst>
                          </p:cTn>
                        </p:par>
                        <p:par>
                          <p:cTn id="86" fill="hold">
                            <p:stCondLst>
                              <p:cond delay="3500"/>
                            </p:stCondLst>
                            <p:childTnLst>
                              <p:par>
                                <p:cTn id="87" presetID="20" presetClass="entr" presetSubtype="0" fill="hold" grpId="0" nodeType="after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edge">
                                      <p:cBhvr>
                                        <p:cTn id="89" dur="1000"/>
                                        <p:tgtEl>
                                          <p:spTgt spid="20"/>
                                        </p:tgtEl>
                                      </p:cBhvr>
                                    </p:animEffect>
                                  </p:childTnLst>
                                  <p:subTnLst>
                                    <p:audio>
                                      <p:cMediaNode>
                                        <p:cTn display="0" masterRel="sameClick">
                                          <p:stCondLst>
                                            <p:cond evt="begin" delay="0">
                                              <p:tn val="87"/>
                                            </p:cond>
                                          </p:stCondLst>
                                          <p:endCondLst>
                                            <p:cond evt="onStopAudio" delay="0">
                                              <p:tgtEl>
                                                <p:sldTgt/>
                                              </p:tgtEl>
                                            </p:cond>
                                          </p:endCondLst>
                                        </p:cTn>
                                        <p:tgtEl>
                                          <p:sndTgt r:embed="rId4" name="click.wav"/>
                                        </p:tgtEl>
                                      </p:cMediaNode>
                                    </p:audio>
                                  </p:subTnLst>
                                </p:cTn>
                              </p:par>
                            </p:childTnLst>
                          </p:cTn>
                        </p:par>
                        <p:par>
                          <p:cTn id="90" fill="hold">
                            <p:stCondLst>
                              <p:cond delay="4500"/>
                            </p:stCondLst>
                            <p:childTnLst>
                              <p:par>
                                <p:cTn id="91" presetID="20" presetClass="entr" presetSubtype="0"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edge">
                                      <p:cBhvr>
                                        <p:cTn id="93" dur="1000"/>
                                        <p:tgtEl>
                                          <p:spTgt spid="22"/>
                                        </p:tgtEl>
                                      </p:cBhvr>
                                    </p:animEffec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childTnLst>
                          </p:cTn>
                        </p:par>
                        <p:par>
                          <p:cTn id="94" fill="hold">
                            <p:stCondLst>
                              <p:cond delay="5500"/>
                            </p:stCondLst>
                            <p:childTnLst>
                              <p:par>
                                <p:cTn id="95" presetID="20" presetClass="entr" presetSubtype="0" fill="hold" grpId="0"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edge">
                                      <p:cBhvr>
                                        <p:cTn id="97" dur="1000"/>
                                        <p:tgtEl>
                                          <p:spTgt spid="23"/>
                                        </p:tgtEl>
                                      </p:cBhvr>
                                    </p:animEffect>
                                  </p:childTnLst>
                                  <p:subTnLst>
                                    <p:audio>
                                      <p:cMediaNode>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1" presetClass="exit" presetSubtype="0" fill="hold" grpId="1" nodeType="withEffect">
                                  <p:stCondLst>
                                    <p:cond delay="0"/>
                                  </p:stCondLst>
                                  <p:childTnLst>
                                    <p:set>
                                      <p:cBhvr>
                                        <p:cTn id="99" dur="1" fill="hold">
                                          <p:stCondLst>
                                            <p:cond delay="0"/>
                                          </p:stCondLst>
                                        </p:cTn>
                                        <p:tgtEl>
                                          <p:spTgt spid="1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18"/>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19"/>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20"/>
                                        </p:tgtEl>
                                        <p:attrNameLst>
                                          <p:attrName>style.visibility</p:attrName>
                                        </p:attrNameLst>
                                      </p:cBhvr>
                                      <p:to>
                                        <p:strVal val="hidden"/>
                                      </p:to>
                                    </p:set>
                                  </p:childTnLst>
                                </p:cTn>
                              </p:par>
                              <p:par>
                                <p:cTn id="106" presetID="1" presetClass="exit" presetSubtype="0" fill="hold" grpId="0" nodeType="withEffect">
                                  <p:stCondLst>
                                    <p:cond delay="0"/>
                                  </p:stCondLst>
                                  <p:childTnLst>
                                    <p:set>
                                      <p:cBhvr>
                                        <p:cTn id="107" dur="1" fill="hold">
                                          <p:stCondLst>
                                            <p:cond delay="0"/>
                                          </p:stCondLst>
                                        </p:cTn>
                                        <p:tgtEl>
                                          <p:spTgt spid="21"/>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3"/>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4" restart="whenNotActive" fill="hold" evtFilter="cancelBubble" nodeType="interactiveSeq">
                <p:stCondLst>
                  <p:cond evt="onClick" delay="0">
                    <p:tgtEl>
                      <p:spTgt spid="29"/>
                    </p:tgtEl>
                  </p:cond>
                </p:stCondLst>
                <p:endSync evt="end" delay="0">
                  <p:rtn val="all"/>
                </p:endSync>
                <p:childTnLst>
                  <p:par>
                    <p:cTn id="115" fill="hold">
                      <p:stCondLst>
                        <p:cond delay="0"/>
                      </p:stCondLst>
                      <p:childTnLst>
                        <p:par>
                          <p:cTn id="116" fill="hold">
                            <p:stCondLst>
                              <p:cond delay="0"/>
                            </p:stCondLst>
                            <p:childTnLst>
                              <p:par>
                                <p:cTn id="117" presetID="3" presetClass="exit" presetSubtype="10" fill="hold" nodeType="clickEffect">
                                  <p:stCondLst>
                                    <p:cond delay="0"/>
                                  </p:stCondLst>
                                  <p:childTnLst>
                                    <p:animEffect transition="out" filter="blinds(horizontal)">
                                      <p:cBhvr>
                                        <p:cTn id="118" dur="500"/>
                                        <p:tgtEl>
                                          <p:spTgt spid="29"/>
                                        </p:tgtEl>
                                      </p:cBhvr>
                                    </p:animEffect>
                                    <p:set>
                                      <p:cBhvr>
                                        <p:cTn id="119" dur="1" fill="hold">
                                          <p:stCondLst>
                                            <p:cond delay="499"/>
                                          </p:stCondLst>
                                        </p:cTn>
                                        <p:tgtEl>
                                          <p:spTgt spid="29"/>
                                        </p:tgtEl>
                                        <p:attrNameLst>
                                          <p:attrName>style.visibility</p:attrName>
                                        </p:attrNameLst>
                                      </p:cBhvr>
                                      <p:to>
                                        <p:strVal val="hidden"/>
                                      </p:to>
                                    </p:set>
                                  </p:childTnLst>
                                </p:cTn>
                              </p:par>
                            </p:childTnLst>
                          </p:cTn>
                        </p:par>
                        <p:par>
                          <p:cTn id="120" fill="hold">
                            <p:stCondLst>
                              <p:cond delay="500"/>
                            </p:stCondLst>
                            <p:childTnLst>
                              <p:par>
                                <p:cTn id="121" presetID="20" presetClass="entr" presetSubtype="0" fill="hold" grpId="0" nodeType="after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wedge">
                                      <p:cBhvr>
                                        <p:cTn id="123" dur="1000"/>
                                        <p:tgtEl>
                                          <p:spTgt spid="25"/>
                                        </p:tgtEl>
                                      </p:cBhvr>
                                    </p:animEffect>
                                  </p:childTnLst>
                                  <p:subTnLst>
                                    <p:audio>
                                      <p:cMediaNode>
                                        <p:cTn display="0" masterRel="sameClick">
                                          <p:stCondLst>
                                            <p:cond evt="begin" delay="0">
                                              <p:tn val="121"/>
                                            </p:cond>
                                          </p:stCondLst>
                                          <p:endCondLst>
                                            <p:cond evt="onStopAudio" delay="0">
                                              <p:tgtEl>
                                                <p:sldTgt/>
                                              </p:tgtEl>
                                            </p:cond>
                                          </p:endCondLst>
                                        </p:cTn>
                                        <p:tgtEl>
                                          <p:sndTgt r:embed="rId4" name="click.wav"/>
                                        </p:tgtEl>
                                      </p:cMediaNode>
                                    </p:audio>
                                  </p:subTnLst>
                                </p:cTn>
                              </p:par>
                            </p:childTnLst>
                          </p:cTn>
                        </p:par>
                        <p:par>
                          <p:cTn id="124" fill="hold">
                            <p:stCondLst>
                              <p:cond delay="1500"/>
                            </p:stCondLst>
                            <p:childTnLst>
                              <p:par>
                                <p:cTn id="125" presetID="2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wedge">
                                      <p:cBhvr>
                                        <p:cTn id="127" dur="1000"/>
                                        <p:tgtEl>
                                          <p:spTgt spid="26"/>
                                        </p:tgtEl>
                                      </p:cBhvr>
                                    </p:animEffect>
                                  </p:childTnLst>
                                  <p:subTnLst>
                                    <p:audio>
                                      <p:cMediaNode>
                                        <p:cTn display="0" masterRel="sameClick">
                                          <p:stCondLst>
                                            <p:cond evt="begin" delay="0">
                                              <p:tn val="125"/>
                                            </p:cond>
                                          </p:stCondLst>
                                          <p:endCondLst>
                                            <p:cond evt="onStopAudio" delay="0">
                                              <p:tgtEl>
                                                <p:sldTgt/>
                                              </p:tgtEl>
                                            </p:cond>
                                          </p:endCondLst>
                                        </p:cTn>
                                        <p:tgtEl>
                                          <p:sndTgt r:embed="rId4" name="click.wav"/>
                                        </p:tgtEl>
                                      </p:cMediaNode>
                                    </p:audio>
                                  </p:subTnLst>
                                </p:cTn>
                              </p:par>
                            </p:childTnLst>
                          </p:cTn>
                        </p:par>
                        <p:par>
                          <p:cTn id="128" fill="hold">
                            <p:stCondLst>
                              <p:cond delay="2500"/>
                            </p:stCondLst>
                            <p:childTnLst>
                              <p:par>
                                <p:cTn id="129" presetID="20" presetClass="entr" presetSubtype="0" fill="hold" grpId="0" nodeType="afterEffect">
                                  <p:stCondLst>
                                    <p:cond delay="0"/>
                                  </p:stCondLst>
                                  <p:childTnLst>
                                    <p:set>
                                      <p:cBhvr>
                                        <p:cTn id="130" dur="1" fill="hold">
                                          <p:stCondLst>
                                            <p:cond delay="0"/>
                                          </p:stCondLst>
                                        </p:cTn>
                                        <p:tgtEl>
                                          <p:spTgt spid="27"/>
                                        </p:tgtEl>
                                        <p:attrNameLst>
                                          <p:attrName>style.visibility</p:attrName>
                                        </p:attrNameLst>
                                      </p:cBhvr>
                                      <p:to>
                                        <p:strVal val="visible"/>
                                      </p:to>
                                    </p:set>
                                    <p:animEffect transition="in" filter="wedge">
                                      <p:cBhvr>
                                        <p:cTn id="131" dur="1000"/>
                                        <p:tgtEl>
                                          <p:spTgt spid="27"/>
                                        </p:tgtEl>
                                      </p:cBhvr>
                                    </p:animEffect>
                                  </p:childTnLst>
                                  <p:subTnLst>
                                    <p:audio>
                                      <p:cMediaNode>
                                        <p:cTn display="0" masterRel="sameClick">
                                          <p:stCondLst>
                                            <p:cond evt="begin" delay="0">
                                              <p:tn val="129"/>
                                            </p:cond>
                                          </p:stCondLst>
                                          <p:endCondLst>
                                            <p:cond evt="onStopAudio" delay="0">
                                              <p:tgtEl>
                                                <p:sldTgt/>
                                              </p:tgtEl>
                                            </p:cond>
                                          </p:endCondLst>
                                        </p:cTn>
                                        <p:tgtEl>
                                          <p:sndTgt r:embed="rId4" name="click.wav"/>
                                        </p:tgtEl>
                                      </p:cMediaNode>
                                    </p:audio>
                                  </p:subTnLst>
                                </p:cTn>
                              </p:par>
                            </p:childTnLst>
                          </p:cTn>
                        </p:par>
                        <p:par>
                          <p:cTn id="132" fill="hold">
                            <p:stCondLst>
                              <p:cond delay="3500"/>
                            </p:stCondLst>
                            <p:childTnLst>
                              <p:par>
                                <p:cTn id="133" presetID="20" presetClass="entr" presetSubtype="0" fill="hold" grpId="0" nodeType="afterEffect">
                                  <p:stCondLst>
                                    <p:cond delay="0"/>
                                  </p:stCondLst>
                                  <p:childTnLst>
                                    <p:set>
                                      <p:cBhvr>
                                        <p:cTn id="134" dur="1" fill="hold">
                                          <p:stCondLst>
                                            <p:cond delay="0"/>
                                          </p:stCondLst>
                                        </p:cTn>
                                        <p:tgtEl>
                                          <p:spTgt spid="28"/>
                                        </p:tgtEl>
                                        <p:attrNameLst>
                                          <p:attrName>style.visibility</p:attrName>
                                        </p:attrNameLst>
                                      </p:cBhvr>
                                      <p:to>
                                        <p:strVal val="visible"/>
                                      </p:to>
                                    </p:set>
                                    <p:animEffect transition="in" filter="wedge">
                                      <p:cBhvr>
                                        <p:cTn id="135" dur="1000"/>
                                        <p:tgtEl>
                                          <p:spTgt spid="28"/>
                                        </p:tgtEl>
                                      </p:cBhvr>
                                    </p:animEffect>
                                  </p:childTnLst>
                                  <p:subTnLst>
                                    <p:audio>
                                      <p:cMediaNode>
                                        <p:cTn display="0" masterRel="sameClick">
                                          <p:stCondLst>
                                            <p:cond evt="begin" delay="0">
                                              <p:tn val="133"/>
                                            </p:cond>
                                          </p:stCondLst>
                                          <p:endCondLst>
                                            <p:cond evt="onStopAudio" delay="0">
                                              <p:tgtEl>
                                                <p:sldTgt/>
                                              </p:tgtEl>
                                            </p:cond>
                                          </p:endCondLst>
                                        </p:cTn>
                                        <p:tgtEl>
                                          <p:sndTgt r:embed="rId4" name="click.wav"/>
                                        </p:tgtEl>
                                      </p:cMediaNode>
                                    </p:audio>
                                  </p:subTnLst>
                                </p:cTn>
                              </p:par>
                            </p:childTnLst>
                          </p:cTn>
                        </p:par>
                        <p:par>
                          <p:cTn id="136" fill="hold">
                            <p:stCondLst>
                              <p:cond delay="4500"/>
                            </p:stCondLst>
                            <p:childTnLst>
                              <p:par>
                                <p:cTn id="137" presetID="20" presetClass="entr" presetSubtype="0" fill="hold" grpId="0" nodeType="after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wedge">
                                      <p:cBhvr>
                                        <p:cTn id="139" dur="1000"/>
                                        <p:tgtEl>
                                          <p:spTgt spid="30"/>
                                        </p:tgtEl>
                                      </p:cBhvr>
                                    </p:animEffect>
                                  </p:childTnLst>
                                  <p:subTnLst>
                                    <p:audio>
                                      <p:cMediaNode>
                                        <p:cTn display="0" masterRel="sameClick">
                                          <p:stCondLst>
                                            <p:cond evt="begin" delay="0">
                                              <p:tn val="137"/>
                                            </p:cond>
                                          </p:stCondLst>
                                          <p:endCondLst>
                                            <p:cond evt="onStopAudio" delay="0">
                                              <p:tgtEl>
                                                <p:sldTgt/>
                                              </p:tgtEl>
                                            </p:cond>
                                          </p:endCondLst>
                                        </p:cTn>
                                        <p:tgtEl>
                                          <p:sndTgt r:embed="rId4" name="click.wav"/>
                                        </p:tgtEl>
                                      </p:cMediaNode>
                                    </p:audio>
                                  </p:subTnLst>
                                </p:cTn>
                              </p:par>
                            </p:childTnLst>
                          </p:cTn>
                        </p:par>
                        <p:par>
                          <p:cTn id="140" fill="hold">
                            <p:stCondLst>
                              <p:cond delay="5500"/>
                            </p:stCondLst>
                            <p:childTnLst>
                              <p:par>
                                <p:cTn id="141" presetID="20" presetClass="entr" presetSubtype="0" fill="hold" grpId="0" nodeType="afterEffect">
                                  <p:stCondLst>
                                    <p:cond delay="0"/>
                                  </p:stCondLst>
                                  <p:childTnLst>
                                    <p:set>
                                      <p:cBhvr>
                                        <p:cTn id="142" dur="1" fill="hold">
                                          <p:stCondLst>
                                            <p:cond delay="0"/>
                                          </p:stCondLst>
                                        </p:cTn>
                                        <p:tgtEl>
                                          <p:spTgt spid="31"/>
                                        </p:tgtEl>
                                        <p:attrNameLst>
                                          <p:attrName>style.visibility</p:attrName>
                                        </p:attrNameLst>
                                      </p:cBhvr>
                                      <p:to>
                                        <p:strVal val="visible"/>
                                      </p:to>
                                    </p:set>
                                    <p:animEffect transition="in" filter="wedge">
                                      <p:cBhvr>
                                        <p:cTn id="143" dur="1000"/>
                                        <p:tgtEl>
                                          <p:spTgt spid="31"/>
                                        </p:tgtEl>
                                      </p:cBhvr>
                                    </p:animEffect>
                                  </p:childTnLst>
                                  <p:subTnLst>
                                    <p:audio>
                                      <p:cMediaNode>
                                        <p:cTn display="0" masterRel="sameClick">
                                          <p:stCondLst>
                                            <p:cond evt="begin" delay="0">
                                              <p:tn val="141"/>
                                            </p:cond>
                                          </p:stCondLst>
                                          <p:endCondLst>
                                            <p:cond evt="onStopAudio" delay="0">
                                              <p:tgtEl>
                                                <p:sldTgt/>
                                              </p:tgtEl>
                                            </p:cond>
                                          </p:endCondLst>
                                        </p:cTn>
                                        <p:tgtEl>
                                          <p:sndTgt r:embed="rId2" name="bomb.wav"/>
                                        </p:tgtEl>
                                      </p:cMediaNode>
                                    </p:audio>
                                  </p:subTnLst>
                                </p:cTn>
                              </p:par>
                              <p:par>
                                <p:cTn id="144" presetID="1" presetClass="exit" presetSubtype="0" fill="hold" grpId="1" nodeType="withEffect">
                                  <p:stCondLst>
                                    <p:cond delay="0"/>
                                  </p:stCondLst>
                                  <p:childTnLst>
                                    <p:set>
                                      <p:cBhvr>
                                        <p:cTn id="145" dur="1" fill="hold">
                                          <p:stCondLst>
                                            <p:cond delay="0"/>
                                          </p:stCondLst>
                                        </p:cTn>
                                        <p:tgtEl>
                                          <p:spTgt spid="25"/>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26"/>
                                        </p:tgtEl>
                                        <p:attrNameLst>
                                          <p:attrName>style.visibility</p:attrName>
                                        </p:attrNameLst>
                                      </p:cBhvr>
                                      <p:to>
                                        <p:strVal val="hidden"/>
                                      </p:to>
                                    </p:set>
                                  </p:childTnLst>
                                </p:cTn>
                              </p:par>
                              <p:par>
                                <p:cTn id="148" presetID="1" presetClass="exit" presetSubtype="0" fill="hold" grpId="1" nodeType="withEffect">
                                  <p:stCondLst>
                                    <p:cond delay="0"/>
                                  </p:stCondLst>
                                  <p:childTnLst>
                                    <p:set>
                                      <p:cBhvr>
                                        <p:cTn id="149" dur="1" fill="hold">
                                          <p:stCondLst>
                                            <p:cond delay="0"/>
                                          </p:stCondLst>
                                        </p:cTn>
                                        <p:tgtEl>
                                          <p:spTgt spid="27"/>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28"/>
                                        </p:tgtEl>
                                        <p:attrNameLst>
                                          <p:attrName>style.visibility</p:attrName>
                                        </p:attrNameLst>
                                      </p:cBhvr>
                                      <p:to>
                                        <p:strVal val="hidden"/>
                                      </p:to>
                                    </p:set>
                                  </p:childTnLst>
                                </p:cTn>
                              </p:par>
                              <p:par>
                                <p:cTn id="152" presetID="1" presetClass="exit" presetSubtype="0" fill="hold" grpId="0" nodeType="withEffect">
                                  <p:stCondLst>
                                    <p:cond delay="0"/>
                                  </p:stCondLst>
                                  <p:childTnLst>
                                    <p:set>
                                      <p:cBhvr>
                                        <p:cTn id="153" dur="1" fill="hold">
                                          <p:stCondLst>
                                            <p:cond delay="0"/>
                                          </p:stCondLst>
                                        </p:cTn>
                                        <p:tgtEl>
                                          <p:spTgt spid="29"/>
                                        </p:tgtEl>
                                        <p:attrNameLst>
                                          <p:attrName>style.visibility</p:attrName>
                                        </p:attrNameLst>
                                      </p:cBhvr>
                                      <p:to>
                                        <p:strVal val="hidden"/>
                                      </p:to>
                                    </p:set>
                                  </p:childTnLst>
                                </p:cTn>
                              </p:par>
                              <p:par>
                                <p:cTn id="154" presetID="1" presetClass="exit" presetSubtype="0" fill="hold" grpId="1" nodeType="withEffect">
                                  <p:stCondLst>
                                    <p:cond delay="0"/>
                                  </p:stCondLst>
                                  <p:childTnLst>
                                    <p:set>
                                      <p:cBhvr>
                                        <p:cTn id="155" dur="1" fill="hold">
                                          <p:stCondLst>
                                            <p:cond delay="0"/>
                                          </p:stCondLst>
                                        </p:cTn>
                                        <p:tgtEl>
                                          <p:spTgt spid="30"/>
                                        </p:tgtEl>
                                        <p:attrNameLst>
                                          <p:attrName>style.visibility</p:attrName>
                                        </p:attrNameLst>
                                      </p:cBhvr>
                                      <p:to>
                                        <p:strVal val="hidden"/>
                                      </p:to>
                                    </p:set>
                                  </p:childTnLst>
                                </p:cTn>
                              </p:par>
                              <p:par>
                                <p:cTn id="156" presetID="1" presetClass="exit" presetSubtype="0" fill="hold" grpId="1" nodeType="withEffect">
                                  <p:stCondLst>
                                    <p:cond delay="0"/>
                                  </p:stCondLst>
                                  <p:childTnLst>
                                    <p:set>
                                      <p:cBhvr>
                                        <p:cTn id="157" dur="1" fill="hold">
                                          <p:stCondLst>
                                            <p:cond delay="0"/>
                                          </p:stCondLst>
                                        </p:cTn>
                                        <p:tgtEl>
                                          <p:spTgt spid="31"/>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5" grpId="0"/>
      <p:bldP spid="17" grpId="0" animBg="1"/>
      <p:bldP spid="17" grpId="1" animBg="1"/>
      <p:bldP spid="18" grpId="0" animBg="1"/>
      <p:bldP spid="18" grpId="1" animBg="1"/>
      <p:bldP spid="19" grpId="0" animBg="1"/>
      <p:bldP spid="19" grpId="1" animBg="1"/>
      <p:bldP spid="20" grpId="0" animBg="1"/>
      <p:bldP spid="20" grpId="1" animBg="1"/>
      <p:bldP spid="21" grpId="0" animBg="1"/>
      <p:bldP spid="22" grpId="0" animBg="1"/>
      <p:bldP spid="22" grpId="1" animBg="1"/>
      <p:bldP spid="23" grpId="0" animBg="1"/>
      <p:bldP spid="23" grpId="1" animBg="1"/>
      <p:bldP spid="25" grpId="0" animBg="1"/>
      <p:bldP spid="25" grpId="1" animBg="1"/>
      <p:bldP spid="26" grpId="0" animBg="1"/>
      <p:bldP spid="26" grpId="1" animBg="1"/>
      <p:bldP spid="27" grpId="0" animBg="1"/>
      <p:bldP spid="27" grpId="1" animBg="1"/>
      <p:bldP spid="28" grpId="0" animBg="1"/>
      <p:bldP spid="28" grpId="1" animBg="1"/>
      <p:bldP spid="29" grpId="0" animBg="1"/>
      <p:bldP spid="30" grpId="0" animBg="1"/>
      <p:bldP spid="30" grpId="1" animBg="1"/>
      <p:bldP spid="31" grpId="0" animBg="1"/>
      <p:bldP spid="3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30EB1A86-221B-45C2-915F-060D976617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2AF002-568E-4DA0-9AA9-CB8CD335F15A}"/>
              </a:ext>
            </a:extLst>
          </p:cNvPr>
          <p:cNvPicPr>
            <a:picLocks noChangeAspect="1"/>
          </p:cNvPicPr>
          <p:nvPr/>
        </p:nvPicPr>
        <p:blipFill>
          <a:blip r:embed="rId6"/>
          <a:stretch>
            <a:fillRect/>
          </a:stretch>
        </p:blipFill>
        <p:spPr>
          <a:xfrm>
            <a:off x="327564" y="3179382"/>
            <a:ext cx="1133954" cy="1341236"/>
          </a:xfrm>
          <a:prstGeom prst="rect">
            <a:avLst/>
          </a:prstGeom>
        </p:spPr>
      </p:pic>
      <p:sp>
        <p:nvSpPr>
          <p:cNvPr id="6" name="TextBox 5">
            <a:extLst>
              <a:ext uri="{FF2B5EF4-FFF2-40B4-BE49-F238E27FC236}">
                <a16:creationId xmlns:a16="http://schemas.microsoft.com/office/drawing/2014/main" id="{A3B63FA0-9112-4929-A1FA-CC2EE3127B2D}"/>
              </a:ext>
            </a:extLst>
          </p:cNvPr>
          <p:cNvSpPr txBox="1"/>
          <p:nvPr/>
        </p:nvSpPr>
        <p:spPr>
          <a:xfrm>
            <a:off x="865414" y="529140"/>
            <a:ext cx="5551715" cy="1384995"/>
          </a:xfrm>
          <a:prstGeom prst="rect">
            <a:avLst/>
          </a:prstGeom>
          <a:noFill/>
        </p:spPr>
        <p:txBody>
          <a:bodyPr wrap="square" rtlCol="0">
            <a:spAutoFit/>
          </a:bodyPr>
          <a:lstStyle/>
          <a:p>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hỏi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Vào</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dịp</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sinh</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con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thường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được</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tham</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tại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trường</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CB3677F-71DE-446C-BE7D-61C72639AC49}"/>
              </a:ext>
            </a:extLst>
          </p:cNvPr>
          <p:cNvPicPr>
            <a:picLocks noChangeAspect="1"/>
          </p:cNvPicPr>
          <p:nvPr/>
        </p:nvPicPr>
        <p:blipFill>
          <a:blip r:embed="rId7"/>
          <a:stretch>
            <a:fillRect/>
          </a:stretch>
        </p:blipFill>
        <p:spPr>
          <a:xfrm>
            <a:off x="7424056" y="3562527"/>
            <a:ext cx="3902529" cy="28134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1FD5421B-215C-4E68-B9AA-6301A43C6289}"/>
              </a:ext>
            </a:extLst>
          </p:cNvPr>
          <p:cNvPicPr>
            <a:picLocks noChangeAspect="1"/>
          </p:cNvPicPr>
          <p:nvPr/>
        </p:nvPicPr>
        <p:blipFill>
          <a:blip r:embed="rId8"/>
          <a:stretch>
            <a:fillRect/>
          </a:stretch>
        </p:blipFill>
        <p:spPr>
          <a:xfrm>
            <a:off x="7424056" y="805366"/>
            <a:ext cx="3902529" cy="25838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descr="A group of children sitting around a table eating food&#10;&#10;Description automatically generated with medium confidence">
            <a:extLst>
              <a:ext uri="{FF2B5EF4-FFF2-40B4-BE49-F238E27FC236}">
                <a16:creationId xmlns:a16="http://schemas.microsoft.com/office/drawing/2014/main" id="{3729BD73-ACA5-403C-A017-909F376057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815" y="2252213"/>
            <a:ext cx="3902528" cy="28134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Picture 14">
            <a:extLst>
              <a:ext uri="{FF2B5EF4-FFF2-40B4-BE49-F238E27FC236}">
                <a16:creationId xmlns:a16="http://schemas.microsoft.com/office/drawing/2014/main" id="{F73C84B8-1F01-4AD9-9783-D211BA276A49}"/>
              </a:ext>
            </a:extLst>
          </p:cNvPr>
          <p:cNvPicPr>
            <a:picLocks noChangeAspect="1"/>
          </p:cNvPicPr>
          <p:nvPr/>
        </p:nvPicPr>
        <p:blipFill>
          <a:blip r:embed="rId10"/>
          <a:stretch>
            <a:fillRect/>
          </a:stretch>
        </p:blipFill>
        <p:spPr>
          <a:xfrm>
            <a:off x="6272853" y="1769377"/>
            <a:ext cx="1140051" cy="1341236"/>
          </a:xfrm>
          <a:prstGeom prst="rect">
            <a:avLst/>
          </a:prstGeom>
        </p:spPr>
      </p:pic>
      <p:pic>
        <p:nvPicPr>
          <p:cNvPr id="16" name="Picture 15">
            <a:extLst>
              <a:ext uri="{FF2B5EF4-FFF2-40B4-BE49-F238E27FC236}">
                <a16:creationId xmlns:a16="http://schemas.microsoft.com/office/drawing/2014/main" id="{3F49E5B7-20BC-4C0D-9148-BD0EDA9F3CD4}"/>
              </a:ext>
            </a:extLst>
          </p:cNvPr>
          <p:cNvPicPr>
            <a:picLocks noChangeAspect="1"/>
          </p:cNvPicPr>
          <p:nvPr/>
        </p:nvPicPr>
        <p:blipFill>
          <a:blip r:embed="rId11"/>
          <a:stretch>
            <a:fillRect/>
          </a:stretch>
        </p:blipFill>
        <p:spPr>
          <a:xfrm>
            <a:off x="6276854" y="4520618"/>
            <a:ext cx="1140051" cy="1341236"/>
          </a:xfrm>
          <a:prstGeom prst="rect">
            <a:avLst/>
          </a:prstGeom>
        </p:spPr>
      </p:pic>
      <p:pic>
        <p:nvPicPr>
          <p:cNvPr id="17" name="Picture 16" descr="dong-ho-bao-thuc-17065_1_1.jpg">
            <a:extLst>
              <a:ext uri="{FF2B5EF4-FFF2-40B4-BE49-F238E27FC236}">
                <a16:creationId xmlns:a16="http://schemas.microsoft.com/office/drawing/2014/main" id="{A6904038-5211-47CE-9C64-7864F3E873B1}"/>
              </a:ext>
            </a:extLst>
          </p:cNvPr>
          <p:cNvPicPr>
            <a:picLocks noChangeAspect="1"/>
          </p:cNvPicPr>
          <p:nvPr/>
        </p:nvPicPr>
        <p:blipFill>
          <a:blip r:embed="rId12"/>
          <a:srcRect/>
          <a:stretch>
            <a:fillRect/>
          </a:stretch>
        </p:blipFill>
        <p:spPr bwMode="auto">
          <a:xfrm>
            <a:off x="5321794" y="5382311"/>
            <a:ext cx="914400" cy="1407319"/>
          </a:xfrm>
          <a:prstGeom prst="rect">
            <a:avLst/>
          </a:prstGeom>
          <a:noFill/>
          <a:ln w="9525">
            <a:noFill/>
            <a:miter lim="800000"/>
            <a:headEnd/>
            <a:tailEnd/>
          </a:ln>
        </p:spPr>
      </p:pic>
      <p:sp>
        <p:nvSpPr>
          <p:cNvPr id="18" name="Oval 17">
            <a:extLst>
              <a:ext uri="{FF2B5EF4-FFF2-40B4-BE49-F238E27FC236}">
                <a16:creationId xmlns:a16="http://schemas.microsoft.com/office/drawing/2014/main" id="{90C41FC5-9C91-4FA8-9D39-D8F73BD72960}"/>
              </a:ext>
            </a:extLst>
          </p:cNvPr>
          <p:cNvSpPr/>
          <p:nvPr/>
        </p:nvSpPr>
        <p:spPr>
          <a:xfrm>
            <a:off x="5493245" y="5953810"/>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5</a:t>
            </a:r>
          </a:p>
        </p:txBody>
      </p:sp>
      <p:sp>
        <p:nvSpPr>
          <p:cNvPr id="19" name="Oval 18">
            <a:extLst>
              <a:ext uri="{FF2B5EF4-FFF2-40B4-BE49-F238E27FC236}">
                <a16:creationId xmlns:a16="http://schemas.microsoft.com/office/drawing/2014/main" id="{F0639C29-B49D-4FE4-A5E6-A0929D97A56C}"/>
              </a:ext>
            </a:extLst>
          </p:cNvPr>
          <p:cNvSpPr/>
          <p:nvPr/>
        </p:nvSpPr>
        <p:spPr>
          <a:xfrm>
            <a:off x="5493245" y="5953810"/>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4</a:t>
            </a:r>
          </a:p>
        </p:txBody>
      </p:sp>
      <p:sp>
        <p:nvSpPr>
          <p:cNvPr id="20" name="Oval 19">
            <a:extLst>
              <a:ext uri="{FF2B5EF4-FFF2-40B4-BE49-F238E27FC236}">
                <a16:creationId xmlns:a16="http://schemas.microsoft.com/office/drawing/2014/main" id="{2C13AA3F-8CD5-41DE-849D-5A18279B258A}"/>
              </a:ext>
            </a:extLst>
          </p:cNvPr>
          <p:cNvSpPr/>
          <p:nvPr/>
        </p:nvSpPr>
        <p:spPr>
          <a:xfrm>
            <a:off x="5493245" y="5953810"/>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3</a:t>
            </a:r>
          </a:p>
        </p:txBody>
      </p:sp>
      <p:sp>
        <p:nvSpPr>
          <p:cNvPr id="21" name="Oval 20">
            <a:extLst>
              <a:ext uri="{FF2B5EF4-FFF2-40B4-BE49-F238E27FC236}">
                <a16:creationId xmlns:a16="http://schemas.microsoft.com/office/drawing/2014/main" id="{AEE30697-F427-4D42-9C64-B912B3BBE22B}"/>
              </a:ext>
            </a:extLst>
          </p:cNvPr>
          <p:cNvSpPr/>
          <p:nvPr/>
        </p:nvSpPr>
        <p:spPr>
          <a:xfrm>
            <a:off x="5493245" y="5953810"/>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2</a:t>
            </a:r>
          </a:p>
        </p:txBody>
      </p:sp>
      <p:sp>
        <p:nvSpPr>
          <p:cNvPr id="22" name="Oval 21">
            <a:extLst>
              <a:ext uri="{FF2B5EF4-FFF2-40B4-BE49-F238E27FC236}">
                <a16:creationId xmlns:a16="http://schemas.microsoft.com/office/drawing/2014/main" id="{4D86B742-189D-49AA-B54F-1BF0A0C47068}"/>
              </a:ext>
            </a:extLst>
          </p:cNvPr>
          <p:cNvSpPr/>
          <p:nvPr/>
        </p:nvSpPr>
        <p:spPr>
          <a:xfrm>
            <a:off x="5493245" y="5953810"/>
            <a:ext cx="531019" cy="486966"/>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3000" b="1" dirty="0">
              <a:solidFill>
                <a:schemeClr val="tx1"/>
              </a:solidFill>
            </a:endParaRPr>
          </a:p>
        </p:txBody>
      </p:sp>
      <p:sp>
        <p:nvSpPr>
          <p:cNvPr id="23" name="Oval 22">
            <a:extLst>
              <a:ext uri="{FF2B5EF4-FFF2-40B4-BE49-F238E27FC236}">
                <a16:creationId xmlns:a16="http://schemas.microsoft.com/office/drawing/2014/main" id="{9053C5FA-8380-43E9-9817-AD1FF6C66C5B}"/>
              </a:ext>
            </a:extLst>
          </p:cNvPr>
          <p:cNvSpPr/>
          <p:nvPr/>
        </p:nvSpPr>
        <p:spPr>
          <a:xfrm>
            <a:off x="5493245" y="5953810"/>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1</a:t>
            </a:r>
          </a:p>
        </p:txBody>
      </p:sp>
      <p:sp>
        <p:nvSpPr>
          <p:cNvPr id="24" name="Oval 23">
            <a:extLst>
              <a:ext uri="{FF2B5EF4-FFF2-40B4-BE49-F238E27FC236}">
                <a16:creationId xmlns:a16="http://schemas.microsoft.com/office/drawing/2014/main" id="{A1B6F133-5296-422A-A9F6-28676A8DA0CE}"/>
              </a:ext>
            </a:extLst>
          </p:cNvPr>
          <p:cNvSpPr/>
          <p:nvPr/>
        </p:nvSpPr>
        <p:spPr>
          <a:xfrm>
            <a:off x="5493245" y="5953810"/>
            <a:ext cx="531019" cy="48696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0</a:t>
            </a:r>
          </a:p>
        </p:txBody>
      </p:sp>
      <p:pic>
        <p:nvPicPr>
          <p:cNvPr id="25" name="Picture 24" descr="dong-ho-bao-thuc-17065_1_1.jpg">
            <a:extLst>
              <a:ext uri="{FF2B5EF4-FFF2-40B4-BE49-F238E27FC236}">
                <a16:creationId xmlns:a16="http://schemas.microsoft.com/office/drawing/2014/main" id="{E1981015-F734-404F-8666-87EE0ECA610E}"/>
              </a:ext>
            </a:extLst>
          </p:cNvPr>
          <p:cNvPicPr>
            <a:picLocks noChangeAspect="1"/>
          </p:cNvPicPr>
          <p:nvPr/>
        </p:nvPicPr>
        <p:blipFill>
          <a:blip r:embed="rId12"/>
          <a:srcRect/>
          <a:stretch>
            <a:fillRect/>
          </a:stretch>
        </p:blipFill>
        <p:spPr bwMode="auto">
          <a:xfrm>
            <a:off x="5321794" y="5403742"/>
            <a:ext cx="914400" cy="1407319"/>
          </a:xfrm>
          <a:prstGeom prst="rect">
            <a:avLst/>
          </a:prstGeom>
          <a:noFill/>
          <a:ln w="9525">
            <a:noFill/>
            <a:miter lim="800000"/>
            <a:headEnd/>
            <a:tailEnd/>
          </a:ln>
        </p:spPr>
      </p:pic>
      <p:sp>
        <p:nvSpPr>
          <p:cNvPr id="26" name="Oval 25">
            <a:extLst>
              <a:ext uri="{FF2B5EF4-FFF2-40B4-BE49-F238E27FC236}">
                <a16:creationId xmlns:a16="http://schemas.microsoft.com/office/drawing/2014/main" id="{39F67817-423F-4118-87D9-AB8D4EBC52C5}"/>
              </a:ext>
            </a:extLst>
          </p:cNvPr>
          <p:cNvSpPr/>
          <p:nvPr/>
        </p:nvSpPr>
        <p:spPr>
          <a:xfrm>
            <a:off x="5493245" y="5975242"/>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5</a:t>
            </a:r>
          </a:p>
        </p:txBody>
      </p:sp>
      <p:sp>
        <p:nvSpPr>
          <p:cNvPr id="27" name="Oval 26">
            <a:extLst>
              <a:ext uri="{FF2B5EF4-FFF2-40B4-BE49-F238E27FC236}">
                <a16:creationId xmlns:a16="http://schemas.microsoft.com/office/drawing/2014/main" id="{26E33811-7374-4278-8F5C-2403880666E0}"/>
              </a:ext>
            </a:extLst>
          </p:cNvPr>
          <p:cNvSpPr/>
          <p:nvPr/>
        </p:nvSpPr>
        <p:spPr>
          <a:xfrm>
            <a:off x="5493245" y="5975242"/>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4</a:t>
            </a:r>
          </a:p>
        </p:txBody>
      </p:sp>
      <p:sp>
        <p:nvSpPr>
          <p:cNvPr id="28" name="Oval 27">
            <a:extLst>
              <a:ext uri="{FF2B5EF4-FFF2-40B4-BE49-F238E27FC236}">
                <a16:creationId xmlns:a16="http://schemas.microsoft.com/office/drawing/2014/main" id="{A6839BF8-8AF3-4801-AF8E-C539B099B417}"/>
              </a:ext>
            </a:extLst>
          </p:cNvPr>
          <p:cNvSpPr/>
          <p:nvPr/>
        </p:nvSpPr>
        <p:spPr>
          <a:xfrm>
            <a:off x="5493245" y="5975242"/>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3</a:t>
            </a:r>
          </a:p>
        </p:txBody>
      </p:sp>
      <p:sp>
        <p:nvSpPr>
          <p:cNvPr id="29" name="Oval 28">
            <a:extLst>
              <a:ext uri="{FF2B5EF4-FFF2-40B4-BE49-F238E27FC236}">
                <a16:creationId xmlns:a16="http://schemas.microsoft.com/office/drawing/2014/main" id="{DD82272B-199B-4381-95F1-701F0336284F}"/>
              </a:ext>
            </a:extLst>
          </p:cNvPr>
          <p:cNvSpPr/>
          <p:nvPr/>
        </p:nvSpPr>
        <p:spPr>
          <a:xfrm>
            <a:off x="5493245" y="5975242"/>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2</a:t>
            </a:r>
          </a:p>
        </p:txBody>
      </p:sp>
      <p:sp>
        <p:nvSpPr>
          <p:cNvPr id="30" name="Oval 29">
            <a:extLst>
              <a:ext uri="{FF2B5EF4-FFF2-40B4-BE49-F238E27FC236}">
                <a16:creationId xmlns:a16="http://schemas.microsoft.com/office/drawing/2014/main" id="{74B9378E-B553-4A45-8C8E-AF960894A0B8}"/>
              </a:ext>
            </a:extLst>
          </p:cNvPr>
          <p:cNvSpPr/>
          <p:nvPr/>
        </p:nvSpPr>
        <p:spPr>
          <a:xfrm>
            <a:off x="5493245" y="5975242"/>
            <a:ext cx="531019" cy="488156"/>
          </a:xfrm>
          <a:prstGeom prst="ellipse">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3000" b="1" dirty="0">
              <a:solidFill>
                <a:schemeClr val="tx1"/>
              </a:solidFill>
            </a:endParaRPr>
          </a:p>
        </p:txBody>
      </p:sp>
      <p:sp>
        <p:nvSpPr>
          <p:cNvPr id="31" name="Oval 30">
            <a:extLst>
              <a:ext uri="{FF2B5EF4-FFF2-40B4-BE49-F238E27FC236}">
                <a16:creationId xmlns:a16="http://schemas.microsoft.com/office/drawing/2014/main" id="{3D1D134E-9C8F-4216-B1CA-A005FDFA6D27}"/>
              </a:ext>
            </a:extLst>
          </p:cNvPr>
          <p:cNvSpPr/>
          <p:nvPr/>
        </p:nvSpPr>
        <p:spPr>
          <a:xfrm>
            <a:off x="5493245" y="5975242"/>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1</a:t>
            </a:r>
          </a:p>
        </p:txBody>
      </p:sp>
      <p:sp>
        <p:nvSpPr>
          <p:cNvPr id="32" name="Oval 31">
            <a:extLst>
              <a:ext uri="{FF2B5EF4-FFF2-40B4-BE49-F238E27FC236}">
                <a16:creationId xmlns:a16="http://schemas.microsoft.com/office/drawing/2014/main" id="{5ECA0B48-C11E-42AE-9248-DD1106B775F3}"/>
              </a:ext>
            </a:extLst>
          </p:cNvPr>
          <p:cNvSpPr/>
          <p:nvPr/>
        </p:nvSpPr>
        <p:spPr>
          <a:xfrm>
            <a:off x="5493245" y="5975242"/>
            <a:ext cx="531019" cy="48815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0</a:t>
            </a:r>
          </a:p>
        </p:txBody>
      </p:sp>
      <p:pic>
        <p:nvPicPr>
          <p:cNvPr id="34" name="Picture 33">
            <a:hlinkClick r:id="rId13" action="ppaction://hlinksldjump"/>
            <a:extLst>
              <a:ext uri="{FF2B5EF4-FFF2-40B4-BE49-F238E27FC236}">
                <a16:creationId xmlns:a16="http://schemas.microsoft.com/office/drawing/2014/main" id="{437405DF-3567-4BC2-9F4B-389A85D41C08}"/>
              </a:ext>
            </a:extLst>
          </p:cNvPr>
          <p:cNvPicPr>
            <a:picLocks noChangeAspect="1"/>
          </p:cNvPicPr>
          <p:nvPr/>
        </p:nvPicPr>
        <p:blipFill>
          <a:blip r:embed="rId14"/>
          <a:stretch>
            <a:fillRect/>
          </a:stretch>
        </p:blipFill>
        <p:spPr>
          <a:xfrm>
            <a:off x="10582745" y="103367"/>
            <a:ext cx="743840" cy="439954"/>
          </a:xfrm>
          <a:prstGeom prst="rect">
            <a:avLst/>
          </a:prstGeom>
        </p:spPr>
      </p:pic>
    </p:spTree>
    <p:extLst>
      <p:ext uri="{BB962C8B-B14F-4D97-AF65-F5344CB8AC3E}">
        <p14:creationId xmlns:p14="http://schemas.microsoft.com/office/powerpoint/2010/main" val="103775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750"/>
                                        <p:tgtEl>
                                          <p:spTgt spid="16"/>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2" presetClass="exit" presetSubtype="8"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ppt_w*1.125000"/>
                                          </p:val>
                                        </p:tav>
                                      </p:tavLst>
                                    </p:anim>
                                    <p:animEffect transition="out" filter="wipe(left)">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bomb.wav"/>
                                        </p:tgtEl>
                                      </p:cMediaNode>
                                    </p:audio>
                                  </p:subTnLst>
                                </p:cTn>
                              </p:par>
                              <p:par>
                                <p:cTn id="39" presetID="12" presetClass="exit" presetSubtype="8" fill="hold" nodeType="withEffect">
                                  <p:stCondLst>
                                    <p:cond delay="0"/>
                                  </p:stCondLst>
                                  <p:childTnLst>
                                    <p:anim calcmode="lin" valueType="num">
                                      <p:cBhvr additive="base">
                                        <p:cTn id="40" dur="500"/>
                                        <p:tgtEl>
                                          <p:spTgt spid="5"/>
                                        </p:tgtEl>
                                        <p:attrNameLst>
                                          <p:attrName>ppt_x</p:attrName>
                                        </p:attrNameLst>
                                      </p:cBhvr>
                                      <p:tavLst>
                                        <p:tav tm="0">
                                          <p:val>
                                            <p:strVal val="#ppt_x"/>
                                          </p:val>
                                        </p:tav>
                                        <p:tav tm="100000">
                                          <p:val>
                                            <p:strVal val="#ppt_x-#ppt_w*1.125000"/>
                                          </p:val>
                                        </p:tav>
                                      </p:tavLst>
                                    </p:anim>
                                    <p:animEffect transition="out" filter="wipe(left)">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8" presetClass="exit" presetSubtype="32" fill="hold" nodeType="clickEffect">
                                  <p:stCondLst>
                                    <p:cond delay="0"/>
                                  </p:stCondLst>
                                  <p:childTnLst>
                                    <p:animEffect transition="out" filter="diamond(out)">
                                      <p:cBhvr>
                                        <p:cTn id="47" dur="2000"/>
                                        <p:tgtEl>
                                          <p:spTgt spid="12"/>
                                        </p:tgtEl>
                                      </p:cBhvr>
                                    </p:animEffect>
                                    <p:set>
                                      <p:cBhvr>
                                        <p:cTn id="48" dur="1" fill="hold">
                                          <p:stCondLst>
                                            <p:cond delay="1999"/>
                                          </p:stCondLst>
                                        </p:cTn>
                                        <p:tgtEl>
                                          <p:spTgt spid="12"/>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par>
                                <p:cTn id="49" presetID="8" presetClass="exit" presetSubtype="32" fill="hold" nodeType="withEffect">
                                  <p:stCondLst>
                                    <p:cond delay="0"/>
                                  </p:stCondLst>
                                  <p:childTnLst>
                                    <p:animEffect transition="out" filter="diamond(out)">
                                      <p:cBhvr>
                                        <p:cTn id="50" dur="2000"/>
                                        <p:tgtEl>
                                          <p:spTgt spid="15"/>
                                        </p:tgtEl>
                                      </p:cBhvr>
                                    </p:animEffect>
                                    <p:set>
                                      <p:cBhvr>
                                        <p:cTn id="5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32" presetClass="emph" presetSubtype="0" fill="hold" nodeType="clickEffect">
                                  <p:stCondLst>
                                    <p:cond delay="0"/>
                                  </p:stCondLst>
                                  <p:childTnLst>
                                    <p:animRot by="120000">
                                      <p:cBhvr>
                                        <p:cTn id="56" dur="100" fill="hold">
                                          <p:stCondLst>
                                            <p:cond delay="0"/>
                                          </p:stCondLst>
                                        </p:cTn>
                                        <p:tgtEl>
                                          <p:spTgt spid="10"/>
                                        </p:tgtEl>
                                        <p:attrNameLst>
                                          <p:attrName>r</p:attrName>
                                        </p:attrNameLst>
                                      </p:cBhvr>
                                    </p:animRot>
                                    <p:animRot by="-240000">
                                      <p:cBhvr>
                                        <p:cTn id="57" dur="200" fill="hold">
                                          <p:stCondLst>
                                            <p:cond delay="200"/>
                                          </p:stCondLst>
                                        </p:cTn>
                                        <p:tgtEl>
                                          <p:spTgt spid="10"/>
                                        </p:tgtEl>
                                        <p:attrNameLst>
                                          <p:attrName>r</p:attrName>
                                        </p:attrNameLst>
                                      </p:cBhvr>
                                    </p:animRot>
                                    <p:animRot by="240000">
                                      <p:cBhvr>
                                        <p:cTn id="58" dur="200" fill="hold">
                                          <p:stCondLst>
                                            <p:cond delay="400"/>
                                          </p:stCondLst>
                                        </p:cTn>
                                        <p:tgtEl>
                                          <p:spTgt spid="10"/>
                                        </p:tgtEl>
                                        <p:attrNameLst>
                                          <p:attrName>r</p:attrName>
                                        </p:attrNameLst>
                                      </p:cBhvr>
                                    </p:animRot>
                                    <p:animRot by="-240000">
                                      <p:cBhvr>
                                        <p:cTn id="59" dur="200" fill="hold">
                                          <p:stCondLst>
                                            <p:cond delay="600"/>
                                          </p:stCondLst>
                                        </p:cTn>
                                        <p:tgtEl>
                                          <p:spTgt spid="10"/>
                                        </p:tgtEl>
                                        <p:attrNameLst>
                                          <p:attrName>r</p:attrName>
                                        </p:attrNameLst>
                                      </p:cBhvr>
                                    </p:animRot>
                                    <p:animRot by="120000">
                                      <p:cBhvr>
                                        <p:cTn id="60" dur="200" fill="hold">
                                          <p:stCondLst>
                                            <p:cond delay="800"/>
                                          </p:stCondLst>
                                        </p:cTn>
                                        <p:tgtEl>
                                          <p:spTgt spid="10"/>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61" presetID="21" presetClass="exit" presetSubtype="1" fill="hold" nodeType="withEffect">
                                  <p:stCondLst>
                                    <p:cond delay="0"/>
                                  </p:stCondLst>
                                  <p:childTnLst>
                                    <p:animEffect transition="out" filter="wheel(1)">
                                      <p:cBhvr>
                                        <p:cTn id="62" dur="2000"/>
                                        <p:tgtEl>
                                          <p:spTgt spid="12"/>
                                        </p:tgtEl>
                                      </p:cBhvr>
                                    </p:animEffect>
                                    <p:set>
                                      <p:cBhvr>
                                        <p:cTn id="63" dur="1" fill="hold">
                                          <p:stCondLst>
                                            <p:cond delay="1999"/>
                                          </p:stCondLst>
                                        </p:cTn>
                                        <p:tgtEl>
                                          <p:spTgt spid="12"/>
                                        </p:tgtEl>
                                        <p:attrNameLst>
                                          <p:attrName>style.visibility</p:attrName>
                                        </p:attrNameLst>
                                      </p:cBhvr>
                                      <p:to>
                                        <p:strVal val="hidden"/>
                                      </p:to>
                                    </p:set>
                                  </p:childTnLst>
                                </p:cTn>
                              </p:par>
                              <p:par>
                                <p:cTn id="64" presetID="21" presetClass="exit" presetSubtype="1" fill="hold" nodeType="withEffect">
                                  <p:stCondLst>
                                    <p:cond delay="0"/>
                                  </p:stCondLst>
                                  <p:childTnLst>
                                    <p:animEffect transition="out" filter="wheel(1)">
                                      <p:cBhvr>
                                        <p:cTn id="65" dur="2000"/>
                                        <p:tgtEl>
                                          <p:spTgt spid="15"/>
                                        </p:tgtEl>
                                      </p:cBhvr>
                                    </p:animEffect>
                                    <p:set>
                                      <p:cBhvr>
                                        <p:cTn id="66" dur="1" fill="hold">
                                          <p:stCondLst>
                                            <p:cond delay="1999"/>
                                          </p:stCondLst>
                                        </p:cTn>
                                        <p:tgtEl>
                                          <p:spTgt spid="15"/>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5"/>
                                        </p:tgtEl>
                                        <p:attrNameLst>
                                          <p:attrName>ppt_x</p:attrName>
                                        </p:attrNameLst>
                                      </p:cBhvr>
                                      <p:tavLst>
                                        <p:tav tm="0">
                                          <p:val>
                                            <p:strVal val="ppt_x"/>
                                          </p:val>
                                        </p:tav>
                                        <p:tav tm="100000">
                                          <p:val>
                                            <p:strVal val="ppt_x"/>
                                          </p:val>
                                        </p:tav>
                                      </p:tavLst>
                                    </p:anim>
                                    <p:anim calcmode="lin" valueType="num">
                                      <p:cBhvr additive="base">
                                        <p:cTn id="69" dur="500"/>
                                        <p:tgtEl>
                                          <p:spTgt spid="5"/>
                                        </p:tgtEl>
                                        <p:attrNameLst>
                                          <p:attrName>ppt_y</p:attrName>
                                        </p:attrNameLst>
                                      </p:cBhvr>
                                      <p:tavLst>
                                        <p:tav tm="0">
                                          <p:val>
                                            <p:strVal val="ppt_y"/>
                                          </p:val>
                                        </p:tav>
                                        <p:tav tm="100000">
                                          <p:val>
                                            <p:strVal val="1+ppt_h/2"/>
                                          </p:val>
                                        </p:tav>
                                      </p:tavLst>
                                    </p:anim>
                                    <p:set>
                                      <p:cBhvr>
                                        <p:cTn id="70" dur="1" fill="hold">
                                          <p:stCondLst>
                                            <p:cond delay="499"/>
                                          </p:stCondLst>
                                        </p:cTn>
                                        <p:tgtEl>
                                          <p:spTgt spid="5"/>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14"/>
                                        </p:tgtEl>
                                        <p:attrNameLst>
                                          <p:attrName>ppt_x</p:attrName>
                                        </p:attrNameLst>
                                      </p:cBhvr>
                                      <p:tavLst>
                                        <p:tav tm="0">
                                          <p:val>
                                            <p:strVal val="ppt_x"/>
                                          </p:val>
                                        </p:tav>
                                        <p:tav tm="100000">
                                          <p:val>
                                            <p:strVal val="ppt_x"/>
                                          </p:val>
                                        </p:tav>
                                      </p:tavLst>
                                    </p:anim>
                                    <p:anim calcmode="lin" valueType="num">
                                      <p:cBhvr additive="base">
                                        <p:cTn id="73" dur="500"/>
                                        <p:tgtEl>
                                          <p:spTgt spid="14"/>
                                        </p:tgtEl>
                                        <p:attrNameLst>
                                          <p:attrName>ppt_y</p:attrName>
                                        </p:attrNameLst>
                                      </p:cBhvr>
                                      <p:tavLst>
                                        <p:tav tm="0">
                                          <p:val>
                                            <p:strVal val="ppt_y"/>
                                          </p:val>
                                        </p:tav>
                                        <p:tav tm="100000">
                                          <p:val>
                                            <p:strVal val="1+ppt_h/2"/>
                                          </p:val>
                                        </p:tav>
                                      </p:tavLst>
                                    </p:anim>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3" presetClass="exit" presetSubtype="10" fill="hold" nodeType="clickEffect">
                                  <p:stCondLst>
                                    <p:cond delay="0"/>
                                  </p:stCondLst>
                                  <p:childTnLst>
                                    <p:animEffect transition="out" filter="blinds(horizontal)">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par>
                          <p:cTn id="81" fill="hold">
                            <p:stCondLst>
                              <p:cond delay="500"/>
                            </p:stCondLst>
                            <p:childTnLst>
                              <p:par>
                                <p:cTn id="82" presetID="20" presetClass="entr" presetSubtype="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edge">
                                      <p:cBhvr>
                                        <p:cTn id="84" dur="1000"/>
                                        <p:tgtEl>
                                          <p:spTgt spid="18"/>
                                        </p:tgtEl>
                                      </p:cBhvr>
                                    </p:animEffect>
                                  </p:childTnLst>
                                  <p:subTnLst>
                                    <p:audio>
                                      <p:cMediaNode>
                                        <p:cTn display="0" masterRel="sameClick">
                                          <p:stCondLst>
                                            <p:cond evt="begin" delay="0">
                                              <p:tn val="82"/>
                                            </p:cond>
                                          </p:stCondLst>
                                          <p:endCondLst>
                                            <p:cond evt="onStopAudio" delay="0">
                                              <p:tgtEl>
                                                <p:sldTgt/>
                                              </p:tgtEl>
                                            </p:cond>
                                          </p:endCondLst>
                                        </p:cTn>
                                        <p:tgtEl>
                                          <p:sndTgt r:embed="rId4" name="click.wav"/>
                                        </p:tgtEl>
                                      </p:cMediaNode>
                                    </p:audio>
                                  </p:subTnLst>
                                </p:cTn>
                              </p:par>
                            </p:childTnLst>
                          </p:cTn>
                        </p:par>
                        <p:par>
                          <p:cTn id="85" fill="hold">
                            <p:stCondLst>
                              <p:cond delay="1500"/>
                            </p:stCondLst>
                            <p:childTnLst>
                              <p:par>
                                <p:cTn id="86" presetID="20" presetClass="entr" presetSubtype="0" fill="hold" grpId="0"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edge">
                                      <p:cBhvr>
                                        <p:cTn id="88" dur="1000"/>
                                        <p:tgtEl>
                                          <p:spTgt spid="19"/>
                                        </p:tgtEl>
                                      </p:cBhvr>
                                    </p:animEffect>
                                  </p:childTnLst>
                                  <p:subTnLst>
                                    <p:audio>
                                      <p:cMediaNode>
                                        <p:cTn display="0" masterRel="sameClick">
                                          <p:stCondLst>
                                            <p:cond evt="begin" delay="0">
                                              <p:tn val="86"/>
                                            </p:cond>
                                          </p:stCondLst>
                                          <p:endCondLst>
                                            <p:cond evt="onStopAudio" delay="0">
                                              <p:tgtEl>
                                                <p:sldTgt/>
                                              </p:tgtEl>
                                            </p:cond>
                                          </p:endCondLst>
                                        </p:cTn>
                                        <p:tgtEl>
                                          <p:sndTgt r:embed="rId4" name="click.wav"/>
                                        </p:tgtEl>
                                      </p:cMediaNode>
                                    </p:audio>
                                  </p:subTnLst>
                                </p:cTn>
                              </p:par>
                            </p:childTnLst>
                          </p:cTn>
                        </p:par>
                        <p:par>
                          <p:cTn id="89" fill="hold">
                            <p:stCondLst>
                              <p:cond delay="2500"/>
                            </p:stCondLst>
                            <p:childTnLst>
                              <p:par>
                                <p:cTn id="90" presetID="20" presetClass="entr" presetSubtype="0" fill="hold" grpId="0"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edge">
                                      <p:cBhvr>
                                        <p:cTn id="92" dur="1000"/>
                                        <p:tgtEl>
                                          <p:spTgt spid="20"/>
                                        </p:tgtEl>
                                      </p:cBhvr>
                                    </p:animEffect>
                                  </p:childTnLst>
                                  <p:subTnLst>
                                    <p:audio>
                                      <p:cMediaNode>
                                        <p:cTn display="0" masterRel="sameClick">
                                          <p:stCondLst>
                                            <p:cond evt="begin" delay="0">
                                              <p:tn val="90"/>
                                            </p:cond>
                                          </p:stCondLst>
                                          <p:endCondLst>
                                            <p:cond evt="onStopAudio" delay="0">
                                              <p:tgtEl>
                                                <p:sldTgt/>
                                              </p:tgtEl>
                                            </p:cond>
                                          </p:endCondLst>
                                        </p:cTn>
                                        <p:tgtEl>
                                          <p:sndTgt r:embed="rId4" name="click.wav"/>
                                        </p:tgtEl>
                                      </p:cMediaNode>
                                    </p:audio>
                                  </p:subTnLst>
                                </p:cTn>
                              </p:par>
                            </p:childTnLst>
                          </p:cTn>
                        </p:par>
                        <p:par>
                          <p:cTn id="93" fill="hold">
                            <p:stCondLst>
                              <p:cond delay="3500"/>
                            </p:stCondLst>
                            <p:childTnLst>
                              <p:par>
                                <p:cTn id="94" presetID="20" presetClass="entr" presetSubtype="0" fill="hold" grpId="0" nodeType="after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wedge">
                                      <p:cBhvr>
                                        <p:cTn id="96" dur="10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4" name="click.wav"/>
                                        </p:tgtEl>
                                      </p:cMediaNode>
                                    </p:audio>
                                  </p:subTnLst>
                                </p:cTn>
                              </p:par>
                            </p:childTnLst>
                          </p:cTn>
                        </p:par>
                        <p:par>
                          <p:cTn id="97" fill="hold">
                            <p:stCondLst>
                              <p:cond delay="4500"/>
                            </p:stCondLst>
                            <p:childTnLst>
                              <p:par>
                                <p:cTn id="98" presetID="20" presetClass="entr" presetSubtype="0" fill="hold" grpId="0" nodeType="after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edge">
                                      <p:cBhvr>
                                        <p:cTn id="100" dur="1000"/>
                                        <p:tgtEl>
                                          <p:spTgt spid="23"/>
                                        </p:tgtEl>
                                      </p:cBhvr>
                                    </p:animEffec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childTnLst>
                          </p:cTn>
                        </p:par>
                        <p:par>
                          <p:cTn id="101" fill="hold">
                            <p:stCondLst>
                              <p:cond delay="5500"/>
                            </p:stCondLst>
                            <p:childTnLst>
                              <p:par>
                                <p:cTn id="102" presetID="20" presetClass="entr" presetSubtype="0"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wedge">
                                      <p:cBhvr>
                                        <p:cTn id="104" dur="1000"/>
                                        <p:tgtEl>
                                          <p:spTgt spid="24"/>
                                        </p:tgtEl>
                                      </p:cBhvr>
                                    </p:animEffect>
                                  </p:childTnLst>
                                  <p:subTnLst>
                                    <p:audio>
                                      <p:cMediaNode>
                                        <p:cTn display="0" masterRel="sameClick">
                                          <p:stCondLst>
                                            <p:cond evt="begin" delay="0">
                                              <p:tn val="102"/>
                                            </p:cond>
                                          </p:stCondLst>
                                          <p:endCondLst>
                                            <p:cond evt="onStopAudio" delay="0">
                                              <p:tgtEl>
                                                <p:sldTgt/>
                                              </p:tgtEl>
                                            </p:cond>
                                          </p:endCondLst>
                                        </p:cTn>
                                        <p:tgtEl>
                                          <p:sndTgt r:embed="rId2" name="bomb.wav"/>
                                        </p:tgtEl>
                                      </p:cMediaNode>
                                    </p:audio>
                                  </p:subTnLst>
                                </p:cTn>
                              </p:par>
                              <p:par>
                                <p:cTn id="105" presetID="1" presetClass="exit" presetSubtype="0" fill="hold" grpId="1" nodeType="withEffect">
                                  <p:stCondLst>
                                    <p:cond delay="0"/>
                                  </p:stCondLst>
                                  <p:childTnLst>
                                    <p:set>
                                      <p:cBhvr>
                                        <p:cTn id="106" dur="1" fill="hold">
                                          <p:stCondLst>
                                            <p:cond delay="0"/>
                                          </p:stCondLst>
                                        </p:cTn>
                                        <p:tgtEl>
                                          <p:spTgt spid="18"/>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9"/>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21"/>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23"/>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24"/>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1" restart="whenNotActive" fill="hold" evtFilter="cancelBubble" nodeType="interactiveSeq">
                <p:stCondLst>
                  <p:cond evt="onClick" delay="0">
                    <p:tgtEl>
                      <p:spTgt spid="30"/>
                    </p:tgtEl>
                  </p:cond>
                </p:stCondLst>
                <p:endSync evt="end" delay="0">
                  <p:rtn val="all"/>
                </p:endSync>
                <p:childTnLst>
                  <p:par>
                    <p:cTn id="122" fill="hold">
                      <p:stCondLst>
                        <p:cond delay="0"/>
                      </p:stCondLst>
                      <p:childTnLst>
                        <p:par>
                          <p:cTn id="123" fill="hold">
                            <p:stCondLst>
                              <p:cond delay="0"/>
                            </p:stCondLst>
                            <p:childTnLst>
                              <p:par>
                                <p:cTn id="124" presetID="3" presetClass="exit" presetSubtype="10" fill="hold" nodeType="clickEffect">
                                  <p:stCondLst>
                                    <p:cond delay="0"/>
                                  </p:stCondLst>
                                  <p:childTnLst>
                                    <p:animEffect transition="out" filter="blinds(horizontal)">
                                      <p:cBhvr>
                                        <p:cTn id="125" dur="500"/>
                                        <p:tgtEl>
                                          <p:spTgt spid="30"/>
                                        </p:tgtEl>
                                      </p:cBhvr>
                                    </p:animEffect>
                                    <p:set>
                                      <p:cBhvr>
                                        <p:cTn id="126" dur="1" fill="hold">
                                          <p:stCondLst>
                                            <p:cond delay="499"/>
                                          </p:stCondLst>
                                        </p:cTn>
                                        <p:tgtEl>
                                          <p:spTgt spid="30"/>
                                        </p:tgtEl>
                                        <p:attrNameLst>
                                          <p:attrName>style.visibility</p:attrName>
                                        </p:attrNameLst>
                                      </p:cBhvr>
                                      <p:to>
                                        <p:strVal val="hidden"/>
                                      </p:to>
                                    </p:set>
                                  </p:childTnLst>
                                </p:cTn>
                              </p:par>
                            </p:childTnLst>
                          </p:cTn>
                        </p:par>
                        <p:par>
                          <p:cTn id="127" fill="hold">
                            <p:stCondLst>
                              <p:cond delay="500"/>
                            </p:stCondLst>
                            <p:childTnLst>
                              <p:par>
                                <p:cTn id="128" presetID="20" presetClass="entr" presetSubtype="0" fill="hold" grpId="0" nodeType="after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wedge">
                                      <p:cBhvr>
                                        <p:cTn id="130" dur="1000"/>
                                        <p:tgtEl>
                                          <p:spTgt spid="26"/>
                                        </p:tgtEl>
                                      </p:cBhvr>
                                    </p:animEffect>
                                  </p:childTnLst>
                                  <p:subTnLst>
                                    <p:audio>
                                      <p:cMediaNode>
                                        <p:cTn display="0" masterRel="sameClick">
                                          <p:stCondLst>
                                            <p:cond evt="begin" delay="0">
                                              <p:tn val="128"/>
                                            </p:cond>
                                          </p:stCondLst>
                                          <p:endCondLst>
                                            <p:cond evt="onStopAudio" delay="0">
                                              <p:tgtEl>
                                                <p:sldTgt/>
                                              </p:tgtEl>
                                            </p:cond>
                                          </p:endCondLst>
                                        </p:cTn>
                                        <p:tgtEl>
                                          <p:sndTgt r:embed="rId4" name="click.wav"/>
                                        </p:tgtEl>
                                      </p:cMediaNode>
                                    </p:audio>
                                  </p:subTnLst>
                                </p:cTn>
                              </p:par>
                            </p:childTnLst>
                          </p:cTn>
                        </p:par>
                        <p:par>
                          <p:cTn id="131" fill="hold">
                            <p:stCondLst>
                              <p:cond delay="1500"/>
                            </p:stCondLst>
                            <p:childTnLst>
                              <p:par>
                                <p:cTn id="132" presetID="20" presetClass="entr" presetSubtype="0" fill="hold" grpId="0" nodeType="after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wedge">
                                      <p:cBhvr>
                                        <p:cTn id="134" dur="1000"/>
                                        <p:tgtEl>
                                          <p:spTgt spid="27"/>
                                        </p:tgtEl>
                                      </p:cBhvr>
                                    </p:animEffect>
                                  </p:childTnLst>
                                  <p:subTnLst>
                                    <p:audio>
                                      <p:cMediaNode>
                                        <p:cTn display="0" masterRel="sameClick">
                                          <p:stCondLst>
                                            <p:cond evt="begin" delay="0">
                                              <p:tn val="132"/>
                                            </p:cond>
                                          </p:stCondLst>
                                          <p:endCondLst>
                                            <p:cond evt="onStopAudio" delay="0">
                                              <p:tgtEl>
                                                <p:sldTgt/>
                                              </p:tgtEl>
                                            </p:cond>
                                          </p:endCondLst>
                                        </p:cTn>
                                        <p:tgtEl>
                                          <p:sndTgt r:embed="rId4" name="click.wav"/>
                                        </p:tgtEl>
                                      </p:cMediaNode>
                                    </p:audio>
                                  </p:subTnLst>
                                </p:cTn>
                              </p:par>
                            </p:childTnLst>
                          </p:cTn>
                        </p:par>
                        <p:par>
                          <p:cTn id="135" fill="hold">
                            <p:stCondLst>
                              <p:cond delay="2500"/>
                            </p:stCondLst>
                            <p:childTnLst>
                              <p:par>
                                <p:cTn id="136" presetID="20" presetClass="entr" presetSubtype="0" fill="hold" grpId="0" nodeType="afterEffect">
                                  <p:stCondLst>
                                    <p:cond delay="0"/>
                                  </p:stCondLst>
                                  <p:childTnLst>
                                    <p:set>
                                      <p:cBhvr>
                                        <p:cTn id="137" dur="1" fill="hold">
                                          <p:stCondLst>
                                            <p:cond delay="0"/>
                                          </p:stCondLst>
                                        </p:cTn>
                                        <p:tgtEl>
                                          <p:spTgt spid="28"/>
                                        </p:tgtEl>
                                        <p:attrNameLst>
                                          <p:attrName>style.visibility</p:attrName>
                                        </p:attrNameLst>
                                      </p:cBhvr>
                                      <p:to>
                                        <p:strVal val="visible"/>
                                      </p:to>
                                    </p:set>
                                    <p:animEffect transition="in" filter="wedge">
                                      <p:cBhvr>
                                        <p:cTn id="138" dur="1000"/>
                                        <p:tgtEl>
                                          <p:spTgt spid="28"/>
                                        </p:tgtEl>
                                      </p:cBhvr>
                                    </p:animEffect>
                                  </p:childTnLst>
                                  <p:subTnLst>
                                    <p:audio>
                                      <p:cMediaNode>
                                        <p:cTn display="0" masterRel="sameClick">
                                          <p:stCondLst>
                                            <p:cond evt="begin" delay="0">
                                              <p:tn val="136"/>
                                            </p:cond>
                                          </p:stCondLst>
                                          <p:endCondLst>
                                            <p:cond evt="onStopAudio" delay="0">
                                              <p:tgtEl>
                                                <p:sldTgt/>
                                              </p:tgtEl>
                                            </p:cond>
                                          </p:endCondLst>
                                        </p:cTn>
                                        <p:tgtEl>
                                          <p:sndTgt r:embed="rId4" name="click.wav"/>
                                        </p:tgtEl>
                                      </p:cMediaNode>
                                    </p:audio>
                                  </p:subTnLst>
                                </p:cTn>
                              </p:par>
                            </p:childTnLst>
                          </p:cTn>
                        </p:par>
                        <p:par>
                          <p:cTn id="139" fill="hold">
                            <p:stCondLst>
                              <p:cond delay="3500"/>
                            </p:stCondLst>
                            <p:childTnLst>
                              <p:par>
                                <p:cTn id="140" presetID="20" presetClass="entr" presetSubtype="0" fill="hold" grpId="0" nodeType="after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wedge">
                                      <p:cBhvr>
                                        <p:cTn id="142" dur="1000"/>
                                        <p:tgtEl>
                                          <p:spTgt spid="29"/>
                                        </p:tgtEl>
                                      </p:cBhvr>
                                    </p:animEffect>
                                  </p:childTnLst>
                                  <p:subTnLst>
                                    <p:audio>
                                      <p:cMediaNode>
                                        <p:cTn display="0" masterRel="sameClick">
                                          <p:stCondLst>
                                            <p:cond evt="begin" delay="0">
                                              <p:tn val="140"/>
                                            </p:cond>
                                          </p:stCondLst>
                                          <p:endCondLst>
                                            <p:cond evt="onStopAudio" delay="0">
                                              <p:tgtEl>
                                                <p:sldTgt/>
                                              </p:tgtEl>
                                            </p:cond>
                                          </p:endCondLst>
                                        </p:cTn>
                                        <p:tgtEl>
                                          <p:sndTgt r:embed="rId4" name="click.wav"/>
                                        </p:tgtEl>
                                      </p:cMediaNode>
                                    </p:audio>
                                  </p:subTnLst>
                                </p:cTn>
                              </p:par>
                            </p:childTnLst>
                          </p:cTn>
                        </p:par>
                        <p:par>
                          <p:cTn id="143" fill="hold">
                            <p:stCondLst>
                              <p:cond delay="4500"/>
                            </p:stCondLst>
                            <p:childTnLst>
                              <p:par>
                                <p:cTn id="144" presetID="20" presetClass="entr" presetSubtype="0" fill="hold" grpId="0" nodeType="afterEffect">
                                  <p:stCondLst>
                                    <p:cond delay="0"/>
                                  </p:stCondLst>
                                  <p:childTnLst>
                                    <p:set>
                                      <p:cBhvr>
                                        <p:cTn id="145" dur="1" fill="hold">
                                          <p:stCondLst>
                                            <p:cond delay="0"/>
                                          </p:stCondLst>
                                        </p:cTn>
                                        <p:tgtEl>
                                          <p:spTgt spid="31"/>
                                        </p:tgtEl>
                                        <p:attrNameLst>
                                          <p:attrName>style.visibility</p:attrName>
                                        </p:attrNameLst>
                                      </p:cBhvr>
                                      <p:to>
                                        <p:strVal val="visible"/>
                                      </p:to>
                                    </p:set>
                                    <p:animEffect transition="in" filter="wedge">
                                      <p:cBhvr>
                                        <p:cTn id="146" dur="1000"/>
                                        <p:tgtEl>
                                          <p:spTgt spid="31"/>
                                        </p:tgtEl>
                                      </p:cBhvr>
                                    </p:animEffect>
                                  </p:childTnLst>
                                  <p:subTnLst>
                                    <p:audio>
                                      <p:cMediaNode>
                                        <p:cTn display="0" masterRel="sameClick">
                                          <p:stCondLst>
                                            <p:cond evt="begin" delay="0">
                                              <p:tn val="144"/>
                                            </p:cond>
                                          </p:stCondLst>
                                          <p:endCondLst>
                                            <p:cond evt="onStopAudio" delay="0">
                                              <p:tgtEl>
                                                <p:sldTgt/>
                                              </p:tgtEl>
                                            </p:cond>
                                          </p:endCondLst>
                                        </p:cTn>
                                        <p:tgtEl>
                                          <p:sndTgt r:embed="rId4" name="click.wav"/>
                                        </p:tgtEl>
                                      </p:cMediaNode>
                                    </p:audio>
                                  </p:subTnLst>
                                </p:cTn>
                              </p:par>
                            </p:childTnLst>
                          </p:cTn>
                        </p:par>
                        <p:par>
                          <p:cTn id="147" fill="hold">
                            <p:stCondLst>
                              <p:cond delay="5500"/>
                            </p:stCondLst>
                            <p:childTnLst>
                              <p:par>
                                <p:cTn id="148" presetID="20" presetClass="entr" presetSubtype="0" fill="hold" grpId="0" nodeType="after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wedge">
                                      <p:cBhvr>
                                        <p:cTn id="150" dur="1000"/>
                                        <p:tgtEl>
                                          <p:spTgt spid="32"/>
                                        </p:tgtEl>
                                      </p:cBhvr>
                                    </p:animEffect>
                                  </p:childTnLst>
                                  <p:subTnLst>
                                    <p:audio>
                                      <p:cMediaNode>
                                        <p:cTn display="0" masterRel="sameClick">
                                          <p:stCondLst>
                                            <p:cond evt="begin" delay="0">
                                              <p:tn val="148"/>
                                            </p:cond>
                                          </p:stCondLst>
                                          <p:endCondLst>
                                            <p:cond evt="onStopAudio" delay="0">
                                              <p:tgtEl>
                                                <p:sldTgt/>
                                              </p:tgtEl>
                                            </p:cond>
                                          </p:endCondLst>
                                        </p:cTn>
                                        <p:tgtEl>
                                          <p:sndTgt r:embed="rId2" name="bomb.wav"/>
                                        </p:tgtEl>
                                      </p:cMediaNode>
                                    </p:audio>
                                  </p:subTnLst>
                                </p:cTn>
                              </p:par>
                              <p:par>
                                <p:cTn id="151" presetID="1" presetClass="exit" presetSubtype="0" fill="hold" grpId="1" nodeType="withEffect">
                                  <p:stCondLst>
                                    <p:cond delay="0"/>
                                  </p:stCondLst>
                                  <p:childTnLst>
                                    <p:set>
                                      <p:cBhvr>
                                        <p:cTn id="152" dur="1" fill="hold">
                                          <p:stCondLst>
                                            <p:cond delay="0"/>
                                          </p:stCondLst>
                                        </p:cTn>
                                        <p:tgtEl>
                                          <p:spTgt spid="26"/>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27"/>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28"/>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29"/>
                                        </p:tgtEl>
                                        <p:attrNameLst>
                                          <p:attrName>style.visibility</p:attrName>
                                        </p:attrNameLst>
                                      </p:cBhvr>
                                      <p:to>
                                        <p:strVal val="hidden"/>
                                      </p:to>
                                    </p:set>
                                  </p:childTnLst>
                                </p:cTn>
                              </p:par>
                              <p:par>
                                <p:cTn id="159" presetID="1" presetClass="exit" presetSubtype="0" fill="hold" grpId="0" nodeType="withEffect">
                                  <p:stCondLst>
                                    <p:cond delay="0"/>
                                  </p:stCondLst>
                                  <p:childTnLst>
                                    <p:set>
                                      <p:cBhvr>
                                        <p:cTn id="160" dur="1" fill="hold">
                                          <p:stCondLst>
                                            <p:cond delay="0"/>
                                          </p:stCondLst>
                                        </p:cTn>
                                        <p:tgtEl>
                                          <p:spTgt spid="30"/>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31"/>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32"/>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6" grpId="0"/>
      <p:bldP spid="18" grpId="0" animBg="1"/>
      <p:bldP spid="18" grpId="1" animBg="1"/>
      <p:bldP spid="19" grpId="0" animBg="1"/>
      <p:bldP spid="19" grpId="1" animBg="1"/>
      <p:bldP spid="20" grpId="0" animBg="1"/>
      <p:bldP spid="20" grpId="1" animBg="1"/>
      <p:bldP spid="21" grpId="0" animBg="1"/>
      <p:bldP spid="21" grpId="1" animBg="1"/>
      <p:bldP spid="22" grpId="0" animBg="1"/>
      <p:bldP spid="23" grpId="0" animBg="1"/>
      <p:bldP spid="23" grpId="1" animBg="1"/>
      <p:bldP spid="24" grpId="0" animBg="1"/>
      <p:bldP spid="24" grpId="1" animBg="1"/>
      <p:bldP spid="26" grpId="0" animBg="1"/>
      <p:bldP spid="26" grpId="1" animBg="1"/>
      <p:bldP spid="27" grpId="0" animBg="1"/>
      <p:bldP spid="27" grpId="1" animBg="1"/>
      <p:bldP spid="28" grpId="0" animBg="1"/>
      <p:bldP spid="28" grpId="1" animBg="1"/>
      <p:bldP spid="29" grpId="0" animBg="1"/>
      <p:bldP spid="29" grpId="1" animBg="1"/>
      <p:bldP spid="30" grpId="0" animBg="1"/>
      <p:bldP spid="31" grpId="0" animBg="1"/>
      <p:bldP spid="31" grpId="1" animBg="1"/>
      <p:bldP spid="32" grpId="0" animBg="1"/>
      <p:bldP spid="3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C8F8F2-A927-4440-B2DC-1492EA49CDE8}"/>
              </a:ext>
            </a:extLst>
          </p:cNvPr>
          <p:cNvPicPr>
            <a:picLocks noChangeAspect="1"/>
          </p:cNvPicPr>
          <p:nvPr/>
        </p:nvPicPr>
        <p:blipFill>
          <a:blip r:embed="rId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1BBBB8-FD47-45CD-8B71-7B5C0156ADE2}"/>
              </a:ext>
            </a:extLst>
          </p:cNvPr>
          <p:cNvSpPr/>
          <p:nvPr>
            <p:custDataLst>
              <p:tags r:id="rId1"/>
            </p:custDataLst>
          </p:nvPr>
        </p:nvSpPr>
        <p:spPr>
          <a:xfrm>
            <a:off x="3026376" y="2603814"/>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Chúc các con chăm ngoan</a:t>
            </a:r>
            <a:r>
              <a:rPr kumimoji="0" lang="en-US"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rPr>
              <a:t> </a:t>
            </a:r>
            <a:r>
              <a:rPr kumimoji="0" lang="vi-VN"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học giỏi</a:t>
            </a:r>
            <a:endParaRPr kumimoji="0" lang="en-US"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mn-cs"/>
            </a:endParaRPr>
          </a:p>
        </p:txBody>
      </p:sp>
      <p:sp>
        <p:nvSpPr>
          <p:cNvPr id="7" name="Rectangle 6">
            <a:extLst>
              <a:ext uri="{FF2B5EF4-FFF2-40B4-BE49-F238E27FC236}">
                <a16:creationId xmlns:a16="http://schemas.microsoft.com/office/drawing/2014/main" id="{D5C9DB52-BCE8-4013-B23E-109E8DF965FA}"/>
              </a:ext>
            </a:extLst>
          </p:cNvPr>
          <p:cNvSpPr/>
          <p:nvPr>
            <p:custDataLst>
              <p:tags r:id="rId2"/>
            </p:custDataLst>
          </p:nvPr>
        </p:nvSpPr>
        <p:spPr>
          <a:xfrm>
            <a:off x="2927649" y="1772817"/>
            <a:ext cx="6704079" cy="83099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X</a:t>
            </a:r>
            <a:r>
              <a:rPr lang="vi-VN"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in chân thành cảm ơn</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174706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5" presetClass="emph" presetSubtype="0" grpId="0" nodeType="withEffect">
                                  <p:stCondLst>
                                    <p:cond delay="0"/>
                                  </p:stCondLst>
                                  <p:iterate type="lt">
                                    <p:tmAbs val="25"/>
                                  </p:iterate>
                                  <p:childTnLst>
                                    <p:set>
                                      <p:cBhvr override="childStyle">
                                        <p:cTn id="12" dur="indefinite"/>
                                        <p:tgtEl>
                                          <p:spTgt spid="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7D9AD848-59DF-4697-9A8A-908516C1B45C}"/>
              </a:ext>
            </a:extLst>
          </p:cNvPr>
          <p:cNvPicPr>
            <a:picLocks noChangeAspect="1"/>
          </p:cNvPicPr>
          <p:nvPr/>
        </p:nvPicPr>
        <p:blipFill rotWithShape="1">
          <a:blip r:embed="rId2">
            <a:extLst>
              <a:ext uri="{28A0092B-C50C-407E-A947-70E740481C1C}">
                <a14:useLocalDpi xmlns:a14="http://schemas.microsoft.com/office/drawing/2010/main" val="0"/>
              </a:ext>
            </a:extLst>
          </a:blip>
          <a:srcRect t="25014"/>
          <a:stretch/>
        </p:blipFill>
        <p:spPr>
          <a:xfrm>
            <a:off x="-1504" y="0"/>
            <a:ext cx="12191980" cy="6856718"/>
          </a:xfrm>
          <a:prstGeom prst="rect">
            <a:avLst/>
          </a:prstGeom>
        </p:spPr>
      </p:pic>
      <p:pic>
        <p:nvPicPr>
          <p:cNvPr id="17" name="Picture 16" descr="A computer with a tree on the screen&#10;&#10;Description automatically generated with low confidence">
            <a:extLst>
              <a:ext uri="{FF2B5EF4-FFF2-40B4-BE49-F238E27FC236}">
                <a16:creationId xmlns:a16="http://schemas.microsoft.com/office/drawing/2014/main" id="{9170FD03-A7D1-4DE1-9EF3-C3E0F2A1E8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76149" y="-884602"/>
            <a:ext cx="17150870" cy="8625922"/>
          </a:xfrm>
          <a:prstGeom prst="rect">
            <a:avLst/>
          </a:prstGeom>
        </p:spPr>
      </p:pic>
      <p:pic>
        <p:nvPicPr>
          <p:cNvPr id="23" name="Picture 22">
            <a:extLst>
              <a:ext uri="{FF2B5EF4-FFF2-40B4-BE49-F238E27FC236}">
                <a16:creationId xmlns:a16="http://schemas.microsoft.com/office/drawing/2014/main" id="{8D63B93F-9360-4148-975D-97FC5EE1B90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16" b="88525" l="4525" r="93213">
                        <a14:foregroundMark x1="11312" y1="27869" x2="11312" y2="27869"/>
                        <a14:foregroundMark x1="4977" y1="23770" x2="4977" y2="23770"/>
                        <a14:foregroundMark x1="5430" y1="54918" x2="5430" y2="54918"/>
                        <a14:foregroundMark x1="83710" y1="15574" x2="83710" y2="15574"/>
                        <a14:foregroundMark x1="88235" y1="58197" x2="88235" y2="58197"/>
                        <a14:foregroundMark x1="93213" y1="63115" x2="93213" y2="63115"/>
                        <a14:foregroundMark x1="54751" y1="74590" x2="54751" y2="74590"/>
                        <a14:foregroundMark x1="56109" y1="75410" x2="56109" y2="75410"/>
                        <a14:foregroundMark x1="52941" y1="73770" x2="52941" y2="73770"/>
                      </a14:backgroundRemoval>
                    </a14:imgEffect>
                  </a14:imgLayer>
                </a14:imgProps>
              </a:ext>
            </a:extLst>
          </a:blip>
          <a:stretch>
            <a:fillRect/>
          </a:stretch>
        </p:blipFill>
        <p:spPr>
          <a:xfrm>
            <a:off x="596073" y="4598441"/>
            <a:ext cx="4321304" cy="2385517"/>
          </a:xfrm>
          <a:prstGeom prst="rect">
            <a:avLst/>
          </a:prstGeom>
        </p:spPr>
      </p:pic>
      <p:sp>
        <p:nvSpPr>
          <p:cNvPr id="8" name="TextBox 7">
            <a:extLst>
              <a:ext uri="{FF2B5EF4-FFF2-40B4-BE49-F238E27FC236}">
                <a16:creationId xmlns:a16="http://schemas.microsoft.com/office/drawing/2014/main" id="{D2865DC2-3FE8-48E8-A19A-3B6DEFD3C147}"/>
              </a:ext>
            </a:extLst>
          </p:cNvPr>
          <p:cNvSpPr txBox="1"/>
          <p:nvPr/>
        </p:nvSpPr>
        <p:spPr>
          <a:xfrm>
            <a:off x="349006" y="1806236"/>
            <a:ext cx="11087100" cy="1446550"/>
          </a:xfrm>
          <a:prstGeom prst="rect">
            <a:avLst/>
          </a:prstGeom>
          <a:noFill/>
        </p:spPr>
        <p:txBody>
          <a:bodyPr wrap="square" rtlCol="0">
            <a:spAutoFit/>
          </a:bodyPr>
          <a:lstStyle/>
          <a:p>
            <a:pPr algn="ctr"/>
            <a:r>
              <a:rPr lang="en-US" sz="4400" b="1" dirty="0" err="1">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4400" b="1" dirty="0">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a:t>
            </a:r>
            <a:r>
              <a:rPr lang="en-US" sz="4400" b="1" dirty="0">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400" b="1" dirty="0">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4400" b="1" dirty="0">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4400" b="1" dirty="0">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4400" b="1" dirty="0" err="1">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a:t>
            </a:r>
            <a:r>
              <a:rPr lang="en-US" sz="4400" b="1" dirty="0">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400" b="1" dirty="0">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jingerbell</a:t>
            </a:r>
            <a:r>
              <a:rPr lang="en-US" sz="4400" b="1" dirty="0">
                <a:ln>
                  <a:solidFill>
                    <a:srgbClr val="0070C0"/>
                  </a:solidFill>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45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hình nền giáng sinh cực cute cho máy tính đẹp nhất 2015 -  Nhungcaunoihay.net">
            <a:extLst>
              <a:ext uri="{FF2B5EF4-FFF2-40B4-BE49-F238E27FC236}">
                <a16:creationId xmlns:a16="http://schemas.microsoft.com/office/drawing/2014/main" id="{5FE94AEF-7B46-41B0-A423-88753E946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464"/>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12 bức hình ông già Noel dễ thương, hình nền noel đẹp nhất 2016">
            <a:extLst>
              <a:ext uri="{FF2B5EF4-FFF2-40B4-BE49-F238E27FC236}">
                <a16:creationId xmlns:a16="http://schemas.microsoft.com/office/drawing/2014/main" id="{079C92F9-F2E8-44D0-9AF0-1EC7EAB7E8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602546">
            <a:off x="6345592" y="627957"/>
            <a:ext cx="4163585" cy="32284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ây thông Noel giáng sinh trang trí đẹp - Hình ảnh PNG">
            <a:extLst>
              <a:ext uri="{FF2B5EF4-FFF2-40B4-BE49-F238E27FC236}">
                <a16:creationId xmlns:a16="http://schemas.microsoft.com/office/drawing/2014/main" id="{9A08E500-9944-42E9-9FBA-123C6EEC24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44" b="96707" l="10000" r="90000">
                        <a14:foregroundMark x1="51500" y1="6886" x2="51500" y2="6886"/>
                        <a14:foregroundMark x1="51500" y1="3293" x2="51500" y2="3293"/>
                        <a14:foregroundMark x1="32167" y1="88323" x2="32167" y2="88323"/>
                        <a14:foregroundMark x1="29167" y1="88922" x2="29167" y2="88922"/>
                        <a14:foregroundMark x1="66500" y1="91317" x2="66500" y2="91317"/>
                        <a14:foregroundMark x1="56167" y1="93713" x2="52167" y2="93713"/>
                        <a14:foregroundMark x1="27167" y1="94910" x2="30167" y2="94910"/>
                        <a14:foregroundMark x1="25167" y1="93713" x2="25167" y2="93713"/>
                        <a14:foregroundMark x1="22833" y1="94311" x2="22833" y2="94311"/>
                        <a14:foregroundMark x1="59833" y1="93413" x2="59833" y2="93413"/>
                        <a14:foregroundMark x1="61500" y1="96707" x2="61500" y2="96707"/>
                        <a14:foregroundMark x1="60833" y1="95509" x2="60833" y2="95509"/>
                      </a14:backgroundRemoval>
                    </a14:imgEffect>
                  </a14:imgLayer>
                </a14:imgProps>
              </a:ext>
              <a:ext uri="{28A0092B-C50C-407E-A947-70E740481C1C}">
                <a14:useLocalDpi xmlns:a14="http://schemas.microsoft.com/office/drawing/2010/main" val="0"/>
              </a:ext>
            </a:extLst>
          </a:blip>
          <a:srcRect/>
          <a:stretch>
            <a:fillRect/>
          </a:stretch>
        </p:blipFill>
        <p:spPr bwMode="auto">
          <a:xfrm>
            <a:off x="2067725" y="2497931"/>
            <a:ext cx="3935509" cy="438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10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circle(in)">
                                      <p:cBhvr>
                                        <p:cTn id="12"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58E0EC41-0443-4B56-826F-389156F7E25B}"/>
              </a:ext>
            </a:extLst>
          </p:cNvPr>
          <p:cNvPicPr>
            <a:picLocks noChangeAspect="1"/>
          </p:cNvPicPr>
          <p:nvPr/>
        </p:nvPicPr>
        <p:blipFill rotWithShape="1">
          <a:blip r:embed="rId2"/>
          <a:srcRect t="1001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24CFEE3-E569-4A73-9368-957DCC59518A}"/>
              </a:ext>
            </a:extLst>
          </p:cNvPr>
          <p:cNvSpPr txBox="1"/>
          <p:nvPr/>
        </p:nvSpPr>
        <p:spPr>
          <a:xfrm>
            <a:off x="1505778" y="4386470"/>
            <a:ext cx="11087100" cy="1754326"/>
          </a:xfrm>
          <a:prstGeom prst="rect">
            <a:avLst/>
          </a:prstGeom>
          <a:noFill/>
        </p:spPr>
        <p:txBody>
          <a:bodyPr wrap="square" rtlCol="0">
            <a:spAutoFit/>
          </a:bodyPr>
          <a:lstStyle/>
          <a:p>
            <a:pPr algn="ctr"/>
            <a:r>
              <a:rPr lang="en-US" sz="5400" b="1" dirty="0" err="1">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a:t>
            </a:r>
            <a:r>
              <a:rPr lang="en-US" sz="5400" b="1" dirty="0">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động</a:t>
            </a:r>
            <a:r>
              <a:rPr lang="en-US" sz="5400" b="1" dirty="0">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thường</a:t>
            </a:r>
            <a:r>
              <a:rPr lang="en-US" sz="5400" b="1" dirty="0">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diễn</a:t>
            </a:r>
            <a:r>
              <a:rPr lang="en-US" sz="5400" b="1" dirty="0">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 </a:t>
            </a:r>
          </a:p>
          <a:p>
            <a:pPr algn="ctr"/>
            <a:r>
              <a:rPr lang="en-US" sz="5400" b="1" dirty="0" err="1">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sz="5400" b="1" dirty="0">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5400" b="1" dirty="0" err="1">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dịp</a:t>
            </a:r>
            <a:r>
              <a:rPr lang="en-US" sz="5400" b="1" dirty="0">
                <a:ln>
                  <a:solidFill>
                    <a:srgbClr val="0070C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Noel</a:t>
            </a:r>
          </a:p>
        </p:txBody>
      </p:sp>
    </p:spTree>
    <p:extLst>
      <p:ext uri="{BB962C8B-B14F-4D97-AF65-F5344CB8AC3E}">
        <p14:creationId xmlns:p14="http://schemas.microsoft.com/office/powerpoint/2010/main" val="195342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and a child standing next to a christmas tree&#10;&#10;Description automatically generated with medium confidence">
            <a:extLst>
              <a:ext uri="{FF2B5EF4-FFF2-40B4-BE49-F238E27FC236}">
                <a16:creationId xmlns:a16="http://schemas.microsoft.com/office/drawing/2014/main" id="{B7756AC4-5587-48A5-8968-1073C1600412}"/>
              </a:ext>
            </a:extLst>
          </p:cNvPr>
          <p:cNvPicPr>
            <a:picLocks noChangeAspect="1"/>
          </p:cNvPicPr>
          <p:nvPr/>
        </p:nvPicPr>
        <p:blipFill rotWithShape="1">
          <a:blip r:embed="rId2">
            <a:extLst>
              <a:ext uri="{28A0092B-C50C-407E-A947-70E740481C1C}">
                <a14:useLocalDpi xmlns:a14="http://schemas.microsoft.com/office/drawing/2010/main" val="0"/>
              </a:ext>
            </a:extLst>
          </a:blip>
          <a:srcRect l="4611" r="23654" b="-1"/>
          <a:stretch/>
        </p:blipFill>
        <p:spPr>
          <a:xfrm>
            <a:off x="-1" y="10"/>
            <a:ext cx="7370057" cy="6857990"/>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descr="A person and a child standing next to a christmas tree&#10;&#10;Description automatically generated with medium confidence">
            <a:extLst>
              <a:ext uri="{FF2B5EF4-FFF2-40B4-BE49-F238E27FC236}">
                <a16:creationId xmlns:a16="http://schemas.microsoft.com/office/drawing/2014/main" id="{F949FAF1-3418-4FA0-907C-66D910495E5E}"/>
              </a:ext>
            </a:extLst>
          </p:cNvPr>
          <p:cNvPicPr>
            <a:picLocks noChangeAspect="1"/>
          </p:cNvPicPr>
          <p:nvPr/>
        </p:nvPicPr>
        <p:blipFill rotWithShape="1">
          <a:blip r:embed="rId2">
            <a:extLst>
              <a:ext uri="{28A0092B-C50C-407E-A947-70E740481C1C}">
                <a14:useLocalDpi xmlns:a14="http://schemas.microsoft.com/office/drawing/2010/main" val="0"/>
              </a:ext>
            </a:extLst>
          </a:blip>
          <a:srcRect r="7106" b="-4"/>
          <a:stretch/>
        </p:blipFill>
        <p:spPr>
          <a:xfrm>
            <a:off x="7534656" y="1"/>
            <a:ext cx="4657344" cy="3346704"/>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A picture containing graphical user interface&#10;&#10;Description automatically generated">
            <a:extLst>
              <a:ext uri="{FF2B5EF4-FFF2-40B4-BE49-F238E27FC236}">
                <a16:creationId xmlns:a16="http://schemas.microsoft.com/office/drawing/2014/main" id="{C0EFA919-9BB9-43EF-9587-52563D3662EC}"/>
              </a:ext>
            </a:extLst>
          </p:cNvPr>
          <p:cNvPicPr>
            <a:picLocks noChangeAspect="1"/>
          </p:cNvPicPr>
          <p:nvPr/>
        </p:nvPicPr>
        <p:blipFill rotWithShape="1">
          <a:blip r:embed="rId3">
            <a:extLst>
              <a:ext uri="{28A0092B-C50C-407E-A947-70E740481C1C}">
                <a14:useLocalDpi xmlns:a14="http://schemas.microsoft.com/office/drawing/2010/main" val="0"/>
              </a:ext>
            </a:extLst>
          </a:blip>
          <a:srcRect t="4189" r="-3" b="-3"/>
          <a:stretch/>
        </p:blipFill>
        <p:spPr>
          <a:xfrm>
            <a:off x="7534654" y="3511296"/>
            <a:ext cx="4657346" cy="3346704"/>
          </a:xfrm>
          <a:prstGeom prst="rect">
            <a:avLst/>
          </a:prstGeom>
        </p:spPr>
      </p:pic>
      <p:sp>
        <p:nvSpPr>
          <p:cNvPr id="11" name="TextBox 10">
            <a:extLst>
              <a:ext uri="{FF2B5EF4-FFF2-40B4-BE49-F238E27FC236}">
                <a16:creationId xmlns:a16="http://schemas.microsoft.com/office/drawing/2014/main" id="{D0A640F8-D834-4DC1-A974-F59FCE386592}"/>
              </a:ext>
            </a:extLst>
          </p:cNvPr>
          <p:cNvSpPr txBox="1"/>
          <p:nvPr/>
        </p:nvSpPr>
        <p:spPr>
          <a:xfrm>
            <a:off x="8077200" y="3943350"/>
            <a:ext cx="3752850"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Trang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trí</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cây</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thông</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118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CD398F48-73C5-41FB-BBAC-4847A9C0A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146" name="Picture 2" descr="5 điều cần lưu ý đặc biệt khi đi chơi Noel - Giáng sinh 2017">
            <a:extLst>
              <a:ext uri="{FF2B5EF4-FFF2-40B4-BE49-F238E27FC236}">
                <a16:creationId xmlns:a16="http://schemas.microsoft.com/office/drawing/2014/main" id="{0BB6E254-A1CB-4133-A61E-B0F1EE4D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63" y="1181099"/>
            <a:ext cx="5136205" cy="419100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ác nhà thờ ở Hà Nội bạn có thể đến dự lễ Giáng sinh">
            <a:extLst>
              <a:ext uri="{FF2B5EF4-FFF2-40B4-BE49-F238E27FC236}">
                <a16:creationId xmlns:a16="http://schemas.microsoft.com/office/drawing/2014/main" id="{AE78526F-059E-43E7-8767-5A57E72F4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734" y="1155411"/>
            <a:ext cx="5136204" cy="4191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1B5D78-B32D-4525-99F6-7B1193BBBC31}"/>
              </a:ext>
            </a:extLst>
          </p:cNvPr>
          <p:cNvSpPr txBox="1"/>
          <p:nvPr/>
        </p:nvSpPr>
        <p:spPr>
          <a:xfrm>
            <a:off x="2381355" y="570636"/>
            <a:ext cx="8620126" cy="584775"/>
          </a:xfrm>
          <a:prstGeom prst="rect">
            <a:avLst/>
          </a:prstGeom>
          <a:noFill/>
        </p:spPr>
        <p:txBody>
          <a:bodyPr wrap="square" rtlCol="0">
            <a:spAutoFit/>
          </a:bodyPr>
          <a:lstStyle/>
          <a:p>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Mọi</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người</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chơi</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lễ</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ở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nhà</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a:t>
            </a:r>
            <a:endPar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99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par>
                                <p:cTn id="11" presetID="22" presetClass="entr" presetSubtype="2"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wipe(right)">
                                      <p:cBhvr>
                                        <p:cTn id="13"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6C802597-3A3A-4AE8-8C04-3B490218A720}"/>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15" name="Freeform: Shape 14">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indoor, wall, person, floor&#10;&#10;Description automatically generated">
            <a:extLst>
              <a:ext uri="{FF2B5EF4-FFF2-40B4-BE49-F238E27FC236}">
                <a16:creationId xmlns:a16="http://schemas.microsoft.com/office/drawing/2014/main" id="{DCD2650E-C2F6-474A-8A62-44F2BD77F1BF}"/>
              </a:ext>
            </a:extLst>
          </p:cNvPr>
          <p:cNvPicPr>
            <a:picLocks noChangeAspect="1"/>
          </p:cNvPicPr>
          <p:nvPr/>
        </p:nvPicPr>
        <p:blipFill rotWithShape="1">
          <a:blip r:embed="rId3">
            <a:extLst>
              <a:ext uri="{28A0092B-C50C-407E-A947-70E740481C1C}">
                <a14:useLocalDpi xmlns:a14="http://schemas.microsoft.com/office/drawing/2010/main" val="0"/>
              </a:ext>
            </a:extLst>
          </a:blip>
          <a:srcRect l="13073" r="13074"/>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9" name="TextBox 8">
            <a:extLst>
              <a:ext uri="{FF2B5EF4-FFF2-40B4-BE49-F238E27FC236}">
                <a16:creationId xmlns:a16="http://schemas.microsoft.com/office/drawing/2014/main" id="{EF716EDF-BBC7-4AC5-8F1A-4FBB05897416}"/>
              </a:ext>
            </a:extLst>
          </p:cNvPr>
          <p:cNvSpPr txBox="1"/>
          <p:nvPr/>
        </p:nvSpPr>
        <p:spPr>
          <a:xfrm>
            <a:off x="152399" y="457200"/>
            <a:ext cx="6457951" cy="954107"/>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đình</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quây</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mọi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người</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tặng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nhau</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món</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quà</a:t>
            </a:r>
            <a:endPar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58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69923D38-31D8-4CEC-B8C4-CCE0AFB5185E}"/>
              </a:ext>
            </a:extLst>
          </p:cNvPr>
          <p:cNvPicPr>
            <a:picLocks noChangeAspect="1"/>
          </p:cNvPicPr>
          <p:nvPr/>
        </p:nvPicPr>
        <p:blipFill rotWithShape="1">
          <a:blip r:embed="rId2">
            <a:extLst>
              <a:ext uri="{28A0092B-C50C-407E-A947-70E740481C1C}">
                <a14:useLocalDpi xmlns:a14="http://schemas.microsoft.com/office/drawing/2010/main" val="0"/>
              </a:ext>
            </a:extLst>
          </a:blip>
          <a:srcRect t="29730"/>
          <a:stretch/>
        </p:blipFill>
        <p:spPr>
          <a:xfrm>
            <a:off x="457200" y="457200"/>
            <a:ext cx="11277600" cy="5943600"/>
          </a:xfrm>
          <a:prstGeom prst="rect">
            <a:avLst/>
          </a:prstGeom>
        </p:spPr>
      </p:pic>
      <p:sp>
        <p:nvSpPr>
          <p:cNvPr id="10" name="TextBox 9">
            <a:extLst>
              <a:ext uri="{FF2B5EF4-FFF2-40B4-BE49-F238E27FC236}">
                <a16:creationId xmlns:a16="http://schemas.microsoft.com/office/drawing/2014/main" id="{45AF34F8-8AF4-4CFE-8C78-274DAF15A154}"/>
              </a:ext>
            </a:extLst>
          </p:cNvPr>
          <p:cNvSpPr txBox="1"/>
          <p:nvPr/>
        </p:nvSpPr>
        <p:spPr>
          <a:xfrm>
            <a:off x="2009759" y="1609493"/>
            <a:ext cx="8620126"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Ở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trường</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con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động</a:t>
            </a: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endPar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988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CCC95D8E-24FA-4491-8790-F4C99CEF5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group of children sitting around a table&#10;&#10;Description automatically generated with medium confidence">
            <a:extLst>
              <a:ext uri="{FF2B5EF4-FFF2-40B4-BE49-F238E27FC236}">
                <a16:creationId xmlns:a16="http://schemas.microsoft.com/office/drawing/2014/main" id="{F30491DA-95BB-4B97-9DED-F3700CC5A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3545" y="1943100"/>
            <a:ext cx="4557404" cy="38388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D2869EA1-76CB-4C5B-A5D6-BAEE77EC391E}"/>
              </a:ext>
            </a:extLst>
          </p:cNvPr>
          <p:cNvSpPr txBox="1"/>
          <p:nvPr/>
        </p:nvSpPr>
        <p:spPr>
          <a:xfrm>
            <a:off x="1779814" y="552874"/>
            <a:ext cx="9241972" cy="523220"/>
          </a:xfrm>
          <a:prstGeom prst="rect">
            <a:avLst/>
          </a:prstGeom>
          <a:noFill/>
        </p:spPr>
        <p:txBody>
          <a:bodyPr wrap="square" rtlCol="0">
            <a:spAutoFit/>
          </a:bodyPr>
          <a:lstStyle/>
          <a:p>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bạn</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cùng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nhau</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tranh</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cây</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thông</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thiếp</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noel</a:t>
            </a:r>
          </a:p>
        </p:txBody>
      </p:sp>
      <p:pic>
        <p:nvPicPr>
          <p:cNvPr id="3" name="Picture 2" descr="A group of children sitting around a table&#10;&#10;Description automatically generated with medium confidence">
            <a:extLst>
              <a:ext uri="{FF2B5EF4-FFF2-40B4-BE49-F238E27FC236}">
                <a16:creationId xmlns:a16="http://schemas.microsoft.com/office/drawing/2014/main" id="{5269D170-35B6-4615-A094-4EA33DCDF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52236">
            <a:off x="944394" y="1893236"/>
            <a:ext cx="5064544" cy="33657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337139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1,312154257,D:\New folder\so 6 t1_pptx\Media.ppcx"/>
  <p:tag name="HTML_SHAPEINFO" val="&lt;SlideThumbPath val=&quot;Slide1.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6&quot;/&gt;&lt;lineCharCount val=&quot;32&quot;/&gt;&lt;/TableIndex&gt;&lt;/ShapeTextInfo&gt;"/>
  <p:tag name="HTML_SHAPEINFO" val="&lt;ThreeDShapeInfo&gt;&lt;uuid val=&quot;&quot;/&gt;&lt;isInvalidForFieldText val=&quot;0&quot;/&gt;&lt;Image&gt;&lt;filename val=&quot;C:\Users\Admin\AppData\Local\Temp\PR\data\asimages\{5ECC77E6-C994-46E9-BA2B-0009A9264A0A}_1.png&quot;/&gt;&lt;left val=&quot;0&quot;/&gt;&lt;top val=&quot;264&quot;/&gt;&lt;width val=&quot;712&quot;/&gt;&lt;height val=&quot;121&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25&quot;/&gt;&lt;/TableIndex&gt;&lt;/ShapeTextInfo&gt;"/>
  <p:tag name="HTML_SHAPEINFO" val="&lt;ThreeDShapeInfo&gt;&lt;uuid val=&quot;&quot;/&gt;&lt;isInvalidForFieldText val=&quot;0&quot;/&gt;&lt;Image&gt;&lt;filename val=&quot;C:\Users\Admin\AppData\Local\Temp\PR\data\asimages\{1E2E3EE6-99F5-4987-A5B1-018262DAF77E}_1.png&quot;/&gt;&lt;left val=&quot;24&quot;/&gt;&lt;top val=&quot;114&quot;/&gt;&lt;width val=&quot;697&quot;/&gt;&lt;height val=&quot;11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37&quot;/&gt;&lt;/TableIndex&gt;&lt;/ShapeTextInfo&gt;"/>
  <p:tag name="HTML_SHAPEINFO" val="&lt;ThreeDShapeInfo&gt;&lt;uuid val=&quot;&quot;/&gt;&lt;isInvalidForFieldText val=&quot;0&quot;/&gt;&lt;Image&gt;&lt;filename val=&quot;C:\Users\Admin\AppData\Local\Temp\PR\data\asimages\{FC58C789-FED5-4DD3-B46F-3B2630F764AD}_13.png&quot;/&gt;&lt;left val=&quot;57&quot;/&gt;&lt;top val=&quot;262&quot;/&gt;&lt;width val=&quot;594&quot;/&gt;&lt;height val=&quot;10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Admin\AppData\Local\Temp\PR\data\asimages\{C3918975-A265-418E-A9D7-EB8169E1B95E}_13.png&quot;/&gt;&lt;left val=&quot;71&quot;/&gt;&lt;top val=&quot;174&quot;/&gt;&lt;width val=&quot;532&quot;/&gt;&lt;height val=&quot;10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229</Words>
  <Application>Microsoft Office PowerPoint</Application>
  <PresentationFormat>Widescreen</PresentationFormat>
  <Paragraphs>64</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Phương Linh</dc:creator>
  <cp:lastModifiedBy>tranyennhi6b@thcsthachban.edu.vn tranyennhi6b@thcsthachban.edu.vn</cp:lastModifiedBy>
  <cp:revision>3</cp:revision>
  <dcterms:created xsi:type="dcterms:W3CDTF">2021-12-11T13:09:16Z</dcterms:created>
  <dcterms:modified xsi:type="dcterms:W3CDTF">2021-12-17T02:17:56Z</dcterms:modified>
</cp:coreProperties>
</file>