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0" r:id="rId4"/>
    <p:sldId id="277" r:id="rId5"/>
    <p:sldId id="259" r:id="rId6"/>
    <p:sldId id="276" r:id="rId7"/>
    <p:sldId id="278" r:id="rId8"/>
    <p:sldId id="279" r:id="rId9"/>
    <p:sldId id="28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9" r:id="rId18"/>
    <p:sldId id="262" r:id="rId19"/>
    <p:sldId id="263" r:id="rId20"/>
    <p:sldId id="264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5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8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2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6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4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13661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110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4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5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4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803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4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5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5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4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11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83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90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9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83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90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7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7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83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90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4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5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4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</a:t>
            </a:r>
            <a:r>
              <a:rPr lang="vi-VN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bajo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90" y="260032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43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9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9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6" y="3377913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609600" y="10551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063" y="1922965"/>
            <a:ext cx="1609685" cy="302071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7887" y="5424719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343400" y="10555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703209" y="1003723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964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4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343400" y="5041148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06084" y="4735888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Kết quả hình ảnh cho candy png">
            <a:extLst>
              <a:ext uri="{FF2B5EF4-FFF2-40B4-BE49-F238E27FC236}">
                <a16:creationId xmlns:a16="http://schemas.microsoft.com/office/drawing/2014/main" id="{408D52F6-B6A0-4899-91E5-5579AC6AE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5"/>
          <a:stretch/>
        </p:blipFill>
        <p:spPr bwMode="auto">
          <a:xfrm rot="821468">
            <a:off x="2681524" y="5063497"/>
            <a:ext cx="1007058" cy="145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69DBD-BD25-4DCA-ABB8-FA0FB0A7C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68" y="1764610"/>
            <a:ext cx="1427653" cy="1257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D187D3-E17E-412E-81EE-7FE0E7FC74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13" r="21023"/>
          <a:stretch/>
        </p:blipFill>
        <p:spPr>
          <a:xfrm>
            <a:off x="4434370" y="5122264"/>
            <a:ext cx="1894239" cy="1326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641C83-E603-46E0-AEAE-7DB3C1237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35" y="335545"/>
            <a:ext cx="1429067" cy="14290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9B694A-DCB5-4C25-B963-2A71D6D57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223" y="370779"/>
            <a:ext cx="1445422" cy="12657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83C1F6-D245-4EC9-A4B9-ADA19E8D6E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055" y="3517227"/>
            <a:ext cx="1667344" cy="14727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DCBC6E-E0EB-4B24-A06A-271225D744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93624">
            <a:off x="5867439" y="3566590"/>
            <a:ext cx="2179330" cy="15901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C2E566-F56E-4E28-B01C-F5D4CB4C77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00" b="89412" l="8750" r="91000">
                        <a14:foregroundMark x1="8750" y1="47765" x2="8750" y2="47765"/>
                        <a14:foregroundMark x1="48750" y1="8235" x2="48750" y2="8235"/>
                        <a14:foregroundMark x1="91000" y1="48941" x2="91000" y2="48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90" y="1486606"/>
            <a:ext cx="1519040" cy="1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61BEE1-91C4-40D0-A79C-E787D2843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38200"/>
            <a:ext cx="784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E0E33-6FBC-42D9-B225-72D9B1DA2944}"/>
              </a:ext>
            </a:extLst>
          </p:cNvPr>
          <p:cNvSpPr/>
          <p:nvPr/>
        </p:nvSpPr>
        <p:spPr>
          <a:xfrm>
            <a:off x="1032764" y="2133600"/>
            <a:ext cx="3581400" cy="8116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D7572-F2CD-4335-B2B5-58475067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11" y="1548737"/>
            <a:ext cx="1981412" cy="198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46C047-51F0-4E8E-A83F-73F2DFA33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4" y="4846578"/>
            <a:ext cx="1813464" cy="18539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3B5601-BAFB-497A-B3E3-657B491A260C}"/>
              </a:ext>
            </a:extLst>
          </p:cNvPr>
          <p:cNvSpPr/>
          <p:nvPr/>
        </p:nvSpPr>
        <p:spPr>
          <a:xfrm>
            <a:off x="267854" y="4075795"/>
            <a:ext cx="1981412" cy="67890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5E6414-B8FB-440C-8AFE-EEFFD08DCB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2871593" y="4883705"/>
            <a:ext cx="1905000" cy="17796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3B8DAB-C9C2-4A47-9E19-F158E5E03BE6}"/>
              </a:ext>
            </a:extLst>
          </p:cNvPr>
          <p:cNvSpPr/>
          <p:nvPr/>
        </p:nvSpPr>
        <p:spPr>
          <a:xfrm>
            <a:off x="2709163" y="4039581"/>
            <a:ext cx="1905001" cy="71511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031285-A39D-49E7-91AD-3648328AF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9" y="5143602"/>
            <a:ext cx="1448018" cy="1448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2D55C1-9FEF-4A0A-983F-59E2A57C6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402" y="4039581"/>
            <a:ext cx="2015598" cy="811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D80165-7F29-4F74-AF63-4805A435B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29" y="5143602"/>
            <a:ext cx="2133389" cy="14480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2C61B3-9E6E-48F7-AB90-A3B157D8A465}"/>
              </a:ext>
            </a:extLst>
          </p:cNvPr>
          <p:cNvSpPr/>
          <p:nvPr/>
        </p:nvSpPr>
        <p:spPr>
          <a:xfrm>
            <a:off x="7010611" y="4039581"/>
            <a:ext cx="1856157" cy="71511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98633-1511-4DD9-B668-1ACED5CD988E}"/>
              </a:ext>
            </a:extLst>
          </p:cNvPr>
          <p:cNvSpPr txBox="1"/>
          <p:nvPr/>
        </p:nvSpPr>
        <p:spPr>
          <a:xfrm>
            <a:off x="1258560" y="357290"/>
            <a:ext cx="73574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Cambria" pitchFamily="18" charset="0"/>
              </a:rPr>
              <a:t>ĐỒ DÙNG CẦN CHUẨN BỊ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9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0458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273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2016-12-20T13:39:57Z</dcterms:created>
  <dcterms:modified xsi:type="dcterms:W3CDTF">2022-01-12T02:40:47Z</dcterms:modified>
</cp:coreProperties>
</file>