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3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9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5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30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05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2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29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4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9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815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2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78645-DACD-40D9-91FC-7BD58CF70B19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A4EA8-F473-435E-BC8B-1B92B5F78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61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36096" y="1600200"/>
            <a:ext cx="3707904" cy="4525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592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4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8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602632" cy="233285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1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65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960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71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57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2021-02-18T16:38:14Z</dcterms:created>
  <dcterms:modified xsi:type="dcterms:W3CDTF">2021-03-01T09:55:16Z</dcterms:modified>
</cp:coreProperties>
</file>