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59" r:id="rId5"/>
    <p:sldId id="257" r:id="rId6"/>
    <p:sldId id="258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D952-F8FE-42CB-9D8D-30B286DF3F48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EDD7-83E3-489F-980D-C8B67B6DA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95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D952-F8FE-42CB-9D8D-30B286DF3F48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EDD7-83E3-489F-980D-C8B67B6DA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01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D952-F8FE-42CB-9D8D-30B286DF3F48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EDD7-83E3-489F-980D-C8B67B6DA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D952-F8FE-42CB-9D8D-30B286DF3F48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EDD7-83E3-489F-980D-C8B67B6DA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365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D952-F8FE-42CB-9D8D-30B286DF3F48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EDD7-83E3-489F-980D-C8B67B6DA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436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D952-F8FE-42CB-9D8D-30B286DF3F48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EDD7-83E3-489F-980D-C8B67B6DA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43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D952-F8FE-42CB-9D8D-30B286DF3F48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EDD7-83E3-489F-980D-C8B67B6DA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922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D952-F8FE-42CB-9D8D-30B286DF3F48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EDD7-83E3-489F-980D-C8B67B6DA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580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D952-F8FE-42CB-9D8D-30B286DF3F48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EDD7-83E3-489F-980D-C8B67B6DA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05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D952-F8FE-42CB-9D8D-30B286DF3F48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EDD7-83E3-489F-980D-C8B67B6DA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11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D952-F8FE-42CB-9D8D-30B286DF3F48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EDD7-83E3-489F-980D-C8B67B6DA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605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0D952-F8FE-42CB-9D8D-30B286DF3F48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EEDD7-83E3-489F-980D-C8B67B6DA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98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 descr="C:\Users\Administrator\Downloads\h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95" y="1124744"/>
            <a:ext cx="8655010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644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dministrator\Downloads\h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66" y="1484784"/>
            <a:ext cx="8358070" cy="4680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966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ownloads\Ảnh - Tranh tô màu\;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764703"/>
            <a:ext cx="8273103" cy="5027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264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istrator\Downloads\Ảnh - Tranh tô màu\j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268760"/>
            <a:ext cx="6761479" cy="4786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406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Administrator\Downloads\Ảnh - Tranh tô màu\g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476672"/>
            <a:ext cx="7637966" cy="5900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171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istrator\Downloads\Ảnh - Tranh tô màu\g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88640"/>
            <a:ext cx="5256609" cy="627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25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Administrator\Downloads\Ảnh - Tranh tô màu\o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76672"/>
            <a:ext cx="6268971" cy="596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210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istrator\Downloads\Ảnh - Tranh tô màu\o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-190053"/>
            <a:ext cx="5544615" cy="7430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62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Truong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</dc:creator>
  <cp:lastModifiedBy>Admin</cp:lastModifiedBy>
  <cp:revision>2</cp:revision>
  <dcterms:created xsi:type="dcterms:W3CDTF">2019-12-30T01:31:57Z</dcterms:created>
  <dcterms:modified xsi:type="dcterms:W3CDTF">2021-03-01T10:24:13Z</dcterms:modified>
</cp:coreProperties>
</file>