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6" r:id="rId8"/>
    <p:sldId id="264" r:id="rId9"/>
    <p:sldId id="261" r:id="rId10"/>
    <p:sldId id="262" r:id="rId11"/>
    <p:sldId id="267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C3E"/>
    <a:srgbClr val="1C741B"/>
    <a:srgbClr val="4F81BD"/>
    <a:srgbClr val="116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3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5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5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9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9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9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9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9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5555-633B-4EE9-8E1E-1289B1A5370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9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C5555-633B-4EE9-8E1E-1289B1A5370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25C12-0DE0-4526-97C1-3182D44E2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1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11.wdp"/><Relationship Id="rId4" Type="http://schemas.openxmlformats.org/officeDocument/2006/relationships/image" Target="../media/image4.jpg"/><Relationship Id="rId9" Type="http://schemas.openxmlformats.org/officeDocument/2006/relationships/image" Target="../media/image18.png"/><Relationship Id="rId1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14.wdp"/><Relationship Id="rId3" Type="http://schemas.openxmlformats.org/officeDocument/2006/relationships/image" Target="../media/image21.jpg"/><Relationship Id="rId7" Type="http://schemas.microsoft.com/office/2007/relationships/hdphoto" Target="../media/hdphoto3.wdp"/><Relationship Id="rId12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microsoft.com/office/2007/relationships/hdphoto" Target="../media/hdphoto5.wdp"/><Relationship Id="rId5" Type="http://schemas.microsoft.com/office/2007/relationships/hdphoto" Target="../media/hdphoto10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28.gif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slide" Target="slide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11" Type="http://schemas.openxmlformats.org/officeDocument/2006/relationships/slide" Target="slide4.xml"/><Relationship Id="rId5" Type="http://schemas.openxmlformats.org/officeDocument/2006/relationships/slide" Target="slide5.xml"/><Relationship Id="rId10" Type="http://schemas.microsoft.com/office/2007/relationships/hdphoto" Target="../media/hdphoto2.wdp"/><Relationship Id="rId4" Type="http://schemas.openxmlformats.org/officeDocument/2006/relationships/image" Target="../media/image4.jpg"/><Relationship Id="rId9" Type="http://schemas.openxmlformats.org/officeDocument/2006/relationships/image" Target="../media/image6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openxmlformats.org/officeDocument/2006/relationships/image" Target="../media/image4.jpg"/><Relationship Id="rId9" Type="http://schemas.openxmlformats.org/officeDocument/2006/relationships/image" Target="../media/image12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28600"/>
            <a:ext cx="4038600" cy="831273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 THỊ VIỆT HƯNG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1828800"/>
            <a:ext cx="447036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Condensed" panose="02070606080606020203" pitchFamily="18" charset="0"/>
              </a:rPr>
              <a:t>Lĩnh vực phát triển nhận </a:t>
            </a:r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doni MT Condensed" panose="02070606080606020203" pitchFamily="18" charset="0"/>
              </a:rPr>
              <a:t>thức</a:t>
            </a:r>
            <a:endParaRPr lang="en-US" sz="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doni MT Condensed" panose="020706060806060202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110" y="2376772"/>
            <a:ext cx="83022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000" u="sng" dirty="0" smtClean="0">
              <a:latin typeface="Baskerville Old Face" panose="02020602080505020303" pitchFamily="18" charset="0"/>
            </a:endParaRPr>
          </a:p>
          <a:p>
            <a:pPr algn="ctr"/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8172" y="3808296"/>
            <a:ext cx="3358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tuổi: 3 – 4 tuổi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5649" y="4645164"/>
            <a:ext cx="7044233" cy="40011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hồng dương</a:t>
            </a:r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iai-dieu-mo-dau-vui-ve-ngan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D9708D60-6705-45A6-80F5-00A41EAFCC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5146" y="6054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0544B08-F540-4577-B1BB-CCC5E33476BF}"/>
              </a:ext>
            </a:extLst>
          </p:cNvPr>
          <p:cNvSpPr/>
          <p:nvPr/>
        </p:nvSpPr>
        <p:spPr>
          <a:xfrm>
            <a:off x="1066800" y="1676400"/>
            <a:ext cx="3657600" cy="3352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030BAE-654F-49C1-944D-390FBDD762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62000"/>
            <a:ext cx="1524000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F4B7338-33F2-4E56-860B-EBD1CA7DEB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9" b="9304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8875">
            <a:off x="5561281" y="2535742"/>
            <a:ext cx="2621576" cy="1634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46DD21A-2D48-498C-B1BA-A173AD5BD7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9429" l="3429" r="95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59" y="3850271"/>
            <a:ext cx="1804904" cy="1804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C63524-BA69-43D9-B3CA-6EAD4F1294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7" b="90000" l="6500" r="93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33" y="4261228"/>
            <a:ext cx="1524000" cy="152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F7F1477-E6A7-441C-9E24-516491F1765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756" b="61181" l="67273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36" t="30328" b="35391"/>
          <a:stretch/>
        </p:blipFill>
        <p:spPr>
          <a:xfrm>
            <a:off x="7258049" y="1289343"/>
            <a:ext cx="1638302" cy="17129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7D7FF3C-26A6-4B00-AC96-C47F5758B9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9" b="9304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8875">
            <a:off x="5558537" y="2535741"/>
            <a:ext cx="2621576" cy="16341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463C037-D60D-4C08-90C7-9B8DC2BCE7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9429" l="3429" r="95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03" y="3827720"/>
            <a:ext cx="1804904" cy="18049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D132AB3-78AB-4441-8C70-2A82049608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9429" l="3429" r="95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36" y="3850271"/>
            <a:ext cx="1804904" cy="18049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8D0E3CB-1FDC-4599-B786-8131523E1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9" b="9304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8875">
            <a:off x="5568685" y="2550873"/>
            <a:ext cx="2621576" cy="163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0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33333 0.1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72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45833 0.249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12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62448 -0.171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33" y="-8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DB0CAE52-396F-4E50-B2B1-BEEDC75B8612}"/>
              </a:ext>
            </a:extLst>
          </p:cNvPr>
          <p:cNvSpPr/>
          <p:nvPr/>
        </p:nvSpPr>
        <p:spPr>
          <a:xfrm>
            <a:off x="4547382" y="228600"/>
            <a:ext cx="4267200" cy="3810000"/>
          </a:xfrm>
          <a:prstGeom prst="triangl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527951-5365-48B6-8EE0-C4E5539965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09" b="898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4" r="23333"/>
          <a:stretch/>
        </p:blipFill>
        <p:spPr>
          <a:xfrm rot="16849415">
            <a:off x="1501691" y="578718"/>
            <a:ext cx="1402585" cy="1772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F55DEC-B0BD-4F1A-95EC-CDB93C5C34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14705"/>
            <a:ext cx="1147763" cy="1147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A460975-A0CB-41FD-8ABC-AFC174D95E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0000" l="6500" r="93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43400"/>
            <a:ext cx="1524000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23ADCFA-7396-413A-84CF-4D4D1F9D2A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88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69" y="4609745"/>
            <a:ext cx="1433513" cy="1257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9B4D049-643A-4A8D-9279-23462DE889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5" b="92929" l="2513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8" y="3262312"/>
            <a:ext cx="1560416" cy="1552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D8D21C2-053E-4707-85EC-072E89D8C8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0000" l="6500" r="93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43400"/>
            <a:ext cx="1524000" cy="152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1434DA8-4745-4CC9-9068-45A2E2F00E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2414704"/>
            <a:ext cx="1147763" cy="11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6092 0.262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51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31458 -0.541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43194 -0.133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97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2757377"/>
            <a:ext cx="61962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Chúc</a:t>
            </a:r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mừng</a:t>
            </a:r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bé</a:t>
            </a:r>
            <a:endParaRPr lang="en-US" sz="3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hoàn</a:t>
            </a:r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học</a:t>
            </a:r>
            <a:endParaRPr lang="en-US" sz="3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47" y="3429000"/>
            <a:ext cx="2981325" cy="2417291"/>
          </a:xfrm>
          <a:prstGeom prst="rect">
            <a:avLst/>
          </a:prstGeom>
        </p:spPr>
      </p:pic>
      <p:pic>
        <p:nvPicPr>
          <p:cNvPr id="6" name="Nhac-nen-hoat-hinh-vui-nhon-de-thuong-www_tiengdong_com (1)">
            <a:hlinkClick r:id="" action="ppaction://media"/>
            <a:extLst>
              <a:ext uri="{FF2B5EF4-FFF2-40B4-BE49-F238E27FC236}">
                <a16:creationId xmlns:a16="http://schemas.microsoft.com/office/drawing/2014/main" xmlns="" id="{0280173E-5D37-4A43-BCBB-34E684C35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6782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8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FFAFA36-7681-472F-88CD-85492369F56E}"/>
              </a:ext>
            </a:extLst>
          </p:cNvPr>
          <p:cNvSpPr/>
          <p:nvPr/>
        </p:nvSpPr>
        <p:spPr>
          <a:xfrm>
            <a:off x="4191000" y="1143000"/>
            <a:ext cx="1752600" cy="762000"/>
          </a:xfrm>
          <a:prstGeom prst="roundRect">
            <a:avLst/>
          </a:prstGeom>
          <a:solidFill>
            <a:srgbClr val="1C7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16D1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067FA8-9273-4702-A5AA-A0D12DF41E18}"/>
              </a:ext>
            </a:extLst>
          </p:cNvPr>
          <p:cNvSpPr/>
          <p:nvPr/>
        </p:nvSpPr>
        <p:spPr>
          <a:xfrm>
            <a:off x="4038600" y="933157"/>
            <a:ext cx="8382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xmlns="" id="{7D85C37D-682C-4C03-AD1A-898A11230DCB}"/>
              </a:ext>
            </a:extLst>
          </p:cNvPr>
          <p:cNvSpPr/>
          <p:nvPr/>
        </p:nvSpPr>
        <p:spPr>
          <a:xfrm>
            <a:off x="5428957" y="914400"/>
            <a:ext cx="838200" cy="762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65E8F97C-64A6-4156-913E-9DF9FC29E9ED}"/>
              </a:ext>
            </a:extLst>
          </p:cNvPr>
          <p:cNvSpPr/>
          <p:nvPr/>
        </p:nvSpPr>
        <p:spPr>
          <a:xfrm>
            <a:off x="4689816" y="1923757"/>
            <a:ext cx="1009357" cy="7620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mix_57s (audio-joiner.com)">
            <a:hlinkClick r:id="" action="ppaction://media"/>
            <a:extLst>
              <a:ext uri="{FF2B5EF4-FFF2-40B4-BE49-F238E27FC236}">
                <a16:creationId xmlns:a16="http://schemas.microsoft.com/office/drawing/2014/main" xmlns="" id="{42D323CD-EF6C-4857-8445-8A35DB98C4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B893546-38F7-468B-9575-F2E7A2C0356D}"/>
              </a:ext>
            </a:extLst>
          </p:cNvPr>
          <p:cNvSpPr/>
          <p:nvPr/>
        </p:nvSpPr>
        <p:spPr>
          <a:xfrm>
            <a:off x="33279" y="0"/>
            <a:ext cx="593611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dirty="0" err="1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Vận</a:t>
            </a:r>
            <a:r>
              <a:rPr lang="en-US" sz="2500" dirty="0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động</a:t>
            </a:r>
            <a:r>
              <a:rPr lang="en-US" sz="2500" dirty="0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: </a:t>
            </a:r>
            <a:r>
              <a:rPr lang="en-US" sz="2500" dirty="0" err="1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Hát</a:t>
            </a:r>
            <a:r>
              <a:rPr lang="en-US" sz="2500" dirty="0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bài</a:t>
            </a:r>
            <a:r>
              <a:rPr lang="en-US" sz="2500" dirty="0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“ </a:t>
            </a:r>
            <a:r>
              <a:rPr lang="en-US" sz="2500" dirty="0" err="1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Vuông</a:t>
            </a:r>
            <a:r>
              <a:rPr lang="en-US" sz="2500" dirty="0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vuông</a:t>
            </a:r>
            <a:r>
              <a:rPr lang="en-US" sz="2500" dirty="0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en-US" sz="2500" dirty="0" err="1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tròn</a:t>
            </a:r>
            <a:r>
              <a:rPr lang="en-US" sz="2500" dirty="0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500" dirty="0" err="1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tròn</a:t>
            </a:r>
            <a:r>
              <a:rPr lang="en-US" sz="2500" dirty="0">
                <a:ln w="0"/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960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57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0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1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3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000"/>
                            </p:stCondLst>
                            <p:childTnLst>
                              <p:par>
                                <p:cTn id="68" presetID="1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9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000"/>
                            </p:stCondLst>
                            <p:childTnLst>
                              <p:par>
                                <p:cTn id="71" presetID="1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7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3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5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7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1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1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00" l="6500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2640446"/>
            <a:ext cx="2500746" cy="2083955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400" l="6500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854" y="2743200"/>
            <a:ext cx="2377441" cy="1981201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400" l="6500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743201"/>
            <a:ext cx="2377440" cy="1981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91736" y="981671"/>
            <a:ext cx="3228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1: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940" y="5562600"/>
            <a:ext cx="990600" cy="928688"/>
          </a:xfrm>
          <a:prstGeom prst="rect">
            <a:avLst/>
          </a:prstGeom>
        </p:spPr>
      </p:pic>
      <p:pic>
        <p:nvPicPr>
          <p:cNvPr id="2" name="Nhac-nen-hoat-hinh-vui-nhon-va-hai-huo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AA5FEFF8-A762-4907-8C8A-25AE6DB673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 rot="5400000">
            <a:off x="4100968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54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7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533400" y="2590800"/>
            <a:ext cx="1981200" cy="1814945"/>
          </a:xfrm>
          <a:prstGeom prst="flowChartProcess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196936" y="3387437"/>
            <a:ext cx="381000" cy="263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43400" y="3165112"/>
            <a:ext cx="26148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Hình</a:t>
            </a:r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vuông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498409" y="4100945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15696" y="4572000"/>
            <a:ext cx="613180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/>
              <a:t>.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5818495"/>
            <a:ext cx="990600" cy="92868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509E436-C4A9-42FB-B314-017F65332C9E}"/>
              </a:ext>
            </a:extLst>
          </p:cNvPr>
          <p:cNvSpPr/>
          <p:nvPr/>
        </p:nvSpPr>
        <p:spPr>
          <a:xfrm>
            <a:off x="590844" y="2625120"/>
            <a:ext cx="304800" cy="30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278987C-4556-4C63-8267-4317FB275CD2}"/>
              </a:ext>
            </a:extLst>
          </p:cNvPr>
          <p:cNvSpPr/>
          <p:nvPr/>
        </p:nvSpPr>
        <p:spPr>
          <a:xfrm>
            <a:off x="543951" y="4076067"/>
            <a:ext cx="304800" cy="30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8BCA894-957B-438D-B7A6-51802FFCBBA8}"/>
              </a:ext>
            </a:extLst>
          </p:cNvPr>
          <p:cNvSpPr/>
          <p:nvPr/>
        </p:nvSpPr>
        <p:spPr>
          <a:xfrm>
            <a:off x="2115696" y="4056031"/>
            <a:ext cx="304800" cy="30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F7BECBD-51D4-4CFD-9508-F6BBF668B346}"/>
              </a:ext>
            </a:extLst>
          </p:cNvPr>
          <p:cNvSpPr/>
          <p:nvPr/>
        </p:nvSpPr>
        <p:spPr>
          <a:xfrm>
            <a:off x="2115696" y="2625120"/>
            <a:ext cx="304800" cy="30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9A3B1E1-8F83-47C9-AEC4-D8F22E344163}"/>
              </a:ext>
            </a:extLst>
          </p:cNvPr>
          <p:cNvSpPr/>
          <p:nvPr/>
        </p:nvSpPr>
        <p:spPr>
          <a:xfrm>
            <a:off x="211017" y="3276600"/>
            <a:ext cx="304800" cy="30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11664FD-7BEA-42D2-BED6-C448ADF2F63E}"/>
              </a:ext>
            </a:extLst>
          </p:cNvPr>
          <p:cNvSpPr/>
          <p:nvPr/>
        </p:nvSpPr>
        <p:spPr>
          <a:xfrm>
            <a:off x="1371600" y="2272145"/>
            <a:ext cx="304800" cy="30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9B1C517-873D-4639-9DF8-87BF9D68A76B}"/>
              </a:ext>
            </a:extLst>
          </p:cNvPr>
          <p:cNvSpPr/>
          <p:nvPr/>
        </p:nvSpPr>
        <p:spPr>
          <a:xfrm>
            <a:off x="2550968" y="3366655"/>
            <a:ext cx="304800" cy="30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4B9CF18-3077-49EA-8630-56B3060ACB40}"/>
              </a:ext>
            </a:extLst>
          </p:cNvPr>
          <p:cNvSpPr/>
          <p:nvPr/>
        </p:nvSpPr>
        <p:spPr>
          <a:xfrm>
            <a:off x="1328811" y="4419600"/>
            <a:ext cx="304800" cy="3048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757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7" grpId="0"/>
      <p:bldP spid="8" grpId="0" animBg="1"/>
      <p:bldP spid="9" grpId="0"/>
      <p:bldP spid="14" grpId="0" animBg="1"/>
      <p:bldP spid="14" grpId="1" build="allAtOnce" animBg="1"/>
      <p:bldP spid="14" grpId="2" build="allAtOnce" animBg="1"/>
      <p:bldP spid="17" grpId="0" animBg="1"/>
      <p:bldP spid="17" grpId="1" build="allAtOnce" animBg="1"/>
      <p:bldP spid="20" grpId="0" animBg="1"/>
      <p:bldP spid="20" grpId="1" build="allAtOnce" animBg="1"/>
      <p:bldP spid="21" grpId="0" animBg="1"/>
      <p:bldP spid="21" grpId="1" build="allAtOnce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457200" y="2743200"/>
            <a:ext cx="2895600" cy="1981200"/>
          </a:xfrm>
          <a:prstGeom prst="triangl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657600" y="3397827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00600" y="3212298"/>
            <a:ext cx="30987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Hình</a:t>
            </a:r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tam </a:t>
            </a:r>
            <a:r>
              <a:rPr lang="en-US" sz="4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giác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179127" y="41910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8796" y="5164750"/>
            <a:ext cx="75151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dirty="0"/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97" y="5864661"/>
            <a:ext cx="943001" cy="884064"/>
          </a:xfrm>
          <a:prstGeom prst="rect">
            <a:avLst/>
          </a:prstGeo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34296A27-7642-43B2-AD0B-65BCE3D71619}"/>
              </a:ext>
            </a:extLst>
          </p:cNvPr>
          <p:cNvSpPr/>
          <p:nvPr/>
        </p:nvSpPr>
        <p:spPr>
          <a:xfrm>
            <a:off x="1714500" y="3037384"/>
            <a:ext cx="381000" cy="34982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DEC90D2E-727F-4EC7-A5BB-9C9074F0AC21}"/>
              </a:ext>
            </a:extLst>
          </p:cNvPr>
          <p:cNvSpPr/>
          <p:nvPr/>
        </p:nvSpPr>
        <p:spPr>
          <a:xfrm>
            <a:off x="1826455" y="4815636"/>
            <a:ext cx="381000" cy="34982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xmlns="" id="{017DE3CE-FE0F-496C-80B5-DA3B33A23505}"/>
              </a:ext>
            </a:extLst>
          </p:cNvPr>
          <p:cNvSpPr/>
          <p:nvPr/>
        </p:nvSpPr>
        <p:spPr>
          <a:xfrm>
            <a:off x="2649361" y="4338903"/>
            <a:ext cx="381000" cy="34982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xmlns="" id="{5CAAB77F-F6DA-4C7A-8CC1-32BE4C725091}"/>
              </a:ext>
            </a:extLst>
          </p:cNvPr>
          <p:cNvSpPr/>
          <p:nvPr/>
        </p:nvSpPr>
        <p:spPr>
          <a:xfrm>
            <a:off x="728296" y="4303148"/>
            <a:ext cx="381000" cy="34982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xmlns="" id="{3BD17E54-1B02-4DF6-8440-EAFE17F4C326}"/>
              </a:ext>
            </a:extLst>
          </p:cNvPr>
          <p:cNvSpPr/>
          <p:nvPr/>
        </p:nvSpPr>
        <p:spPr>
          <a:xfrm>
            <a:off x="2633882" y="3319670"/>
            <a:ext cx="381000" cy="34982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xmlns="" id="{9E513298-6A3C-42DA-81EB-3520BE19F067}"/>
              </a:ext>
            </a:extLst>
          </p:cNvPr>
          <p:cNvSpPr/>
          <p:nvPr/>
        </p:nvSpPr>
        <p:spPr>
          <a:xfrm>
            <a:off x="718918" y="3380351"/>
            <a:ext cx="381000" cy="34982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1499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5" grpId="0" animBg="1"/>
      <p:bldP spid="6" grpId="0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533400" y="2552700"/>
            <a:ext cx="1676400" cy="1638300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2667000" y="5046262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72171" y="4767775"/>
            <a:ext cx="271119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Hình</a:t>
            </a:r>
            <a:r>
              <a:rPr lang="en-US" sz="5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0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tròn</a:t>
            </a:r>
            <a:endParaRPr lang="en-US" sz="5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5093" y="5868228"/>
            <a:ext cx="65197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</a:t>
            </a: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98" y="5941497"/>
            <a:ext cx="862329" cy="808434"/>
          </a:xfrm>
          <a:prstGeom prst="rect">
            <a:avLst/>
          </a:prstGeom>
        </p:spPr>
      </p:pic>
      <p:sp>
        <p:nvSpPr>
          <p:cNvPr id="8" name="Right Arrow 2">
            <a:extLst>
              <a:ext uri="{FF2B5EF4-FFF2-40B4-BE49-F238E27FC236}">
                <a16:creationId xmlns:a16="http://schemas.microsoft.com/office/drawing/2014/main" xmlns="" id="{84B2D124-DE7A-43D5-9B7D-4B4F04497278}"/>
              </a:ext>
            </a:extLst>
          </p:cNvPr>
          <p:cNvSpPr/>
          <p:nvPr/>
        </p:nvSpPr>
        <p:spPr>
          <a:xfrm>
            <a:off x="762000" y="6146715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62A2C14D-5799-4469-9AA3-534CC85CE9B2}"/>
              </a:ext>
            </a:extLst>
          </p:cNvPr>
          <p:cNvSpPr/>
          <p:nvPr/>
        </p:nvSpPr>
        <p:spPr>
          <a:xfrm>
            <a:off x="6794024" y="2552700"/>
            <a:ext cx="1676400" cy="1638300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0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66181 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0.65833 3.33333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3" grpId="0" animBg="1"/>
      <p:bldP spid="4" grpId="0"/>
      <p:bldP spid="6" grpId="0"/>
      <p:bldP spid="8" grpId="0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85BEB5-DC34-47F1-8D3F-52D3BCFB4081}"/>
              </a:ext>
            </a:extLst>
          </p:cNvPr>
          <p:cNvSpPr/>
          <p:nvPr/>
        </p:nvSpPr>
        <p:spPr>
          <a:xfrm>
            <a:off x="1143000" y="2133600"/>
            <a:ext cx="7315200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5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163115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905000"/>
            <a:ext cx="6553200" cy="247760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5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5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1852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884BC61E-4976-4585-8F9B-2ECB845A9CDB}"/>
              </a:ext>
            </a:extLst>
          </p:cNvPr>
          <p:cNvSpPr/>
          <p:nvPr/>
        </p:nvSpPr>
        <p:spPr>
          <a:xfrm>
            <a:off x="838200" y="914400"/>
            <a:ext cx="4114800" cy="37338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83A040-B6F1-4EAA-832A-F078BD870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72" y="1235868"/>
            <a:ext cx="1071563" cy="10715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E4CDE8-4376-41D4-86F3-D06CB5F421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00" b="97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54" y="4712677"/>
            <a:ext cx="1371600" cy="1143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899059-62F3-41C4-9DB8-B26799CB74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446" y="4350827"/>
            <a:ext cx="1509713" cy="13245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CCA58D7-4135-4E7A-9A34-F7A59B86BA19}"/>
              </a:ext>
            </a:extLst>
          </p:cNvPr>
          <p:cNvSpPr/>
          <p:nvPr/>
        </p:nvSpPr>
        <p:spPr>
          <a:xfrm>
            <a:off x="7924800" y="2438400"/>
            <a:ext cx="76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4673BC5-15F7-4806-B471-08970B40C4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95333" l="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09" y="2751992"/>
            <a:ext cx="1071563" cy="10715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58EDE8D-21C7-44F1-87AA-634C7F75D80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8000" l="6571" r="93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02" y="2834713"/>
            <a:ext cx="1447800" cy="1447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27806BE-1439-4F22-951A-D72DC24FE50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8878" l="5882" r="92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13863"/>
            <a:ext cx="1809750" cy="15097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A4B3394-7A63-4BF6-864F-8C4B2940B2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95333" l="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08" y="2781300"/>
            <a:ext cx="1071563" cy="10715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781B07A-377D-443F-B6C2-7346EAB447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72" y="4350827"/>
            <a:ext cx="1509713" cy="13245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F45B666-D159-41A4-BF3C-4DE4AB934D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95333" l="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08" y="2766646"/>
            <a:ext cx="1071563" cy="10715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5C25694-DD88-4637-BC6F-B8193E33B3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71" y="4350826"/>
            <a:ext cx="1509713" cy="132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0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3658 0.0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9" y="2153"/>
                                    </p:animMotion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29896 0.110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5509"/>
                                    </p:animMotion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38907 0.20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2" y="10394"/>
                                    </p:animMotion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6474 -0.352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8" y="-17616"/>
                                    </p:animMotion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216</Words>
  <Application>Microsoft Office PowerPoint</Application>
  <PresentationFormat>On-screen Show (4:3)</PresentationFormat>
  <Paragraphs>41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Baskerville Old Face</vt:lpstr>
      <vt:lpstr>Bodoni MT Black</vt:lpstr>
      <vt:lpstr>Bodoni MT Condensed</vt:lpstr>
      <vt:lpstr>Calibri</vt:lpstr>
      <vt:lpstr>Times New Roman</vt:lpstr>
      <vt:lpstr>Office Theme</vt:lpstr>
      <vt:lpstr>UBND QUẬN LONG BIÊN TRƯỜNG MẦM ĐÔ THỊ VIỆT HƯNG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THÀNH PHỐ BẮC NINH TRƯỜNG MẦM NON VŨ NINH</dc:title>
  <dc:creator>admin</dc:creator>
  <cp:lastModifiedBy>Appi</cp:lastModifiedBy>
  <cp:revision>24</cp:revision>
  <dcterms:created xsi:type="dcterms:W3CDTF">2021-10-27T05:12:24Z</dcterms:created>
  <dcterms:modified xsi:type="dcterms:W3CDTF">2022-01-18T04:03:26Z</dcterms:modified>
</cp:coreProperties>
</file>