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8" r:id="rId9"/>
    <p:sldId id="264" r:id="rId10"/>
    <p:sldId id="265" r:id="rId11"/>
    <p:sldId id="267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16/02/2022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4698" y="897531"/>
            <a:ext cx="752481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36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9" y="3589742"/>
            <a:ext cx="600350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Bình</a:t>
            </a:r>
            <a:endParaRPr lang="vi-V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7" y="4500576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Năm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2021 - 2022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59832" y="26749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2286" y="2217808"/>
            <a:ext cx="3759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</a:rPr>
              <a:t>Hát</a:t>
            </a:r>
            <a:r>
              <a:rPr lang="en-US" sz="4000" b="1" dirty="0">
                <a:solidFill>
                  <a:srgbClr val="00B0F0"/>
                </a:solidFill>
              </a:rPr>
              <a:t>: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Mùa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hè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đến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24" y="1056448"/>
            <a:ext cx="4806249" cy="270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101</Words>
  <Application>Microsoft Office PowerPoint</Application>
  <PresentationFormat>On-screen Show (16:9)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Admin</cp:lastModifiedBy>
  <cp:revision>31</cp:revision>
  <dcterms:created xsi:type="dcterms:W3CDTF">2016-10-02T20:57:27Z</dcterms:created>
  <dcterms:modified xsi:type="dcterms:W3CDTF">2022-02-16T15:38:45Z</dcterms:modified>
</cp:coreProperties>
</file>