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60" r:id="rId4"/>
    <p:sldId id="264" r:id="rId5"/>
    <p:sldId id="27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181352" y="201553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THỊ VIỆT HƯNG 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093633" y="375393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1885950" y="4311048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6FC2B6-DCAE-492A-BC23-7342271E6262}"/>
              </a:ext>
            </a:extLst>
          </p:cNvPr>
          <p:cNvSpPr txBox="1"/>
          <p:nvPr/>
        </p:nvSpPr>
        <p:spPr>
          <a:xfrm>
            <a:off x="2109484" y="4905857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12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125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125" fill="hold">
                                          <p:stCondLst>
                                            <p:cond delay="3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40628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1866901" y="5903032"/>
            <a:ext cx="87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247775"/>
            <a:ext cx="8458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1.48148E-6 L 8.33333E-7 -0.07222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1" y="412573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778823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=""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-177401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2758" y="1296537"/>
            <a:ext cx="558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VIDEO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0710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</TotalTime>
  <Words>157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</cp:lastModifiedBy>
  <cp:revision>14</cp:revision>
  <dcterms:created xsi:type="dcterms:W3CDTF">2021-12-02T19:20:01Z</dcterms:created>
  <dcterms:modified xsi:type="dcterms:W3CDTF">2022-05-26T14:24:09Z</dcterms:modified>
</cp:coreProperties>
</file>