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1" d="100"/>
          <a:sy n="61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23/04/2022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Chào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cô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đến với </a:t>
            </a: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tiết </a:t>
            </a:r>
            <a:r>
              <a:rPr lang="vi-VN" sz="5000" b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 biết tập nói </a:t>
            </a: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45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Giáo </a:t>
            </a:r>
            <a:r>
              <a:rPr kumimoji="0" lang="vi-VN" sz="4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viên</a:t>
            </a:r>
            <a:r>
              <a:rPr kumimoji="0" lang="vi-VN" sz="45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lang="vi-VN" sz="4500" b="1" i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Nguyễn Thị Hòa</a:t>
            </a:r>
            <a: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97</Words>
  <Application>Microsoft Office PowerPoint</Application>
  <PresentationFormat>Trình chiếu Trên màn hình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Bản trình bày PowerPoint</vt:lpstr>
      <vt:lpstr>Hoạt động 1: Gây hứng thú </vt:lpstr>
      <vt:lpstr>Hoạt động 2: Nội dung bài mới:  Nhận biết tập nói  Máy bay-Tàu hỏa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So sánh </vt:lpstr>
      <vt:lpstr>Bản trình bày PowerPoint</vt:lpstr>
      <vt:lpstr>Hoạt động 3: Kết thúc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</cp:lastModifiedBy>
  <cp:revision>103</cp:revision>
  <dcterms:created xsi:type="dcterms:W3CDTF">2018-11-03T09:54:38Z</dcterms:created>
  <dcterms:modified xsi:type="dcterms:W3CDTF">2022-04-23T08:54:50Z</dcterms:modified>
</cp:coreProperties>
</file>