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9" r:id="rId5"/>
    <p:sldId id="260" r:id="rId6"/>
    <p:sldId id="262" r:id="rId7"/>
    <p:sldId id="261" r:id="rId8"/>
    <p:sldId id="263" r:id="rId9"/>
    <p:sldId id="268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658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05/03/2022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05/03/2022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05/03/2022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05/03/2022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05/03/2022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05/03/2022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05/03/2022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05/03/2022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05/03/2022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05/03/2022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05/03/2022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DD52B-C8BD-4666-A003-13F32E857FF4}" type="datetimeFigureOut">
              <a:rPr lang="vi-VN" smtClean="0"/>
              <a:pPr/>
              <a:t>05/03/2022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\Desktop\11.mp3" TargetMode="Externa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\Desktop\nha%20minh.av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\Desktop\hinhn ảnh\hinh-nen-cay-co-bong-hoa-bu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4214" cy="51435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14348" y="375032"/>
            <a:ext cx="7858148" cy="450057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0"/>
            <a:ext cx="727280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GD$ĐT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MN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36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Thúy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059582"/>
            <a:ext cx="1296144" cy="7920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1840" y="4875608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Năm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học</a:t>
            </a:r>
            <a:r>
              <a:rPr lang="en-US" sz="2000" b="1" dirty="0" smtClean="0"/>
              <a:t>: 2021 - 2022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9218" name="Picture 2" descr="C:\Users\Ad\Desktop\hinhn ảnh\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41141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2464593"/>
            <a:ext cx="67938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vi-VN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\Desktop\hinhn ảnh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3" y="2143122"/>
            <a:ext cx="708552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/>
              <a:t>	</a:t>
            </a:r>
            <a:r>
              <a:rPr lang="en-US" dirty="0" smtClean="0"/>
              <a:t> 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1266" name="Picture 2" descr="C:\Users\Ad\Desktop\hinhn ảnh\5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4414" y="2250279"/>
            <a:ext cx="67853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1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86776" y="4661311"/>
            <a:ext cx="376238" cy="282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290" name="Picture 2" descr="C:\Users\Ad\Desktop\hinhn ảnh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71472" y="1607337"/>
            <a:ext cx="7929586" cy="4661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KẾT THÚC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\Desktop\hinhn ảnh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928795" y="535767"/>
            <a:ext cx="5397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nha minh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71502" y="482189"/>
            <a:ext cx="9215502" cy="3887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 descr="C:\Users\Ad\Desktop\hinhn ảnh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060" cy="51435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00101" y="321454"/>
            <a:ext cx="7391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126" name="Picture 6" descr="C:\Users\Ad\Desktop\hinhn ảnh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5268" cy="514349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928926" y="642924"/>
            <a:ext cx="36247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Quần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áo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mùa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hè</a:t>
            </a:r>
            <a:endParaRPr lang="vi-VN" sz="4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\Desktop\day\yve140849160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14494"/>
            <a:ext cx="4300626" cy="2931146"/>
          </a:xfrm>
          <a:prstGeom prst="rect">
            <a:avLst/>
          </a:prstGeom>
          <a:noFill/>
        </p:spPr>
      </p:pic>
      <p:pic>
        <p:nvPicPr>
          <p:cNvPr id="1027" name="Picture 3" descr="C:\Users\Ad\Desktop\IMG_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714494"/>
            <a:ext cx="4286280" cy="2893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\Desktop\hinhn ảnh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805"/>
            <a:ext cx="9143999" cy="5142785"/>
          </a:xfrm>
          <a:prstGeom prst="rect">
            <a:avLst/>
          </a:prstGeom>
          <a:noFill/>
        </p:spPr>
      </p:pic>
      <p:pic>
        <p:nvPicPr>
          <p:cNvPr id="7171" name="Picture 3" descr="C:\Users\Ad\Desktop\day\image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32"/>
            <a:ext cx="3571868" cy="2678901"/>
          </a:xfrm>
          <a:prstGeom prst="rect">
            <a:avLst/>
          </a:prstGeom>
          <a:noFill/>
        </p:spPr>
      </p:pic>
      <p:pic>
        <p:nvPicPr>
          <p:cNvPr id="7172" name="Picture 4" descr="C:\Users\Ad\Desktop\day\images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9" y="1660915"/>
            <a:ext cx="2800003" cy="2928951"/>
          </a:xfrm>
          <a:prstGeom prst="rect">
            <a:avLst/>
          </a:prstGeom>
          <a:noFill/>
        </p:spPr>
      </p:pic>
      <p:pic>
        <p:nvPicPr>
          <p:cNvPr id="7173" name="Picture 5" descr="C:\Users\Ad\Desktop\day\á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62858" y="1714494"/>
            <a:ext cx="2774630" cy="283966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6248" y="535767"/>
            <a:ext cx="12650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Váy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Ad\Desktop\hinhn ảnh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270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00299" y="642924"/>
            <a:ext cx="4073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 descr="D:\Documents\Downloads\IMG_05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14494"/>
            <a:ext cx="4357718" cy="2788259"/>
          </a:xfrm>
          <a:prstGeom prst="rect">
            <a:avLst/>
          </a:prstGeom>
          <a:noFill/>
        </p:spPr>
      </p:pic>
      <p:pic>
        <p:nvPicPr>
          <p:cNvPr id="6147" name="Picture 3" descr="C:\Users\Ad\Desktop\day\h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714494"/>
            <a:ext cx="3714752" cy="278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194" name="Picture 2" descr="C:\Users\Ad\Desktop\hinhn ảnh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3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3" y="1"/>
            <a:ext cx="53270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vi-VN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D:\Documents\Downloads\IMG_05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46602"/>
            <a:ext cx="4349606" cy="2783068"/>
          </a:xfrm>
          <a:prstGeom prst="rect">
            <a:avLst/>
          </a:prstGeom>
          <a:noFill/>
        </p:spPr>
      </p:pic>
      <p:pic>
        <p:nvPicPr>
          <p:cNvPr id="7" name="Picture 2" descr="C:\Users\Ad\Desktop\day\yve14084916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46601"/>
            <a:ext cx="4300626" cy="2931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Picture 2" descr="C:\Users\Ad\Desktop\hinhn ảnh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55783" cy="5143500"/>
          </a:xfrm>
          <a:prstGeom prst="rect">
            <a:avLst/>
          </a:prstGeom>
          <a:noFill/>
        </p:spPr>
      </p:pic>
      <p:pic>
        <p:nvPicPr>
          <p:cNvPr id="5" name="Picture 3" descr="C:\Users\Ad\Desktop\day\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768072"/>
            <a:ext cx="3929090" cy="294681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857224" y="214297"/>
            <a:ext cx="7429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vi-VN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\Desktop\IMG_0542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4313" y="1931205"/>
            <a:ext cx="4265612" cy="2619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9314886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125</Words>
  <Application>Microsoft Office PowerPoint</Application>
  <PresentationFormat>On-screen Show (16:9)</PresentationFormat>
  <Paragraphs>24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0915166200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Pham Tuan Anh</dc:creator>
  <cp:lastModifiedBy>Acer</cp:lastModifiedBy>
  <cp:revision>31</cp:revision>
  <dcterms:created xsi:type="dcterms:W3CDTF">2016-10-02T20:57:27Z</dcterms:created>
  <dcterms:modified xsi:type="dcterms:W3CDTF">2022-03-05T14:45:04Z</dcterms:modified>
</cp:coreProperties>
</file>