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9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9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4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6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10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87" r:id="rId4"/>
    <p:sldLayoutId id="2147483686" r:id="rId5"/>
    <p:sldLayoutId id="2147483685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8.wmf"/><Relationship Id="rId4" Type="http://schemas.openxmlformats.org/officeDocument/2006/relationships/image" Target="../media/image4.gif"/><Relationship Id="rId9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4.gif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openxmlformats.org/officeDocument/2006/relationships/image" Target="../media/image18.png"/><Relationship Id="rId10" Type="http://schemas.openxmlformats.org/officeDocument/2006/relationships/image" Target="../media/image4.gif"/><Relationship Id="rId4" Type="http://schemas.microsoft.com/office/2007/relationships/media" Target="../media/media2.m4a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3101181"/>
            <a:ext cx="1549400" cy="15240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3670"/>
            <a:ext cx="9218612" cy="6913960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22475" y="3720596"/>
            <a:ext cx="6045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 của bé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NBPB màu đỏ - màu vàng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36 tháng tuổi </a:t>
            </a:r>
            <a:endParaRPr lang="en-US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63875" y="5955429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74812" y="272179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 THỊ VIỆT HƯNG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282700" y="2623266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930276"/>
            <a:ext cx="15494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87361555"/>
</p:tagLst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340</TotalTime>
  <Words>74</Words>
  <Application>Microsoft Office PowerPoint</Application>
  <PresentationFormat>On-screen Show (4:3)</PresentationFormat>
  <Paragraphs>14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Acer</cp:lastModifiedBy>
  <cp:revision>30</cp:revision>
  <dcterms:created xsi:type="dcterms:W3CDTF">2016-04-19T03:48:41Z</dcterms:created>
  <dcterms:modified xsi:type="dcterms:W3CDTF">2022-04-16T08:59:39Z</dcterms:modified>
</cp:coreProperties>
</file>