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TM Seagull" panose="02040603050506020204" pitchFamily="18" charset="0"/>
      <p:bold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495"/>
    <a:srgbClr val="603912"/>
    <a:srgbClr val="F1E8D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3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816-4FDD-49CF-9400-DE34529EC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A4392-71F8-4289-A760-60C15F12E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8E969-897E-4496-ACC2-F0169240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FC196-AE42-494B-8067-EECE964B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9696-C7D0-45B6-A275-0ADF1977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7C38-71C9-408C-B308-0B4E9540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06E14-86BC-4EFA-A6CB-3E9001D21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85CFE-535E-4318-9F0C-DFF411740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3EB4B-CC4B-468B-B1EF-0AD6B4D3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2FF5-8957-42C2-93C9-C7CC7DF2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8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1CB9A-1AB0-44AD-B968-EDE0025D0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02D6D5-F0E7-4F6A-B399-01FD5DBD3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E188A-A363-4C89-A306-DDEF27783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5DE1F-0375-4686-8910-AFA158F63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9BD4-BA7A-45E5-AFB6-0FA9B497D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DB37-7898-48DD-8E78-E6DEC967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71C0-B817-4B55-A7CB-07F4C4EBC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11701-2767-49CC-B5CC-A42C2932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F820-70B8-474F-9AA0-0AB9964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E3469-AFFB-4C4D-9B51-FBB5EE1C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6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37B0-BA21-462E-B267-BF194CB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FEE1-43BC-46BB-9152-E2976644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23656-5C5A-4B91-8D14-21BC7200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A884A-3AB9-4C0B-87EA-54528A4F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0124-1961-43CB-88DE-50C3BA54F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651E-7510-4A41-9837-FF4CBD0B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5B398-DBC6-4018-8E77-CFA038D0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B40DE-067C-43AE-9270-DE7864D82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76371-A36E-461A-B159-D2B30F80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60364-E90E-4C46-9EE0-AE9965FD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D2C8EF-D611-4302-BE9C-05EC4225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F171-B52F-4A57-AEF8-36D8ADBF0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1DE43-09E7-451F-9F5C-22BDE8F9E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48C00-91F0-4794-9134-4744C99B5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E03C4-CFC5-4A2B-BE12-6104B275E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577D9-5BA9-401E-AE6B-B05B771F4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70CEB7-BD1E-4BF3-95A2-6055122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182D26-DD7A-4A2C-BA24-4347059D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75662-4E4E-4741-AB77-AEEA5C98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0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03ED7-F262-458D-A3C8-F38100D3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211DD-8AA7-463B-A882-DEBD8A55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10C7A-D987-450B-B69B-1FCAF9B3F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CED5E-18CA-4BBE-9E8C-F56EB294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6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51DC0A-B00A-4CAA-8BD2-0A09B233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98E335-FEBF-45C2-A4B3-353ED7D8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7059E-B45E-4B61-816B-538BB2AF2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DD005-0120-4590-8D12-CFFFE6A4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EAC7-49F3-40E1-AA03-7D4EF90AE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10C8-C205-44E1-9B4C-3C90001DA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7FD15-954C-4BE8-BC0E-1657CDA2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A09B85-37BB-4855-8ADF-D91D2D36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E31BA-F76B-42CD-AA3C-CF9BDFD1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7ACC-0E0B-4046-94BD-3BE3EEB6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4C311-09FA-441D-8852-CB327E5CE9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5524A-B6A7-4A22-9E25-4E1BCC47A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F71FE-CC3A-45D8-BA43-A6FAB5D8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0197-7AAC-4D8C-BB37-05B9E6C6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3DA7F-3A97-4C01-B289-CDEB2C8A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3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F863E7-A33A-4A6D-B10A-2135545F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19A47-19CB-454B-A7B3-878CB4480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3414D-7691-4702-8892-6019B5424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EF9F-A18C-4DFA-9B93-E8A3783AA740}" type="datetimeFigureOut">
              <a:rPr lang="en-US" smtClean="0"/>
              <a:t>22/07/2021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48FDA-60AE-4273-9D50-99B18A7BE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FAD2C-695D-4877-9706-391FF297D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52D56-4C75-439A-A2EC-682BBECD6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.jpeg"/><Relationship Id="rId7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jpe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jpeg"/><Relationship Id="rId4" Type="http://schemas.openxmlformats.org/officeDocument/2006/relationships/image" Target="../media/image5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3690F4-C74E-413B-9E16-4C07F6119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047" y="2554513"/>
            <a:ext cx="1748974" cy="1748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D6A5E-A866-41C4-AFA5-B517115006FC}"/>
              </a:ext>
            </a:extLst>
          </p:cNvPr>
          <p:cNvSpPr txBox="1"/>
          <p:nvPr/>
        </p:nvSpPr>
        <p:spPr>
          <a:xfrm>
            <a:off x="4036314" y="2396236"/>
            <a:ext cx="62701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</a:t>
            </a:r>
          </a:p>
          <a:p>
            <a:pPr algn="ctr"/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Từ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4400" i="1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ngày</a:t>
            </a:r>
            <a:r>
              <a:rPr lang="en-US" sz="4400" i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01/08/2021)</a:t>
            </a:r>
          </a:p>
        </p:txBody>
      </p:sp>
    </p:spTree>
    <p:extLst>
      <p:ext uri="{BB962C8B-B14F-4D97-AF65-F5344CB8AC3E}">
        <p14:creationId xmlns:p14="http://schemas.microsoft.com/office/powerpoint/2010/main" val="2898900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3981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ngan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sốt cà chua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77725" y="455815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3028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4970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Bí ngồi xào tỏi</a:t>
            </a:r>
          </a:p>
        </p:txBody>
      </p:sp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DAE750B7-75EB-49DA-BB20-27ABDE852B3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16" y="31732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890" name="Picture 2" descr="Cách nấu miến ngan ngon và chuẩn vị nhất">
            <a:extLst>
              <a:ext uri="{FF2B5EF4-FFF2-40B4-BE49-F238E27FC236}">
                <a16:creationId xmlns:a16="http://schemas.microsoft.com/office/drawing/2014/main" id="{879EF601-7495-4CAB-B114-AE366EA9AF9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89" y="122209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914" name="Picture 2" descr="Cách thực hiện món thịt sốt cà chua">
            <a:extLst>
              <a:ext uri="{FF2B5EF4-FFF2-40B4-BE49-F238E27FC236}">
                <a16:creationId xmlns:a16="http://schemas.microsoft.com/office/drawing/2014/main" id="{34951752-F724-422E-9085-3E5F5B08C2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717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938" name="Picture 2" descr="Cách Làm Bí Ngòi Xào Tỏi Đơn Giản">
            <a:extLst>
              <a:ext uri="{FF2B5EF4-FFF2-40B4-BE49-F238E27FC236}">
                <a16:creationId xmlns:a16="http://schemas.microsoft.com/office/drawing/2014/main" id="{FCBD994C-D7EA-48C3-80FE-878D58EF88B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36" y="499140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C7A747-3DCA-4208-91E2-815975052AF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3272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76001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527428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1" y="5621727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1986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337B97CB-E04A-4BBA-A668-B54854A114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213676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010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A0EED4B8-05A7-42F6-B396-D53DF29A41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5" y="422650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2842FA-EFED-4FCC-899B-20A65D0FD32C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179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00757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gà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heo sốt nấm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55545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cua nấu rau mồng tơi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699805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1747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su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,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rốt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tỏi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3" name="Picture 2" descr="Phở Gà - Cách Làm Phở Gà Đơn Giản, Dễ Làm, Nước Dùng Trong Veo, Thịt Gà Mềm  Ngọt | Cooky TV - YouTube">
            <a:extLst>
              <a:ext uri="{FF2B5EF4-FFF2-40B4-BE49-F238E27FC236}">
                <a16:creationId xmlns:a16="http://schemas.microsoft.com/office/drawing/2014/main" id="{4AA41639-FBB5-43BA-BF19-69E10BEA1C9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ịt bò xốt nấm ngon ơi là ngon - Công thức món ngon">
            <a:extLst>
              <a:ext uri="{FF2B5EF4-FFF2-40B4-BE49-F238E27FC236}">
                <a16:creationId xmlns:a16="http://schemas.microsoft.com/office/drawing/2014/main" id="{5BCB9D5C-1D99-47F9-8C18-B9E5A547064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7593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 món canh thanh mát giải nhiệt ngày hè cho bà nội trợ bận rộn">
            <a:extLst>
              <a:ext uri="{FF2B5EF4-FFF2-40B4-BE49-F238E27FC236}">
                <a16:creationId xmlns:a16="http://schemas.microsoft.com/office/drawing/2014/main" id="{2A3C8C8D-54A7-4482-A5F6-CA9CD357C2D1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75183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ón Su Su Cà Rốt Xào Tỏi của Hoàng Oanh - Cookpad">
            <a:extLst>
              <a:ext uri="{FF2B5EF4-FFF2-40B4-BE49-F238E27FC236}">
                <a16:creationId xmlns:a16="http://schemas.microsoft.com/office/drawing/2014/main" id="{BD1E0CD1-41D9-41EF-A40E-A43C16725D6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4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BF6BCCC-13A9-481C-9CC6-C0D2F703980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199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391885" y="1082141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86469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39069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Hủ tiếu tôm thịt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69660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Dưa hấu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3 cách nấu hủ tiếu chuẩn vị ngọt thơm - ngon hơn ngoài hàng">
            <a:extLst>
              <a:ext uri="{FF2B5EF4-FFF2-40B4-BE49-F238E27FC236}">
                <a16:creationId xmlns:a16="http://schemas.microsoft.com/office/drawing/2014/main" id="{45DAC600-83AA-4EE9-8ADB-FADA45F9AE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98078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ợi ích sức khỏe bất ngờ của cùi dưa hấu | Báo Dân trí">
            <a:extLst>
              <a:ext uri="{FF2B5EF4-FFF2-40B4-BE49-F238E27FC236}">
                <a16:creationId xmlns:a16="http://schemas.microsoft.com/office/drawing/2014/main" id="{04B35C8F-9EB7-4CC2-A57F-FBDB0B6AA6E7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7" b="8571"/>
          <a:stretch/>
        </p:blipFill>
        <p:spPr bwMode="auto">
          <a:xfrm>
            <a:off x="5339427" y="431265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48D740-2844-4BD7-B0C9-FF987AF87F5D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050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96264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46625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Cá quả thịt heo kho tộ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760" y="4543291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thịt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86743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06158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Giá mướp xào lá hẹ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" name="Picture 2" descr="Cá lóc kho thịt ba rọi">
            <a:extLst>
              <a:ext uri="{FF2B5EF4-FFF2-40B4-BE49-F238E27FC236}">
                <a16:creationId xmlns:a16="http://schemas.microsoft.com/office/drawing/2014/main" id="{F0768E41-7485-4F26-B7DA-9E28DF1A86C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Làm Món Canh Cải Ngọt Nấu Thịt Bằm của Rose Truong - Cookpad">
            <a:extLst>
              <a:ext uri="{FF2B5EF4-FFF2-40B4-BE49-F238E27FC236}">
                <a16:creationId xmlns:a16="http://schemas.microsoft.com/office/drawing/2014/main" id="{7F65DA98-B029-4E4C-BFC8-4CCF2FCE5516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35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Món mướp xào giá đỗ ngon ngọt ăn là mê liền - Món ăn Việt">
            <a:extLst>
              <a:ext uri="{FF2B5EF4-FFF2-40B4-BE49-F238E27FC236}">
                <a16:creationId xmlns:a16="http://schemas.microsoft.com/office/drawing/2014/main" id="{B5613C0E-3FD9-4E75-B91F-E54445285E29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8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3D16FC13-81B4-40F9-B1FB-E3E304FD64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427424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B90CCFE-B580-4B38-88B0-122ABB4C99C1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046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827693-24EF-498C-99E3-E3C137A40FFF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A5C818-F255-4F55-BEEC-B45B88FB0643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E551D-5B75-4C36-8C7E-AF226E87E1A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517608-3C60-46E0-95DC-63FC3891EDFA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thịt gà khoai tây cà rốt</a:t>
            </a: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E4B4D200-A18B-483E-A6AF-4800EEC250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9E58EE8-DEF5-4FE6-B7B7-FD27553DEBDF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050" name="Picture 2" descr="7 Món Cháo Gà Cho Bé ăn Dặm Dinh Dưỡng, Dễ Làm">
            <a:extLst>
              <a:ext uri="{FF2B5EF4-FFF2-40B4-BE49-F238E27FC236}">
                <a16:creationId xmlns:a16="http://schemas.microsoft.com/office/drawing/2014/main" id="{4996AA84-D1AB-4E09-A997-AA326732248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18" y="191246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CB9EC4-67FF-4CA3-90E4-A80D4C4A9E0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01134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720697" y="2612508"/>
            <a:ext cx="3413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heo kho tàu nước cốt dừa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68711" y="4541517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trứng đậu cà chua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802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7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quả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6146" name="Picture 2" descr="Quán Cháo ngon bổ dưỡng ở hà nội">
            <a:extLst>
              <a:ext uri="{FF2B5EF4-FFF2-40B4-BE49-F238E27FC236}">
                <a16:creationId xmlns:a16="http://schemas.microsoft.com/office/drawing/2014/main" id="{82C9F3A1-51D8-421B-8600-6CED0EB8F93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533" y="12332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ó thể bạn đang nấu thịt kho tàu nhầm cách">
            <a:extLst>
              <a:ext uri="{FF2B5EF4-FFF2-40B4-BE49-F238E27FC236}">
                <a16:creationId xmlns:a16="http://schemas.microsoft.com/office/drawing/2014/main" id="{45B930CA-9BBF-4B98-B6AA-393C1E598C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6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ách nấu canh cà chua trứng không tanh, nhanh, hấp dẫn">
            <a:extLst>
              <a:ext uri="{FF2B5EF4-FFF2-40B4-BE49-F238E27FC236}">
                <a16:creationId xmlns:a16="http://schemas.microsoft.com/office/drawing/2014/main" id="{BBB92B17-1717-4391-B715-105E2EE5BCB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84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ôm xào vải và rau củ đổi vị cơm chiều">
            <a:extLst>
              <a:ext uri="{FF2B5EF4-FFF2-40B4-BE49-F238E27FC236}">
                <a16:creationId xmlns:a16="http://schemas.microsoft.com/office/drawing/2014/main" id="{78496F37-651E-4F16-8815-1CCC1FD66B6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48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408583-DBB9-413C-9B37-81A0DAD5B78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78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641935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582851" y="3265126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cua đậu thịt bò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149583" y="5469438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Chuối tiêu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7" name="Picture 2" descr="3 CÁCH] Hướng dẫn trị mụn bằng chuối vô cùng đơn giản">
            <a:extLst>
              <a:ext uri="{FF2B5EF4-FFF2-40B4-BE49-F238E27FC236}">
                <a16:creationId xmlns:a16="http://schemas.microsoft.com/office/drawing/2014/main" id="{2850DBDB-E97D-4E2D-AF77-0ED701817E3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40742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ách làm bún riêu cua bắp bò thơm ngon, ấm lòng bữa sáng">
            <a:extLst>
              <a:ext uri="{FF2B5EF4-FFF2-40B4-BE49-F238E27FC236}">
                <a16:creationId xmlns:a16="http://schemas.microsoft.com/office/drawing/2014/main" id="{0D8C6D65-2205-4D4B-8A38-CD1794CC186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27" y="186871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E76A920-90D5-4CFC-A3C1-F28E7DECC7B6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4289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5592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093026" y="2612508"/>
            <a:ext cx="2619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Miến nấu thịt, tôm tươi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93680" y="4555545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cà chua rắc lạc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510624" y="4551096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4640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6581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luộc chấm magi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4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172404AD-36B2-4EC9-B85E-11900323852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822680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Hướng dẫn cách chế biến trứng, tôm sốt cà chua ngon lạ">
            <a:extLst>
              <a:ext uri="{FF2B5EF4-FFF2-40B4-BE49-F238E27FC236}">
                <a16:creationId xmlns:a16="http://schemas.microsoft.com/office/drawing/2014/main" id="{B07E77B6-F170-4832-8CF2-6EF51E6BCD6C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206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món kho quẹt chấm củ quả luộc ngày hè | Tiệc Hưng Thịnh | Dịch vụ  nấu cỗ tại nhà | Nẫu cỗ cưới thuê | Đặt tiệc buffet lưu động">
            <a:extLst>
              <a:ext uri="{FF2B5EF4-FFF2-40B4-BE49-F238E27FC236}">
                <a16:creationId xmlns:a16="http://schemas.microsoft.com/office/drawing/2014/main" id="{CC9FE106-6AD3-493C-8309-B91748AB9C7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777" y="498888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ơm ngon, nóng hổi với miến nấu tôm">
            <a:extLst>
              <a:ext uri="{FF2B5EF4-FFF2-40B4-BE49-F238E27FC236}">
                <a16:creationId xmlns:a16="http://schemas.microsoft.com/office/drawing/2014/main" id="{3CBCD4CA-E5AB-4F41-8B2F-CFF564F4759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185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785B63C-CA23-4681-9DCC-DC559B85316C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288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2,4)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CD8AFD-924D-4A71-8CC9-A9A5AB26AE47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BCC20A-59F1-4D74-ABF5-7E7CA9D3B078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50747-B015-4A46-A8B4-7150ABC0AA9A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A983CE-615E-442F-9E45-B537F1C86252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bò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4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8A965C72-8B24-4428-941D-D0DE3DC7096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598082-C658-44D6-B2E1-D3056000EDA0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4098" name="Picture 2" descr="3 cách nấu phở bò ngon chuẩn vị, nước dùng đậm đà đơn giản tại nhà">
            <a:extLst>
              <a:ext uri="{FF2B5EF4-FFF2-40B4-BE49-F238E27FC236}">
                <a16:creationId xmlns:a16="http://schemas.microsoft.com/office/drawing/2014/main" id="{BAA83FA8-51D9-4F6A-82E5-112B87E270A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89277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D08EDA-39C6-4B26-A41C-7239DB0691AA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5723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pic>
        <p:nvPicPr>
          <p:cNvPr id="1026" name="Picture 2" descr="Trưa nay ăn gì: lạ mà quen ngọt thanh bún mọc - Sài Gòn Tiếp Thị">
            <a:extLst>
              <a:ext uri="{FF2B5EF4-FFF2-40B4-BE49-F238E27FC236}">
                <a16:creationId xmlns:a16="http://schemas.microsoft.com/office/drawing/2014/main" id="{E9F7A067-85D2-42C4-946A-847B5B51D2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29485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4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96" y="31556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Cách Làm Món Tuần 7: Tôm sốt dầu hào của Huyền Dương - Cookpad">
            <a:extLst>
              <a:ext uri="{FF2B5EF4-FFF2-40B4-BE49-F238E27FC236}">
                <a16:creationId xmlns:a16="http://schemas.microsoft.com/office/drawing/2014/main" id="{69E79027-0C6E-478E-9689-2F7490A3A17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272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Bà bầu ăn rau ngót gây co bóp tử cung, dễ sảy thai?">
            <a:extLst>
              <a:ext uri="{FF2B5EF4-FFF2-40B4-BE49-F238E27FC236}">
                <a16:creationId xmlns:a16="http://schemas.microsoft.com/office/drawing/2014/main" id="{0983844D-F4FB-4CE5-81F2-41BECB51756A}"/>
              </a:ext>
            </a:extLst>
          </p:cNvPr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2"/>
          <a:stretch/>
        </p:blipFill>
        <p:spPr bwMode="auto">
          <a:xfrm>
            <a:off x="8739465" y="315307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67020" y="50389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79108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223062" y="261250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22233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791085" y="476881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67095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885269" y="4528947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sốt dầu hào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39411" y="4527382"/>
            <a:ext cx="30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ngót nấu thịt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67018" y="6434719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692924" y="6411181"/>
            <a:ext cx="3400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Bầu luộc chấm muối vừng lạc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C7F1DE-4476-47B3-8B4B-031B1F80101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0F886-03C8-4C31-BEB4-AC8ECB15A55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062" y="5034576"/>
            <a:ext cx="2286000" cy="137160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449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63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25297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3557434" y="2612508"/>
            <a:ext cx="3576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ngao, thịt nấu rau cải xanh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7148862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</a:t>
            </a:r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302986" y="4555545"/>
            <a:ext cx="333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chiên sốt Nhật (Teriyaki)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490304" y="45524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bầu nấu ngao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15776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35191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Bắp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cải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xào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cà</a:t>
            </a:r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s-ES" sz="160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chua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44" name="Picture 4" descr="Cháo ngao cho bé - món cháo giàu dinh dưỡng ngon và lạ miệng">
            <a:extLst>
              <a:ext uri="{FF2B5EF4-FFF2-40B4-BE49-F238E27FC236}">
                <a16:creationId xmlns:a16="http://schemas.microsoft.com/office/drawing/2014/main" id="{619153F5-9094-4E5E-B97C-461CD190E03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45" y="123524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à Nướng Xốt Teriyaki Hương Vị Nhật Bản">
            <a:extLst>
              <a:ext uri="{FF2B5EF4-FFF2-40B4-BE49-F238E27FC236}">
                <a16:creationId xmlns:a16="http://schemas.microsoft.com/office/drawing/2014/main" id="{472D7BC3-F5E3-4440-9B87-AF8A899AEB0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85" y="31569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Cách nấu canh ngao với bầu thơm ngon bổ dưỡng | MUC Women">
            <a:extLst>
              <a:ext uri="{FF2B5EF4-FFF2-40B4-BE49-F238E27FC236}">
                <a16:creationId xmlns:a16="http://schemas.microsoft.com/office/drawing/2014/main" id="{7054416C-C2E9-4EA2-99FD-2C816C1CA046}"/>
              </a:ext>
            </a:extLst>
          </p:cNvPr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18444"/>
          <a:stretch/>
        </p:blipFill>
        <p:spPr bwMode="auto">
          <a:xfrm>
            <a:off x="8807351" y="317435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Bắp cải xào cà chua - Gia Chánh - Mỵ Nương">
            <a:extLst>
              <a:ext uri="{FF2B5EF4-FFF2-40B4-BE49-F238E27FC236}">
                <a16:creationId xmlns:a16="http://schemas.microsoft.com/office/drawing/2014/main" id="{7854A49D-0ECE-4DC1-B893-99DB68B23833}"/>
              </a:ext>
            </a:extLst>
          </p:cNvPr>
          <p:cNvPicPr>
            <a:picLocks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3616"/>
          <a:stretch/>
        </p:blipFill>
        <p:spPr bwMode="auto">
          <a:xfrm>
            <a:off x="4223933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8255D62-529E-4F2D-960D-E4615431E595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1890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6 (TUẦN 2,4)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311631" y="3190277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4878363" y="5438132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Đu đủ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8" name="Picture 2" descr="Lý do để bạn nên ăn đu đủ mỗi ngày">
            <a:extLst>
              <a:ext uri="{FF2B5EF4-FFF2-40B4-BE49-F238E27FC236}">
                <a16:creationId xmlns:a16="http://schemas.microsoft.com/office/drawing/2014/main" id="{3212BC47-3A7B-4D0E-962C-9411E5BB52F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406381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Cháo tôm nấu với rau gì ngon và bổ cho bé?">
            <a:extLst>
              <a:ext uri="{FF2B5EF4-FFF2-40B4-BE49-F238E27FC236}">
                <a16:creationId xmlns:a16="http://schemas.microsoft.com/office/drawing/2014/main" id="{E396E6CE-2345-442C-A76C-C8CFDC955D3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07" y="181363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0C68F7-F369-4A7A-8C40-C9AA102D342F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minh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9606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7"/>
            <a:ext cx="11408229" cy="5417493"/>
          </a:xfrm>
          <a:prstGeom prst="roundRect">
            <a:avLst>
              <a:gd name="adj" fmla="val 596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2" descr="Cách thực hiện món trứng hấp vân I Trứng hấp vân">
            <a:extLst>
              <a:ext uri="{FF2B5EF4-FFF2-40B4-BE49-F238E27FC236}">
                <a16:creationId xmlns:a16="http://schemas.microsoft.com/office/drawing/2014/main" id="{7CC30262-69D0-4A1A-9D32-40B44B90D33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4" y="299719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ánh gà nướng mật ong">
            <a:extLst>
              <a:ext uri="{FF2B5EF4-FFF2-40B4-BE49-F238E27FC236}">
                <a16:creationId xmlns:a16="http://schemas.microsoft.com/office/drawing/2014/main" id="{215722F6-CF82-4157-B040-9428203ACC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81" y="119466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TO - Chả tôm nướng mía">
            <a:extLst>
              <a:ext uri="{FF2B5EF4-FFF2-40B4-BE49-F238E27FC236}">
                <a16:creationId xmlns:a16="http://schemas.microsoft.com/office/drawing/2014/main" id="{EC7DB027-CEDF-4B63-A70D-8FB978D87D0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1" y="299118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ị Tết Hà Nội với món hạnh nhân xào - Nhịp sống Hà Nội">
            <a:extLst>
              <a:ext uri="{FF2B5EF4-FFF2-40B4-BE49-F238E27FC236}">
                <a16:creationId xmlns:a16="http://schemas.microsoft.com/office/drawing/2014/main" id="{5FDE9BEC-AA71-4D28-A849-1FBEC884BB9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21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Thịt heo viên chiên xù ngon khó cưỡng - HUGGIES® Việt Nam">
            <a:extLst>
              <a:ext uri="{FF2B5EF4-FFF2-40B4-BE49-F238E27FC236}">
                <a16:creationId xmlns:a16="http://schemas.microsoft.com/office/drawing/2014/main" id="{6F64C3EA-1DDC-43F8-A1AC-7A164135AEF5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3" y="12113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ướng dẫn nấu cháo cá chép đậu xanh cho bé ngon chuẩn “mẹ làm” |  cungbeyeu.com">
            <a:extLst>
              <a:ext uri="{FF2B5EF4-FFF2-40B4-BE49-F238E27FC236}">
                <a16:creationId xmlns:a16="http://schemas.microsoft.com/office/drawing/2014/main" id="{A6171056-373D-4607-A93F-7DCA2B71516B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33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74" name="Picture 10" descr="CookyVN - Cách nấu Bún Mọc Nấm thơm ngon cho trẻ mùa tựu trường - Cooky TV  - YouTube">
            <a:extLst>
              <a:ext uri="{FF2B5EF4-FFF2-40B4-BE49-F238E27FC236}">
                <a16:creationId xmlns:a16="http://schemas.microsoft.com/office/drawing/2014/main" id="{7BDA4B32-7AC3-4C8A-9A3D-F6F4CDA077D7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1221281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ơm rang thập cẩm giàu dinh dưỡng cho ngày mới">
            <a:extLst>
              <a:ext uri="{FF2B5EF4-FFF2-40B4-BE49-F238E27FC236}">
                <a16:creationId xmlns:a16="http://schemas.microsoft.com/office/drawing/2014/main" id="{113F2A64-9C6A-4558-80F1-969106734994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299895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Gợi Ý: Cách bày hoa quả tráng miệng độc đáo - Thích ăn những món tráng miệng  ngon">
            <a:extLst>
              <a:ext uri="{FF2B5EF4-FFF2-40B4-BE49-F238E27FC236}">
                <a16:creationId xmlns:a16="http://schemas.microsoft.com/office/drawing/2014/main" id="{E2C68371-7B05-4F66-B00E-028AD6606AE4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08" y="478304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BUFFET TRƯA THỨ 6 TUẦN 4</a:t>
            </a:r>
            <a:endParaRPr lang="en-US" sz="3200" i="1">
              <a:solidFill>
                <a:srgbClr val="60391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65346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Gà nướng mật ong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378A6E-9EEA-4293-9500-EA67E509FCF6}"/>
              </a:ext>
            </a:extLst>
          </p:cNvPr>
          <p:cNvSpPr txBox="1"/>
          <p:nvPr/>
        </p:nvSpPr>
        <p:spPr>
          <a:xfrm>
            <a:off x="465346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Giò bao mía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9F243-8785-4795-8029-F1CD5795D84A}"/>
              </a:ext>
            </a:extLst>
          </p:cNvPr>
          <p:cNvSpPr txBox="1"/>
          <p:nvPr/>
        </p:nvSpPr>
        <p:spPr>
          <a:xfrm>
            <a:off x="465346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hạnh nhân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7BE00C-85AC-4B4A-BB7F-55D529321DD8}"/>
              </a:ext>
            </a:extLst>
          </p:cNvPr>
          <p:cNvSpPr txBox="1"/>
          <p:nvPr/>
        </p:nvSpPr>
        <p:spPr>
          <a:xfrm>
            <a:off x="4195559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Tôm thịt viên chiên xù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42FC98-0D78-464E-B2B5-CB28B5A8EEFE}"/>
              </a:ext>
            </a:extLst>
          </p:cNvPr>
          <p:cNvSpPr txBox="1"/>
          <p:nvPr/>
        </p:nvSpPr>
        <p:spPr>
          <a:xfrm>
            <a:off x="4195559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thịt hấp vân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B9B128-C41F-45DB-9F8E-76AB4BC77F71}"/>
              </a:ext>
            </a:extLst>
          </p:cNvPr>
          <p:cNvSpPr txBox="1"/>
          <p:nvPr/>
        </p:nvSpPr>
        <p:spPr>
          <a:xfrm>
            <a:off x="4195559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cả quả đậu xanh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B23CE7-9E3E-4E68-B576-3CEC65995F0F}"/>
              </a:ext>
            </a:extLst>
          </p:cNvPr>
          <p:cNvSpPr txBox="1"/>
          <p:nvPr/>
        </p:nvSpPr>
        <p:spPr>
          <a:xfrm>
            <a:off x="7902944" y="25986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nấm mọc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08D743-D5D8-4336-872D-A1F724AE9A05}"/>
              </a:ext>
            </a:extLst>
          </p:cNvPr>
          <p:cNvSpPr txBox="1"/>
          <p:nvPr/>
        </p:nvSpPr>
        <p:spPr>
          <a:xfrm>
            <a:off x="7902944" y="438453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rang thập cẩm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5811235-5FEE-4E3A-8429-F749CDF2A9EC}"/>
              </a:ext>
            </a:extLst>
          </p:cNvPr>
          <p:cNvSpPr txBox="1"/>
          <p:nvPr/>
        </p:nvSpPr>
        <p:spPr>
          <a:xfrm>
            <a:off x="7902944" y="6170380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Hoa quả tráng miệng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7583563-0444-4C24-81E5-858DA0F79C31}"/>
              </a:ext>
            </a:extLst>
          </p:cNvPr>
          <p:cNvSpPr txBox="1"/>
          <p:nvPr/>
        </p:nvSpPr>
        <p:spPr>
          <a:xfrm>
            <a:off x="0" y="6535884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844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6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2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6" name="Picture 2" descr="Cách nấu súp gà bắp non thơm ngon, bổ dưỡng cho cả nhà">
            <a:extLst>
              <a:ext uri="{FF2B5EF4-FFF2-40B4-BE49-F238E27FC236}">
                <a16:creationId xmlns:a16="http://schemas.microsoft.com/office/drawing/2014/main" id="{2BA75395-9AB4-4074-8658-270A34DDFC1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210809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" descr="Lý do để bạn nên ăn đu đủ mỗi ngày">
            <a:extLst>
              <a:ext uri="{FF2B5EF4-FFF2-40B4-BE49-F238E27FC236}">
                <a16:creationId xmlns:a16="http://schemas.microsoft.com/office/drawing/2014/main" id="{77FF75D9-E0B3-42BA-985D-FB948F293DD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19783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5067299" y="347332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Súp gà ngô non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492585F-298B-47C7-944E-07D2029C74A7}"/>
              </a:ext>
            </a:extLst>
          </p:cNvPr>
          <p:cNvSpPr txBox="1"/>
          <p:nvPr/>
        </p:nvSpPr>
        <p:spPr>
          <a:xfrm>
            <a:off x="5067300" y="5573973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Đu đủ chín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231AD6-EA1D-406B-8C85-F5607F21E939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4391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0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254320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sườn heo đậu đỏ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669889" y="264641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bò thịt lợn xào lăn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8359" y="452151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cải xanh nấu ngao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244799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864214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Khoai tây cà rốt xào thịt bò</a:t>
            </a:r>
          </a:p>
        </p:txBody>
      </p:sp>
      <p:pic>
        <p:nvPicPr>
          <p:cNvPr id="11266" name="Picture 2" descr="Cách Làm Món Cháo Đậu Đỏ Giò Heo của Rose Truong - Cookpad">
            <a:extLst>
              <a:ext uri="{FF2B5EF4-FFF2-40B4-BE49-F238E27FC236}">
                <a16:creationId xmlns:a16="http://schemas.microsoft.com/office/drawing/2014/main" id="{D68D9BFD-7AA1-4621-8691-8643652835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2" y="123011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0" name="Picture 2" descr="Hướng dẫn cách làm thịt lợn xào lăn thơm ngon mềm ngọt">
            <a:extLst>
              <a:ext uri="{FF2B5EF4-FFF2-40B4-BE49-F238E27FC236}">
                <a16:creationId xmlns:a16="http://schemas.microsoft.com/office/drawing/2014/main" id="{FA2F3BC9-59B1-4F89-B748-5B1C055E246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77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ách nấu canh ngao mồng tơi ngon làm dịu ngày nắng nóng">
            <a:extLst>
              <a:ext uri="{FF2B5EF4-FFF2-40B4-BE49-F238E27FC236}">
                <a16:creationId xmlns:a16="http://schemas.microsoft.com/office/drawing/2014/main" id="{DB4F2C86-9636-4359-9A4C-849D35913743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395" y="3159513"/>
            <a:ext cx="2286000" cy="137043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338" name="Picture 2" descr="Hướng dẫn cách làm món thịt bò xào khoai tây - Mẹo vui">
            <a:extLst>
              <a:ext uri="{FF2B5EF4-FFF2-40B4-BE49-F238E27FC236}">
                <a16:creationId xmlns:a16="http://schemas.microsoft.com/office/drawing/2014/main" id="{1D7B4745-977E-40FE-898A-17B64F1658A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49" y="500879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7E001E5-8F5A-48E9-AD27-5791639F6AE0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172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3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4F251B-7C25-4AA4-A5BA-B0F95023269A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AD8E3B-F934-4233-9F7A-8377535D2EF0}"/>
              </a:ext>
            </a:extLst>
          </p:cNvPr>
          <p:cNvSpPr/>
          <p:nvPr/>
        </p:nvSpPr>
        <p:spPr>
          <a:xfrm>
            <a:off x="391885" y="1076759"/>
            <a:ext cx="11408229" cy="5530184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AAC19-BCB8-4AD7-B217-B6F6350A1696}"/>
              </a:ext>
            </a:extLst>
          </p:cNvPr>
          <p:cNvSpPr txBox="1"/>
          <p:nvPr/>
        </p:nvSpPr>
        <p:spPr>
          <a:xfrm>
            <a:off x="1523999" y="35938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022326-9F0E-4786-8E85-1F5C2C7C9091}"/>
              </a:ext>
            </a:extLst>
          </p:cNvPr>
          <p:cNvSpPr txBox="1"/>
          <p:nvPr/>
        </p:nvSpPr>
        <p:spPr>
          <a:xfrm>
            <a:off x="5067299" y="347332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Bún cua đậu thịt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D5EC542E-DC21-4B85-9C22-44E05E3271D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411602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D873486-51EB-4E1E-B706-071C8AAB256B}"/>
              </a:ext>
            </a:extLst>
          </p:cNvPr>
          <p:cNvSpPr txBox="1"/>
          <p:nvPr/>
        </p:nvSpPr>
        <p:spPr>
          <a:xfrm>
            <a:off x="5067298" y="5535140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30" name="Picture 2" descr="Cách làm bún riêu cua bắp bò thơm ngon, ấm lòng bữa sáng">
            <a:extLst>
              <a:ext uri="{FF2B5EF4-FFF2-40B4-BE49-F238E27FC236}">
                <a16:creationId xmlns:a16="http://schemas.microsoft.com/office/drawing/2014/main" id="{36068B71-D85C-40B1-8F64-B41D02575BF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299" y="20587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8B926AE-A8C1-49CF-8466-E54C0510F0CE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934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123699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Phở bò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702486" y="4525600"/>
            <a:ext cx="253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Trứng hấp tôm thịt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03593" y="4534268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rau dền nấu thịt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114178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733593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Củ quả xào thịt</a:t>
            </a:r>
          </a:p>
        </p:txBody>
      </p:sp>
      <p:pic>
        <p:nvPicPr>
          <p:cNvPr id="20482" name="Picture 2" descr="Hướng dẫn cách nấu phở bò tại nhà đơn giản mà vẫn thơm ngon | Ẩm thực |  Thanh Niên">
            <a:extLst>
              <a:ext uri="{FF2B5EF4-FFF2-40B4-BE49-F238E27FC236}">
                <a16:creationId xmlns:a16="http://schemas.microsoft.com/office/drawing/2014/main" id="{E868082A-AC4B-43F9-8127-F8AD4B67707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83" y="1223670"/>
            <a:ext cx="2283611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506" name="Picture 2" descr="Trứng hấp tôm thịt – Cơm trưa văn phòng – Nóng – Ngon – Vệ sinh – Giao tận  nơi">
            <a:extLst>
              <a:ext uri="{FF2B5EF4-FFF2-40B4-BE49-F238E27FC236}">
                <a16:creationId xmlns:a16="http://schemas.microsoft.com/office/drawing/2014/main" id="{F29DCE3D-1B11-4BC9-B016-5D952E8A66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71" y="315834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54" name="Picture 2" descr="Làm canh rau dền nấu tôm giải nhiệt cực hiệu quả ngày nóng - Zing - Tri  thức trực tuyến">
            <a:extLst>
              <a:ext uri="{FF2B5EF4-FFF2-40B4-BE49-F238E27FC236}">
                <a16:creationId xmlns:a16="http://schemas.microsoft.com/office/drawing/2014/main" id="{709260CE-A6FB-496B-B80F-15A07197A5D4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200" y="316483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602" name="Picture 2" descr="Thịt gà xào rau củ thập cẩm thơm ngon bổ dưỡng | Ẩm thực | Thanh Niên">
            <a:extLst>
              <a:ext uri="{FF2B5EF4-FFF2-40B4-BE49-F238E27FC236}">
                <a16:creationId xmlns:a16="http://schemas.microsoft.com/office/drawing/2014/main" id="{A97B7154-ED1F-4B68-B062-EE699DB2F8E4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25" y="50033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A64CAC-4B85-4AF7-9816-B32A6C37039A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030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4 (TUẦN 1,3)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F0B56A-D175-4F17-B9E7-CEE3433C752E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E660DE-9A8B-4D3C-81D3-E0D2708626A6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chim câu bí đỏ hạt sen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7B017F-A2B0-47DA-9F41-0EBFF9599222}"/>
              </a:ext>
            </a:extLst>
          </p:cNvPr>
          <p:cNvSpPr txBox="1"/>
          <p:nvPr/>
        </p:nvSpPr>
        <p:spPr>
          <a:xfrm>
            <a:off x="5299276" y="5546439"/>
            <a:ext cx="2665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Thanh long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6626" name="Picture 2" descr="CÁC MÓN CHÁO DINH DƯỠNG CHO BÉ NHANH TĂNG CÂN">
            <a:extLst>
              <a:ext uri="{FF2B5EF4-FFF2-40B4-BE49-F238E27FC236}">
                <a16:creationId xmlns:a16="http://schemas.microsoft.com/office/drawing/2014/main" id="{7275177B-74B6-42C5-B00F-3FAC286A0AE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191823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50" name="Picture 2" descr="Quả thanh long chữa được nhiều bệnh - Khoa học và đời sống">
            <a:extLst>
              <a:ext uri="{FF2B5EF4-FFF2-40B4-BE49-F238E27FC236}">
                <a16:creationId xmlns:a16="http://schemas.microsoft.com/office/drawing/2014/main" id="{C70B8C77-F193-4719-9081-B806AAD13D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166817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1C3C59-06FE-477E-BD8B-657EA6652285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225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A07B3-CC6C-4AAD-83FD-6BE4622EB038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8E40EAD-056B-46DD-940E-2E5A323A5339}"/>
              </a:ext>
            </a:extLst>
          </p:cNvPr>
          <p:cNvSpPr/>
          <p:nvPr/>
        </p:nvSpPr>
        <p:spPr>
          <a:xfrm>
            <a:off x="489907" y="3074243"/>
            <a:ext cx="11408229" cy="3726613"/>
          </a:xfrm>
          <a:prstGeom prst="roundRect">
            <a:avLst>
              <a:gd name="adj" fmla="val 8752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F5DDD-5E07-47C5-A4D2-018C7A07C1E1}"/>
              </a:ext>
            </a:extLst>
          </p:cNvPr>
          <p:cNvSpPr/>
          <p:nvPr/>
        </p:nvSpPr>
        <p:spPr>
          <a:xfrm>
            <a:off x="489908" y="1122847"/>
            <a:ext cx="11408229" cy="1873897"/>
          </a:xfrm>
          <a:prstGeom prst="roundRect">
            <a:avLst/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pic>
        <p:nvPicPr>
          <p:cNvPr id="2050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6DA7F401-B5E5-4E80-B4A7-759E51FC262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35" y="122729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 descr="Gạo tám giá bao nhiêu? Vì sao dân Hà thành chuộng gạo tám quê">
            <a:extLst>
              <a:ext uri="{FF2B5EF4-FFF2-40B4-BE49-F238E27FC236}">
                <a16:creationId xmlns:a16="http://schemas.microsoft.com/office/drawing/2014/main" id="{2DC3918F-5DAD-4F79-B0FE-E422C80961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633" y="3159512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Vì sao sữa chua Vinamilk thơm ngon và tốt cho sức khỏe?">
            <a:extLst>
              <a:ext uri="{FF2B5EF4-FFF2-40B4-BE49-F238E27FC236}">
                <a16:creationId xmlns:a16="http://schemas.microsoft.com/office/drawing/2014/main" id="{FF65D03F-994C-4DBE-9E5E-B877DDBFD25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02"/>
          <a:stretch/>
        </p:blipFill>
        <p:spPr bwMode="auto">
          <a:xfrm>
            <a:off x="7312382" y="499112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474C31-A6A6-4501-9C62-D176CCB25895}"/>
              </a:ext>
            </a:extLst>
          </p:cNvPr>
          <p:cNvSpPr txBox="1"/>
          <p:nvPr/>
        </p:nvSpPr>
        <p:spPr>
          <a:xfrm>
            <a:off x="1000636" y="170483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SÁNG </a:t>
            </a:r>
          </a:p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(DỊCH VỤ)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69D6C-1912-42B1-8F28-6181EBFCDB80}"/>
              </a:ext>
            </a:extLst>
          </p:cNvPr>
          <p:cNvSpPr txBox="1"/>
          <p:nvPr/>
        </p:nvSpPr>
        <p:spPr>
          <a:xfrm>
            <a:off x="4132894" y="2612508"/>
            <a:ext cx="246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Cháo tôm thịt rau ngót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1FE168-DC1E-4C8B-9893-CD04E6C0FCCE}"/>
              </a:ext>
            </a:extLst>
          </p:cNvPr>
          <p:cNvSpPr txBox="1"/>
          <p:nvPr/>
        </p:nvSpPr>
        <p:spPr>
          <a:xfrm>
            <a:off x="6916634" y="2617382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5367F8-ACC8-4AB5-A52D-508A6D25139B}"/>
              </a:ext>
            </a:extLst>
          </p:cNvPr>
          <p:cNvSpPr txBox="1"/>
          <p:nvPr/>
        </p:nvSpPr>
        <p:spPr>
          <a:xfrm>
            <a:off x="679689" y="4737494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TRƯA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41177D-0A5E-4C02-8236-20C4A04071B9}"/>
              </a:ext>
            </a:extLst>
          </p:cNvPr>
          <p:cNvSpPr txBox="1"/>
          <p:nvPr/>
        </p:nvSpPr>
        <p:spPr>
          <a:xfrm>
            <a:off x="2771632" y="4529946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Cơm tám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F9A25-67B3-4651-A5F3-DA0085E0F9AA}"/>
              </a:ext>
            </a:extLst>
          </p:cNvPr>
          <p:cNvSpPr txBox="1"/>
          <p:nvPr/>
        </p:nvSpPr>
        <p:spPr>
          <a:xfrm>
            <a:off x="5513800" y="4525600"/>
            <a:ext cx="271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Thịt gà thịt lợn om nấm 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0748FB1-2CDA-4017-9E5E-D9101E8675C6}"/>
              </a:ext>
            </a:extLst>
          </p:cNvPr>
          <p:cNvSpPr txBox="1"/>
          <p:nvPr/>
        </p:nvSpPr>
        <p:spPr>
          <a:xfrm>
            <a:off x="8354699" y="4534930"/>
            <a:ext cx="2890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Canh bí xanh nấu tôm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884CAB-AF47-42C0-9D53-17C891E950D2}"/>
              </a:ext>
            </a:extLst>
          </p:cNvPr>
          <p:cNvSpPr txBox="1"/>
          <p:nvPr/>
        </p:nvSpPr>
        <p:spPr>
          <a:xfrm>
            <a:off x="7302861" y="6380962"/>
            <a:ext cx="228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chua Vinamilk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2D41AF-E2B1-4BA0-A828-2F3D914802F2}"/>
              </a:ext>
            </a:extLst>
          </p:cNvPr>
          <p:cNvSpPr txBox="1"/>
          <p:nvPr/>
        </p:nvSpPr>
        <p:spPr>
          <a:xfrm>
            <a:off x="3922276" y="6387913"/>
            <a:ext cx="300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Su su cà rốt xào trứng</a:t>
            </a:r>
            <a:endParaRPr lang="vi-VN" sz="1600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28674" name="Picture 2" descr="Đùi gà om nấm cho bữa ăn ngày lạnh, cả nhà đánh bay nồi cơm">
            <a:extLst>
              <a:ext uri="{FF2B5EF4-FFF2-40B4-BE49-F238E27FC236}">
                <a16:creationId xmlns:a16="http://schemas.microsoft.com/office/drawing/2014/main" id="{B7F6AED1-83BB-4398-B365-06913EFE484F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74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6" name="Picture 2" descr="Cách nấu canh bí đao tôm tươi ngọt mát cho ngày hè ngon cơm">
            <a:extLst>
              <a:ext uri="{FF2B5EF4-FFF2-40B4-BE49-F238E27FC236}">
                <a16:creationId xmlns:a16="http://schemas.microsoft.com/office/drawing/2014/main" id="{E277A0EA-8F57-4949-B9F3-CF77B73C35A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89" y="315360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0" name="Picture 2" descr="Cách làm TRỨNG XÀO NẤM CÀ RỐT ngon miệng">
            <a:extLst>
              <a:ext uri="{FF2B5EF4-FFF2-40B4-BE49-F238E27FC236}">
                <a16:creationId xmlns:a16="http://schemas.microsoft.com/office/drawing/2014/main" id="{9A638887-ED39-4D8E-8678-F19849EC35E7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522" y="4988444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4" name="Picture 2" descr="2 Cách nấu cháo tôm với rau ngót và cà rốt ngon cho bé ăn dặm">
            <a:extLst>
              <a:ext uri="{FF2B5EF4-FFF2-40B4-BE49-F238E27FC236}">
                <a16:creationId xmlns:a16="http://schemas.microsoft.com/office/drawing/2014/main" id="{174A44FA-434C-4B37-B52D-FA1A3B0F6A8D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64" y="1240908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71E900-02A2-463F-981E-9849C2064263}"/>
              </a:ext>
            </a:extLst>
          </p:cNvPr>
          <p:cNvSpPr txBox="1"/>
          <p:nvPr/>
        </p:nvSpPr>
        <p:spPr>
          <a:xfrm>
            <a:off x="618592" y="6378251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85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BBB2867-479E-4C9F-A08C-8F5F3FBBB73A}"/>
              </a:ext>
            </a:extLst>
          </p:cNvPr>
          <p:cNvSpPr/>
          <p:nvPr/>
        </p:nvSpPr>
        <p:spPr>
          <a:xfrm>
            <a:off x="0" y="57144"/>
            <a:ext cx="12192000" cy="933585"/>
          </a:xfrm>
          <a:prstGeom prst="rect">
            <a:avLst/>
          </a:prstGeom>
          <a:solidFill>
            <a:srgbClr val="603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07DC6-62C5-41E1-9EEF-F50AFE1B0453}"/>
              </a:ext>
            </a:extLst>
          </p:cNvPr>
          <p:cNvSpPr/>
          <p:nvPr/>
        </p:nvSpPr>
        <p:spPr>
          <a:xfrm>
            <a:off x="0" y="0"/>
            <a:ext cx="12192000" cy="934315"/>
          </a:xfrm>
          <a:prstGeom prst="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17FDA8-D734-4A57-B12E-13191193473D}"/>
              </a:ext>
            </a:extLst>
          </p:cNvPr>
          <p:cNvSpPr txBox="1"/>
          <p:nvPr/>
        </p:nvSpPr>
        <p:spPr>
          <a:xfrm>
            <a:off x="0" y="2049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THỰC ĐƠN MÙA HÈ KHỐI MẪU GIÁO </a:t>
            </a:r>
            <a:r>
              <a:rPr lang="en-US" sz="3200" i="1">
                <a:solidFill>
                  <a:srgbClr val="6039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- THỨ 5 (TUẦN 1,3)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F5EEBB-0DA3-466D-835A-8C50B4C9203B}"/>
              </a:ext>
            </a:extLst>
          </p:cNvPr>
          <p:cNvSpPr/>
          <p:nvPr/>
        </p:nvSpPr>
        <p:spPr>
          <a:xfrm>
            <a:off x="3810000" y="1507891"/>
            <a:ext cx="4572000" cy="4572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C100EF-9D01-48B3-B0D3-DD2F30103CA2}"/>
              </a:ext>
            </a:extLst>
          </p:cNvPr>
          <p:cNvSpPr/>
          <p:nvPr/>
        </p:nvSpPr>
        <p:spPr>
          <a:xfrm>
            <a:off x="489907" y="1120018"/>
            <a:ext cx="11408229" cy="5533012"/>
          </a:xfrm>
          <a:prstGeom prst="roundRect">
            <a:avLst>
              <a:gd name="adj" fmla="val 9127"/>
            </a:avLst>
          </a:prstGeom>
          <a:solidFill>
            <a:srgbClr val="E3C495">
              <a:alpha val="60000"/>
            </a:srgbClr>
          </a:solidFill>
          <a:ln w="28575">
            <a:solidFill>
              <a:srgbClr val="60391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3D8580-64E3-4B0D-A12C-B66D3125A594}"/>
              </a:ext>
            </a:extLst>
          </p:cNvPr>
          <p:cNvSpPr txBox="1"/>
          <p:nvPr/>
        </p:nvSpPr>
        <p:spPr>
          <a:xfrm>
            <a:off x="1661486" y="374063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BỮA CHIỀU</a:t>
            </a:r>
            <a:endParaRPr lang="en-US" sz="20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FC2CF6-B0F7-4448-8C6C-247DEFDFA1BB}"/>
              </a:ext>
            </a:extLst>
          </p:cNvPr>
          <p:cNvSpPr txBox="1"/>
          <p:nvPr/>
        </p:nvSpPr>
        <p:spPr>
          <a:xfrm>
            <a:off x="4732544" y="3313095"/>
            <a:ext cx="3799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Mỳ bò rau cải</a:t>
            </a:r>
          </a:p>
        </p:txBody>
      </p:sp>
      <p:pic>
        <p:nvPicPr>
          <p:cNvPr id="27" name="Picture 2" descr="Thị trường sữa tươi: ai thách thức người dẫn đầu?">
            <a:extLst>
              <a:ext uri="{FF2B5EF4-FFF2-40B4-BE49-F238E27FC236}">
                <a16:creationId xmlns:a16="http://schemas.microsoft.com/office/drawing/2014/main" id="{ACC8C728-5843-4649-9129-9801E76DDAB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20" y="4273506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1ABC24-B4B0-4EF8-B6F1-5F1CF2F00D18}"/>
              </a:ext>
            </a:extLst>
          </p:cNvPr>
          <p:cNvSpPr txBox="1"/>
          <p:nvPr/>
        </p:nvSpPr>
        <p:spPr>
          <a:xfrm>
            <a:off x="5489119" y="56926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Sữa Dielac</a:t>
            </a:r>
            <a:endParaRPr lang="en-US" sz="1600" i="1"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026" name="Picture 2" descr="Nấu mỳ – làm vừa nhanh mà vẫn siêu ngon, đủ vị ẩm thực từ Á sang Âu – Công  thức nấu ăn, ăn gì, hướng dẫn nấu các món ăn ngon">
            <a:extLst>
              <a:ext uri="{FF2B5EF4-FFF2-40B4-BE49-F238E27FC236}">
                <a16:creationId xmlns:a16="http://schemas.microsoft.com/office/drawing/2014/main" id="{F2BB243A-19F5-4452-AD32-37CF32024813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13650"/>
          <a:stretch/>
        </p:blipFill>
        <p:spPr bwMode="auto">
          <a:xfrm>
            <a:off x="5489118" y="1909149"/>
            <a:ext cx="2286000" cy="13716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4A38BA-AE3F-4E7F-8A6C-C5B39CFEA5D4}"/>
              </a:ext>
            </a:extLst>
          </p:cNvPr>
          <p:cNvSpPr txBox="1"/>
          <p:nvPr/>
        </p:nvSpPr>
        <p:spPr>
          <a:xfrm>
            <a:off x="633107" y="6190518"/>
            <a:ext cx="2286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(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Hình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ảnh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minh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 </a:t>
            </a:r>
            <a:r>
              <a:rPr lang="en-US" sz="1600" i="1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họa</a:t>
            </a:r>
            <a:r>
              <a:rPr lang="en-US" sz="1600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eagull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258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914</Words>
  <Application>Microsoft Office PowerPoint</Application>
  <PresentationFormat>Widescreen</PresentationFormat>
  <Paragraphs>183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 Light</vt:lpstr>
      <vt:lpstr>Arial</vt:lpstr>
      <vt:lpstr>UTM Seagull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CNTT MNDTVH</dc:creator>
  <cp:lastModifiedBy>CNTT MNDTVH</cp:lastModifiedBy>
  <cp:revision>24</cp:revision>
  <dcterms:created xsi:type="dcterms:W3CDTF">2021-07-21T01:25:22Z</dcterms:created>
  <dcterms:modified xsi:type="dcterms:W3CDTF">2021-07-22T03:11:28Z</dcterms:modified>
</cp:coreProperties>
</file>