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60" r:id="rId4"/>
    <p:sldId id="264" r:id="rId5"/>
    <p:sldId id="27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THỊ VIỆT HƯNG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093633" y="375393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1348423" y="4838886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5000" l="8197" r="96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13" y="706725"/>
            <a:ext cx="1549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48148E-6 L 8.33333E-7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-177401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758" y="1296537"/>
            <a:ext cx="558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VIDEO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0710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</TotalTime>
  <Words>156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pc</cp:lastModifiedBy>
  <cp:revision>15</cp:revision>
  <dcterms:created xsi:type="dcterms:W3CDTF">2021-12-02T19:20:01Z</dcterms:created>
  <dcterms:modified xsi:type="dcterms:W3CDTF">2022-04-20T17:06:00Z</dcterms:modified>
</cp:coreProperties>
</file>