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81" r:id="rId3"/>
    <p:sldId id="283" r:id="rId4"/>
    <p:sldId id="291" r:id="rId5"/>
    <p:sldId id="292" r:id="rId6"/>
    <p:sldId id="268" r:id="rId7"/>
    <p:sldId id="293" r:id="rId8"/>
    <p:sldId id="278" r:id="rId9"/>
    <p:sldId id="282" r:id="rId10"/>
    <p:sldId id="294" r:id="rId11"/>
    <p:sldId id="295" r:id="rId12"/>
    <p:sldId id="296" r:id="rId13"/>
    <p:sldId id="297" r:id="rId14"/>
    <p:sldId id="287" r:id="rId15"/>
    <p:sldId id="271" r:id="rId16"/>
    <p:sldId id="273" r:id="rId17"/>
    <p:sldId id="289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829A2-9B5E-44DD-8EF0-54FD110FAE61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A8B5A-BAB2-47FE-8F93-972FD0501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81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99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8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27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1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0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0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0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0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5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3B1EC-AE54-4E6A-8034-3BAAC9918CD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jpeg"/><Relationship Id="rId5" Type="http://schemas.openxmlformats.org/officeDocument/2006/relationships/image" Target="../media/image10.jp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1524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668821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828835"/>
            <a:ext cx="929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cộc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9255" y="4292025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24 – 36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6627" y="5105400"/>
            <a:ext cx="519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63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"/>
            <a:ext cx="6858000" cy="6324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37069" y="6273225"/>
            <a:ext cx="1074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VÁY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26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97997" y="6247099"/>
            <a:ext cx="2252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ÁO MAY Ô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9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37" y="381000"/>
            <a:ext cx="6550925" cy="5867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13122" y="6296688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 SƠ MY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89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1" y="0"/>
            <a:ext cx="75438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77554" y="6255157"/>
            <a:ext cx="26709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DÂY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74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19400" y="1752600"/>
            <a:ext cx="31006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Giáo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dục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3048000"/>
            <a:ext cx="77724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a!.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Quần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áo dành cho mùa hè có rất nhiều loại và có nhiều màu sắc rất đẹp. Quần áo mùa hè thường mỏng, nhẹ, áo thường ngắn tay, quần ngắn ống.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Để quần áo luôn được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chúng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mình phải biết giữ gìn quần áo sạch sẽ, gọn gàng, không bôi bẩn ra quần áo.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9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4397" y="2133600"/>
            <a:ext cx="72530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mất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6043" y="748145"/>
            <a:ext cx="6201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Ôn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luyện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củng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cố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124200"/>
            <a:ext cx="708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2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454021"/>
              </p:ext>
            </p:extLst>
          </p:nvPr>
        </p:nvGraphicFramePr>
        <p:xfrm>
          <a:off x="-6929" y="-34636"/>
          <a:ext cx="9150928" cy="6892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5464"/>
                <a:gridCol w="4575464"/>
              </a:tblGrid>
              <a:tr h="34463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463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nhac khong l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564" y="6178405"/>
            <a:ext cx="444787" cy="4447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4" y="20920166"/>
            <a:ext cx="4585063" cy="35400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88" y="3335382"/>
            <a:ext cx="4545875" cy="3505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" t="839" b="4383"/>
          <a:stretch/>
        </p:blipFill>
        <p:spPr>
          <a:xfrm>
            <a:off x="4571999" y="20040600"/>
            <a:ext cx="4572000" cy="335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3352799"/>
            <a:ext cx="4528456" cy="348778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4" y="-76200"/>
            <a:ext cx="4552406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206" y="-76200"/>
            <a:ext cx="466779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13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25908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 BIỆT CÁC CON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10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7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6" y="0"/>
            <a:ext cx="9008268" cy="6934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62845" y="2462480"/>
            <a:ext cx="445410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cộc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82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77" y="-282148"/>
            <a:ext cx="7162800" cy="6858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16588176">
            <a:off x="1823721" y="3397507"/>
            <a:ext cx="328386" cy="14243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9382" y="3462197"/>
            <a:ext cx="1952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94009" y="3041881"/>
            <a:ext cx="2526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3442883" y="6178493"/>
            <a:ext cx="23932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ÁO CỘC TAY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7495">
            <a:off x="7653076" y="573824"/>
            <a:ext cx="8842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372167" y="331706"/>
            <a:ext cx="1672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5476">
            <a:off x="4197374" y="-150101"/>
            <a:ext cx="8842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365723" y="-25456"/>
            <a:ext cx="946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3547">
            <a:off x="7108296" y="3268159"/>
            <a:ext cx="8842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 rot="20345860">
            <a:off x="6681744" y="2857214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rot="20336545">
            <a:off x="6681744" y="4109685"/>
            <a:ext cx="2743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71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5" grpId="0"/>
      <p:bldP spid="5" grpId="1"/>
      <p:bldP spid="8" grpId="0"/>
      <p:bldP spid="8" grpId="1"/>
      <p:bldP spid="10" grpId="0"/>
      <p:bldP spid="10" grpId="1"/>
      <p:bldP spid="10" grpId="2"/>
      <p:bldP spid="12" grpId="0"/>
      <p:bldP spid="12" grpId="1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"/>
            <a:ext cx="6858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9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2000"/>
            <a:ext cx="7391400" cy="5257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0708" y="3429000"/>
            <a:ext cx="42825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đùi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65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82" y="0"/>
            <a:ext cx="6781800" cy="6781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81400" y="6096000"/>
            <a:ext cx="22493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QUẦN ĐÙI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 rot="1929676">
            <a:off x="1362256" y="2178428"/>
            <a:ext cx="1072821" cy="338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7056" y="1460192"/>
            <a:ext cx="1672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93881"/>
            <a:ext cx="2920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13088">
            <a:off x="6528753" y="1244297"/>
            <a:ext cx="11334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830734" y="533400"/>
            <a:ext cx="3597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13088">
            <a:off x="4139331" y="555317"/>
            <a:ext cx="11334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3716" y="83887"/>
            <a:ext cx="1500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50729">
            <a:off x="6907576" y="4993225"/>
            <a:ext cx="11334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858414" y="5870842"/>
            <a:ext cx="2222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94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2" animBg="1"/>
      <p:bldP spid="5" grpId="0"/>
      <p:bldP spid="5" grpId="1"/>
      <p:bldP spid="6" grpId="0"/>
      <p:bldP spid="6" grpId="1"/>
      <p:bldP spid="8" grpId="0"/>
      <p:bldP spid="8" grpId="1"/>
      <p:bldP spid="10" grpId="0"/>
      <p:bldP spid="10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21647"/>
            <a:ext cx="9148813" cy="67601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129" y="1828800"/>
            <a:ext cx="860934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MỞ RỘNG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MỘT SỐ QUẦN ÁO MÙA HÈ KHÁC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20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81" b="89949" l="2726" r="974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03163"/>
            <a:ext cx="6400800" cy="6400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19150" y="6040959"/>
            <a:ext cx="26580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SOOC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19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UUID" val="{863AF2FD-4C2F-4903-B14F-393AF42C6EFD}"/>
  <p:tag name="ISPRING_RESOURCE_FOLDER" val="D:\Desktop\1. NBTN Quả Na-quả quýt\"/>
  <p:tag name="ISPRING_PRESENTATION_PATH" val="D:\Desktop\1. NBTN Quả Na-quả quýt.pptx"/>
  <p:tag name="ISPRING_PROJECT_VERSION" val="9"/>
  <p:tag name="ISPRING_PROJECT_FOLDER_UPDATED" val="1"/>
  <p:tag name="ISPRING_SCREEN_RECS_UPDATED" val="D:\Desktop\1. NBTN Quả Na-quả quýt\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269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68&quot;/&gt;&lt;/object&gt;&lt;object type=&quot;3&quot; unique_id=&quot;10009&quot;&gt;&lt;property id=&quot;20148&quot; value=&quot;5&quot;/&gt;&lt;property id=&quot;20300&quot; value=&quot;Slide 7&quot;/&gt;&lt;property id=&quot;20307&quot; value=&quot;270&quot;/&gt;&lt;/object&gt;&lt;object type=&quot;3&quot; unique_id=&quot;10010&quot;&gt;&lt;property id=&quot;20148&quot; value=&quot;5&quot;/&gt;&lt;property id=&quot;20300&quot; value=&quot;Slide 8&quot;/&gt;&lt;property id=&quot;20307&quot; value=&quot;258&quot;/&gt;&lt;/object&gt;&lt;object type=&quot;3&quot; unique_id=&quot;10011&quot;&gt;&lt;property id=&quot;20148&quot; value=&quot;5&quot;/&gt;&lt;property id=&quot;20300&quot; value=&quot;Slide 9&quot;/&gt;&lt;property id=&quot;20307&quot; value=&quot;272&quot;/&gt;&lt;/object&gt;&lt;object type=&quot;3&quot; unique_id=&quot;10012&quot;&gt;&lt;property id=&quot;20148&quot; value=&quot;5&quot;/&gt;&lt;property id=&quot;20300&quot; value=&quot;Slide 10&quot;/&gt;&lt;property id=&quot;20307&quot; value=&quot;263&quot;/&gt;&lt;/object&gt;&lt;object type=&quot;3&quot; unique_id=&quot;10013&quot;&gt;&lt;property id=&quot;20148&quot; value=&quot;5&quot;/&gt;&lt;property id=&quot;20300&quot; value=&quot;Slide 11&quot;/&gt;&lt;property id=&quot;20307&quot; value=&quot;264&quot;/&gt;&lt;/object&gt;&lt;object type=&quot;3&quot; unique_id=&quot;10014&quot;&gt;&lt;property id=&quot;20148&quot; value=&quot;5&quot;/&gt;&lt;property id=&quot;20300&quot; value=&quot;Slide 13&quot;/&gt;&lt;property id=&quot;20307&quot; value=&quot;271&quot;/&gt;&lt;/object&gt;&lt;object type=&quot;3&quot; unique_id=&quot;10015&quot;&gt;&lt;property id=&quot;20148&quot; value=&quot;5&quot;/&gt;&lt;property id=&quot;20300&quot; value=&quot;Slide 14&quot;/&gt;&lt;property id=&quot;20307&quot; value=&quot;273&quot;/&gt;&lt;/object&gt;&lt;object type=&quot;3&quot; unique_id=&quot;10016&quot;&gt;&lt;property id=&quot;20148&quot; value=&quot;5&quot;/&gt;&lt;property id=&quot;20300&quot; value=&quot;Slide 16&quot;/&gt;&lt;property id=&quot;20307&quot; value=&quot;274&quot;/&gt;&lt;/object&gt;&lt;object type=&quot;3&quot; unique_id=&quot;10065&quot;&gt;&lt;property id=&quot;20148&quot; value=&quot;5&quot;/&gt;&lt;property id=&quot;20300&quot; value=&quot;Slide 17&quot;/&gt;&lt;property id=&quot;20307&quot; value=&quot;275&quot;/&gt;&lt;/object&gt;&lt;object type=&quot;3&quot; unique_id=&quot;10168&quot;&gt;&lt;property id=&quot;20148&quot; value=&quot;5&quot;/&gt;&lt;property id=&quot;20300&quot; value=&quot;Slide 18&quot;/&gt;&lt;property id=&quot;20307&quot; value=&quot;276&quot;/&gt;&lt;/object&gt;&lt;object type=&quot;3&quot; unique_id=&quot;10291&quot;&gt;&lt;property id=&quot;20148&quot; value=&quot;5&quot;/&gt;&lt;property id=&quot;20300&quot; value=&quot;Slide 12&quot;/&gt;&lt;property id=&quot;20307&quot; value=&quot;278&quot;/&gt;&lt;/object&gt;&lt;object type=&quot;3&quot; unique_id=&quot;10292&quot;&gt;&lt;property id=&quot;20148&quot; value=&quot;5&quot;/&gt;&lt;property id=&quot;20300&quot; value=&quot;Slide 15&quot;/&gt;&lt;property id=&quot;20307&quot; value=&quot;277&quot;/&gt;&lt;/object&gt;&lt;/object&gt;&lt;object type=&quot;8&quot; unique_id=&quot;1003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1113</TotalTime>
  <Words>258</Words>
  <Application>Microsoft Office PowerPoint</Application>
  <PresentationFormat>On-screen Show (4:3)</PresentationFormat>
  <Paragraphs>38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496NL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87</cp:revision>
  <dcterms:created xsi:type="dcterms:W3CDTF">2020-04-28T02:00:05Z</dcterms:created>
  <dcterms:modified xsi:type="dcterms:W3CDTF">2021-11-17T14:05:20Z</dcterms:modified>
</cp:coreProperties>
</file>