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87" r:id="rId3"/>
    <p:sldId id="257" r:id="rId4"/>
    <p:sldId id="286" r:id="rId5"/>
    <p:sldId id="278" r:id="rId6"/>
    <p:sldId id="282" r:id="rId7"/>
    <p:sldId id="280" r:id="rId8"/>
    <p:sldId id="277" r:id="rId9"/>
    <p:sldId id="28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108" y="6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0BF15-6BC8-4184-828D-643093C7042D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1A7C4-1CC7-4BBE-907B-92CD1153D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31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0BF15-6BC8-4184-828D-643093C7042D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1A7C4-1CC7-4BBE-907B-92CD1153D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882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0BF15-6BC8-4184-828D-643093C7042D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1A7C4-1CC7-4BBE-907B-92CD1153D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2892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93160-CBB5-4188-896A-9EE841FF78B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D9B60-8519-4437-879E-B4E9C8C975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70242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93160-CBB5-4188-896A-9EE841FF78B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D9B60-8519-4437-879E-B4E9C8C975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3448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93160-CBB5-4188-896A-9EE841FF78B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D9B60-8519-4437-879E-B4E9C8C975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96890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93160-CBB5-4188-896A-9EE841FF78B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D9B60-8519-4437-879E-B4E9C8C975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84249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93160-CBB5-4188-896A-9EE841FF78B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D9B60-8519-4437-879E-B4E9C8C975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5643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93160-CBB5-4188-896A-9EE841FF78B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D9B60-8519-4437-879E-B4E9C8C975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33150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93160-CBB5-4188-896A-9EE841FF78B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D9B60-8519-4437-879E-B4E9C8C975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4236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93160-CBB5-4188-896A-9EE841FF78B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D9B60-8519-4437-879E-B4E9C8C975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324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0BF15-6BC8-4184-828D-643093C7042D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1A7C4-1CC7-4BBE-907B-92CD1153D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3846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93160-CBB5-4188-896A-9EE841FF78B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D9B60-8519-4437-879E-B4E9C8C975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04031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93160-CBB5-4188-896A-9EE841FF78B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D9B60-8519-4437-879E-B4E9C8C975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56675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93160-CBB5-4188-896A-9EE841FF78B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D9B60-8519-4437-879E-B4E9C8C975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7394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0BF15-6BC8-4184-828D-643093C7042D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1A7C4-1CC7-4BBE-907B-92CD1153D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593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0BF15-6BC8-4184-828D-643093C7042D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1A7C4-1CC7-4BBE-907B-92CD1153D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043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0BF15-6BC8-4184-828D-643093C7042D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1A7C4-1CC7-4BBE-907B-92CD1153D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06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0BF15-6BC8-4184-828D-643093C7042D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1A7C4-1CC7-4BBE-907B-92CD1153D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196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0BF15-6BC8-4184-828D-643093C7042D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1A7C4-1CC7-4BBE-907B-92CD1153D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06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0BF15-6BC8-4184-828D-643093C7042D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1A7C4-1CC7-4BBE-907B-92CD1153D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87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0BF15-6BC8-4184-828D-643093C7042D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1A7C4-1CC7-4BBE-907B-92CD1153D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81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0BF15-6BC8-4184-828D-643093C7042D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1A7C4-1CC7-4BBE-907B-92CD1153D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984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A93160-CBB5-4188-896A-9EE841FF78B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D9B60-8519-4437-879E-B4E9C8C975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758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9.jpe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31337" cy="685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841" y="458563"/>
            <a:ext cx="856015" cy="857733"/>
          </a:xfrm>
          <a:prstGeom prst="rect">
            <a:avLst/>
          </a:prstGeom>
        </p:spPr>
      </p:pic>
      <p:sp>
        <p:nvSpPr>
          <p:cNvPr id="4" name="WordArt 6"/>
          <p:cNvSpPr>
            <a:spLocks noChangeArrowheads="1" noChangeShapeType="1" noTextEdit="1"/>
          </p:cNvSpPr>
          <p:nvPr/>
        </p:nvSpPr>
        <p:spPr bwMode="auto">
          <a:xfrm>
            <a:off x="3372593" y="458563"/>
            <a:ext cx="5759532" cy="63890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.VnAvant"/>
              </a:rPr>
              <a:t>UBND QUẬN LONG </a:t>
            </a:r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Teim new roman"/>
              </a:rPr>
              <a:t>BIÊN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Teim new roman"/>
              </a:rPr>
              <a:t>TRƯỜNG MẦM NON ĐỨC GIANG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bg1"/>
              </a:solidFill>
              <a:latin typeface="Teim new roman"/>
            </a:endParaRPr>
          </a:p>
        </p:txBody>
      </p:sp>
      <p:sp>
        <p:nvSpPr>
          <p:cNvPr id="5" name="WordArt 4"/>
          <p:cNvSpPr>
            <a:spLocks noChangeArrowheads="1" noChangeShapeType="1" noTextEdit="1"/>
          </p:cNvSpPr>
          <p:nvPr/>
        </p:nvSpPr>
        <p:spPr bwMode="auto">
          <a:xfrm>
            <a:off x="2284815" y="1485628"/>
            <a:ext cx="9067996" cy="840958"/>
          </a:xfrm>
          <a:prstGeom prst="rect">
            <a:avLst/>
          </a:prstGeom>
        </p:spPr>
        <p:txBody>
          <a:bodyPr wrap="none" numCol="1" fromWordArt="1">
            <a:prstTxWarp prst="textCanDown">
              <a:avLst>
                <a:gd name="adj" fmla="val 14287"/>
              </a:avLst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GIÁO ÁN : Lĩnh vực Phát triển Nhận thức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" name="WordArt 8"/>
          <p:cNvSpPr>
            <a:spLocks noChangeArrowheads="1" noChangeShapeType="1" noTextEdit="1"/>
          </p:cNvSpPr>
          <p:nvPr/>
        </p:nvSpPr>
        <p:spPr bwMode="auto">
          <a:xfrm>
            <a:off x="4331665" y="3756634"/>
            <a:ext cx="4133323" cy="79047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eim new roman"/>
              </a:rPr>
              <a:t>Giáo viên : Lương Thị Thu Hiền</a:t>
            </a:r>
          </a:p>
          <a:p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eim new roman"/>
              </a:rPr>
              <a:t> Lớp: MG lớn A2   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latin typeface="Teim new roman"/>
            </a:endParaRPr>
          </a:p>
        </p:txBody>
      </p:sp>
      <p:sp>
        <p:nvSpPr>
          <p:cNvPr id="8" name="WordArt 8"/>
          <p:cNvSpPr>
            <a:spLocks noChangeArrowheads="1" noChangeShapeType="1" noTextEdit="1"/>
          </p:cNvSpPr>
          <p:nvPr/>
        </p:nvSpPr>
        <p:spPr bwMode="auto">
          <a:xfrm>
            <a:off x="2284815" y="2395842"/>
            <a:ext cx="8569232" cy="972634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B0F0"/>
                </a:solidFill>
                <a:latin typeface="Teim new roman"/>
              </a:rPr>
              <a:t>Đề tài: Nhận biết chữ số 6, số lượng, 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B0F0"/>
                </a:solidFill>
                <a:latin typeface="Teim new roman"/>
              </a:rPr>
              <a:t> số thứ tự trong phạm vi 6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B0F0"/>
              </a:solidFill>
              <a:latin typeface="Teim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6976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ảnh giáo án toán\Blue sky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393881" cy="6858000"/>
          </a:xfrm>
          <a:prstGeom prst="rect">
            <a:avLst/>
          </a:prstGeom>
          <a:noFill/>
        </p:spPr>
      </p:pic>
      <p:sp>
        <p:nvSpPr>
          <p:cNvPr id="8" name="WordArt 4"/>
          <p:cNvSpPr>
            <a:spLocks noChangeArrowheads="1" noChangeShapeType="1" noTextEdit="1"/>
          </p:cNvSpPr>
          <p:nvPr/>
        </p:nvSpPr>
        <p:spPr bwMode="auto">
          <a:xfrm>
            <a:off x="1092530" y="1615044"/>
            <a:ext cx="9322130" cy="3693226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14287"/>
              </a:avLst>
            </a:prstTxWarp>
          </a:bodyPr>
          <a:lstStyle/>
          <a:p>
            <a:pPr algn="ctr"/>
            <a:r>
              <a:rPr lang="en-US" sz="3600" b="1" kern="1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Ôn </a:t>
            </a:r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đếm đến 6, nhận </a:t>
            </a:r>
            <a:r>
              <a:rPr lang="en-US" sz="3600" b="1" kern="1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biết </a:t>
            </a:r>
          </a:p>
          <a:p>
            <a:pPr algn="ctr"/>
            <a:endParaRPr lang="en-US" sz="3600" b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B05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r>
              <a:rPr lang="en-US" sz="3600" b="1" kern="1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chữ số trong phạm vi  </a:t>
            </a:r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5 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B05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516" y="40848"/>
            <a:ext cx="1221215" cy="1229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24066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dmin\Desktop\ảnh giáo án toán\Blue sky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4180"/>
            <a:ext cx="12322628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839486" y="3473180"/>
            <a:ext cx="90858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>
                <a:solidFill>
                  <a:srgbClr val="7030A0"/>
                </a:solidFill>
                <a:latin typeface="Tieémnewroman"/>
              </a:rPr>
              <a:t>Cách chơi: Bé đếm số lượng ở mỗi nhóm đối tượng và tìm chữ số tương ứng </a:t>
            </a:r>
            <a:endParaRPr lang="vi-VN" sz="3600">
              <a:solidFill>
                <a:srgbClr val="7030A0"/>
              </a:solidFill>
              <a:latin typeface="Tieémnewroman"/>
            </a:endParaRPr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1839486" y="1969726"/>
            <a:ext cx="8438606" cy="12192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b="1" kern="10" dirty="0" smtClean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emsnew rơman"/>
              </a:rPr>
              <a:t>Trò chơi</a:t>
            </a:r>
            <a:r>
              <a:rPr lang="en-US" sz="3600" b="1" kern="10" smtClean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emsnew rơman"/>
              </a:rPr>
              <a:t>: Bạn nào giỏi</a:t>
            </a:r>
            <a:endParaRPr lang="en-US" sz="3600" b="1" kern="10" dirty="0">
              <a:ln w="12700">
                <a:solidFill>
                  <a:srgbClr val="00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Tiemsnew rơman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516" y="40848"/>
            <a:ext cx="1221215" cy="1229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12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6"/>
          <p:cNvGrpSpPr>
            <a:grpSpLocks/>
          </p:cNvGrpSpPr>
          <p:nvPr/>
        </p:nvGrpSpPr>
        <p:grpSpPr bwMode="auto">
          <a:xfrm>
            <a:off x="6172200" y="5410200"/>
            <a:ext cx="1981200" cy="1295400"/>
            <a:chOff x="1824" y="-528"/>
            <a:chExt cx="1296" cy="1056"/>
          </a:xfrm>
        </p:grpSpPr>
        <p:sp>
          <p:nvSpPr>
            <p:cNvPr id="5138" name="Rectangle 27"/>
            <p:cNvSpPr>
              <a:spLocks noChangeArrowheads="1"/>
            </p:cNvSpPr>
            <p:nvPr/>
          </p:nvSpPr>
          <p:spPr bwMode="auto">
            <a:xfrm>
              <a:off x="1824" y="-528"/>
              <a:ext cx="1296" cy="105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5139" name="AutoShape 28"/>
            <p:cNvSpPr>
              <a:spLocks noChangeArrowheads="1"/>
            </p:cNvSpPr>
            <p:nvPr/>
          </p:nvSpPr>
          <p:spPr bwMode="auto">
            <a:xfrm>
              <a:off x="1824" y="-384"/>
              <a:ext cx="1248" cy="768"/>
            </a:xfrm>
            <a:prstGeom prst="cloudCallout">
              <a:avLst>
                <a:gd name="adj1" fmla="val -58014"/>
                <a:gd name="adj2" fmla="val 78648"/>
              </a:avLst>
            </a:prstGeom>
            <a:solidFill>
              <a:srgbClr val="FF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vi-VN" sz="4000" b="1">
                  <a:solidFill>
                    <a:srgbClr val="FFFFFF"/>
                  </a:solidFill>
                </a:rPr>
                <a:t>3</a:t>
              </a:r>
            </a:p>
          </p:txBody>
        </p:sp>
      </p:grpSp>
      <p:grpSp>
        <p:nvGrpSpPr>
          <p:cNvPr id="5123" name="Group 29"/>
          <p:cNvGrpSpPr>
            <a:grpSpLocks/>
          </p:cNvGrpSpPr>
          <p:nvPr/>
        </p:nvGrpSpPr>
        <p:grpSpPr bwMode="auto">
          <a:xfrm>
            <a:off x="3962400" y="5410200"/>
            <a:ext cx="2057400" cy="1295400"/>
            <a:chOff x="1824" y="-528"/>
            <a:chExt cx="1296" cy="1056"/>
          </a:xfrm>
        </p:grpSpPr>
        <p:sp>
          <p:nvSpPr>
            <p:cNvPr id="5136" name="Rectangle 30"/>
            <p:cNvSpPr>
              <a:spLocks noChangeArrowheads="1"/>
            </p:cNvSpPr>
            <p:nvPr/>
          </p:nvSpPr>
          <p:spPr bwMode="auto">
            <a:xfrm>
              <a:off x="1824" y="-528"/>
              <a:ext cx="1296" cy="105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5137" name="AutoShape 31"/>
            <p:cNvSpPr>
              <a:spLocks noChangeArrowheads="1"/>
            </p:cNvSpPr>
            <p:nvPr/>
          </p:nvSpPr>
          <p:spPr bwMode="auto">
            <a:xfrm>
              <a:off x="1824" y="-384"/>
              <a:ext cx="1248" cy="768"/>
            </a:xfrm>
            <a:prstGeom prst="cloudCallout">
              <a:avLst>
                <a:gd name="adj1" fmla="val -58014"/>
                <a:gd name="adj2" fmla="val 78648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vi-VN" sz="4000" b="1">
                  <a:solidFill>
                    <a:srgbClr val="00FF00"/>
                  </a:solidFill>
                </a:rPr>
                <a:t>4</a:t>
              </a:r>
            </a:p>
          </p:txBody>
        </p:sp>
      </p:grpSp>
      <p:grpSp>
        <p:nvGrpSpPr>
          <p:cNvPr id="10272" name="Group 32"/>
          <p:cNvGrpSpPr>
            <a:grpSpLocks/>
          </p:cNvGrpSpPr>
          <p:nvPr/>
        </p:nvGrpSpPr>
        <p:grpSpPr bwMode="auto">
          <a:xfrm>
            <a:off x="1752600" y="5410200"/>
            <a:ext cx="1981200" cy="1295400"/>
            <a:chOff x="1824" y="-528"/>
            <a:chExt cx="1296" cy="1056"/>
          </a:xfrm>
        </p:grpSpPr>
        <p:sp>
          <p:nvSpPr>
            <p:cNvPr id="5134" name="Rectangle 33"/>
            <p:cNvSpPr>
              <a:spLocks noChangeArrowheads="1"/>
            </p:cNvSpPr>
            <p:nvPr/>
          </p:nvSpPr>
          <p:spPr bwMode="auto">
            <a:xfrm>
              <a:off x="1824" y="-528"/>
              <a:ext cx="1296" cy="105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5135" name="AutoShape 34"/>
            <p:cNvSpPr>
              <a:spLocks noChangeArrowheads="1"/>
            </p:cNvSpPr>
            <p:nvPr/>
          </p:nvSpPr>
          <p:spPr bwMode="auto">
            <a:xfrm>
              <a:off x="1824" y="-384"/>
              <a:ext cx="1248" cy="768"/>
            </a:xfrm>
            <a:prstGeom prst="cloudCallout">
              <a:avLst>
                <a:gd name="adj1" fmla="val -58014"/>
                <a:gd name="adj2" fmla="val 78648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vi-VN" sz="4400" b="1">
                  <a:solidFill>
                    <a:srgbClr val="3333FF"/>
                  </a:solidFill>
                </a:rPr>
                <a:t>5</a:t>
              </a:r>
            </a:p>
          </p:txBody>
        </p:sp>
      </p:grpSp>
      <p:grpSp>
        <p:nvGrpSpPr>
          <p:cNvPr id="5125" name="Group 35"/>
          <p:cNvGrpSpPr>
            <a:grpSpLocks/>
          </p:cNvGrpSpPr>
          <p:nvPr/>
        </p:nvGrpSpPr>
        <p:grpSpPr bwMode="auto">
          <a:xfrm>
            <a:off x="8382000" y="5410200"/>
            <a:ext cx="1905000" cy="1295400"/>
            <a:chOff x="1824" y="-528"/>
            <a:chExt cx="1296" cy="1056"/>
          </a:xfrm>
        </p:grpSpPr>
        <p:sp>
          <p:nvSpPr>
            <p:cNvPr id="5132" name="Rectangle 36"/>
            <p:cNvSpPr>
              <a:spLocks noChangeArrowheads="1"/>
            </p:cNvSpPr>
            <p:nvPr/>
          </p:nvSpPr>
          <p:spPr bwMode="auto">
            <a:xfrm>
              <a:off x="1824" y="-528"/>
              <a:ext cx="1296" cy="105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5133" name="AutoShape 37"/>
            <p:cNvSpPr>
              <a:spLocks noChangeArrowheads="1"/>
            </p:cNvSpPr>
            <p:nvPr/>
          </p:nvSpPr>
          <p:spPr bwMode="auto">
            <a:xfrm>
              <a:off x="1824" y="-384"/>
              <a:ext cx="1248" cy="768"/>
            </a:xfrm>
            <a:prstGeom prst="cloudCallout">
              <a:avLst>
                <a:gd name="adj1" fmla="val -58014"/>
                <a:gd name="adj2" fmla="val 78648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vi-VN" sz="4000" b="1">
                  <a:solidFill>
                    <a:srgbClr val="FFFF00"/>
                  </a:solidFill>
                </a:rPr>
                <a:t>2</a:t>
              </a:r>
            </a:p>
          </p:txBody>
        </p:sp>
      </p:grpSp>
      <p:pic>
        <p:nvPicPr>
          <p:cNvPr id="5126" name="Picture 38" descr="4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87087" y="-415636"/>
            <a:ext cx="14613774" cy="7813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4426" y="919658"/>
            <a:ext cx="1491424" cy="2241213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8039" y="900000"/>
            <a:ext cx="1491424" cy="2241213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2855" y="925532"/>
            <a:ext cx="1491424" cy="2241213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9741" y="900001"/>
            <a:ext cx="1491424" cy="2241213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6627" y="982379"/>
            <a:ext cx="1491424" cy="2241213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896" y="462336"/>
            <a:ext cx="1032682" cy="1040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2173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3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50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50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50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50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-0.06111 L 0.2625 -0.29907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02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125" y="-118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6"/>
          <p:cNvGrpSpPr>
            <a:grpSpLocks/>
          </p:cNvGrpSpPr>
          <p:nvPr/>
        </p:nvGrpSpPr>
        <p:grpSpPr bwMode="auto">
          <a:xfrm>
            <a:off x="6172200" y="5410200"/>
            <a:ext cx="1981200" cy="1295400"/>
            <a:chOff x="1824" y="-528"/>
            <a:chExt cx="1296" cy="1056"/>
          </a:xfrm>
        </p:grpSpPr>
        <p:sp>
          <p:nvSpPr>
            <p:cNvPr id="5138" name="Rectangle 27"/>
            <p:cNvSpPr>
              <a:spLocks noChangeArrowheads="1"/>
            </p:cNvSpPr>
            <p:nvPr/>
          </p:nvSpPr>
          <p:spPr bwMode="auto">
            <a:xfrm>
              <a:off x="1824" y="-528"/>
              <a:ext cx="1296" cy="105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5139" name="AutoShape 28"/>
            <p:cNvSpPr>
              <a:spLocks noChangeArrowheads="1"/>
            </p:cNvSpPr>
            <p:nvPr/>
          </p:nvSpPr>
          <p:spPr bwMode="auto">
            <a:xfrm>
              <a:off x="1824" y="-384"/>
              <a:ext cx="1248" cy="768"/>
            </a:xfrm>
            <a:prstGeom prst="cloudCallout">
              <a:avLst>
                <a:gd name="adj1" fmla="val -58014"/>
                <a:gd name="adj2" fmla="val 78648"/>
              </a:avLst>
            </a:prstGeom>
            <a:solidFill>
              <a:srgbClr val="FF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vi-VN" sz="4000" b="1">
                  <a:solidFill>
                    <a:srgbClr val="FFFFFF"/>
                  </a:solidFill>
                </a:rPr>
                <a:t>3</a:t>
              </a:r>
            </a:p>
          </p:txBody>
        </p:sp>
      </p:grpSp>
      <p:grpSp>
        <p:nvGrpSpPr>
          <p:cNvPr id="5123" name="Group 29"/>
          <p:cNvGrpSpPr>
            <a:grpSpLocks/>
          </p:cNvGrpSpPr>
          <p:nvPr/>
        </p:nvGrpSpPr>
        <p:grpSpPr bwMode="auto">
          <a:xfrm>
            <a:off x="3962400" y="5410200"/>
            <a:ext cx="2057400" cy="1295400"/>
            <a:chOff x="1824" y="-528"/>
            <a:chExt cx="1296" cy="1056"/>
          </a:xfrm>
        </p:grpSpPr>
        <p:sp>
          <p:nvSpPr>
            <p:cNvPr id="5136" name="Rectangle 30"/>
            <p:cNvSpPr>
              <a:spLocks noChangeArrowheads="1"/>
            </p:cNvSpPr>
            <p:nvPr/>
          </p:nvSpPr>
          <p:spPr bwMode="auto">
            <a:xfrm>
              <a:off x="1824" y="-528"/>
              <a:ext cx="1296" cy="105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5137" name="AutoShape 31"/>
            <p:cNvSpPr>
              <a:spLocks noChangeArrowheads="1"/>
            </p:cNvSpPr>
            <p:nvPr/>
          </p:nvSpPr>
          <p:spPr bwMode="auto">
            <a:xfrm>
              <a:off x="1824" y="-384"/>
              <a:ext cx="1248" cy="768"/>
            </a:xfrm>
            <a:prstGeom prst="cloudCallout">
              <a:avLst>
                <a:gd name="adj1" fmla="val -58014"/>
                <a:gd name="adj2" fmla="val 78648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vi-VN" sz="4000" b="1">
                  <a:solidFill>
                    <a:srgbClr val="00FF00"/>
                  </a:solidFill>
                </a:rPr>
                <a:t>4</a:t>
              </a:r>
            </a:p>
          </p:txBody>
        </p:sp>
      </p:grpSp>
      <p:grpSp>
        <p:nvGrpSpPr>
          <p:cNvPr id="10272" name="Group 32"/>
          <p:cNvGrpSpPr>
            <a:grpSpLocks/>
          </p:cNvGrpSpPr>
          <p:nvPr/>
        </p:nvGrpSpPr>
        <p:grpSpPr bwMode="auto">
          <a:xfrm>
            <a:off x="1752600" y="5410200"/>
            <a:ext cx="1981200" cy="1295400"/>
            <a:chOff x="1824" y="-528"/>
            <a:chExt cx="1296" cy="1056"/>
          </a:xfrm>
        </p:grpSpPr>
        <p:sp>
          <p:nvSpPr>
            <p:cNvPr id="5134" name="Rectangle 33"/>
            <p:cNvSpPr>
              <a:spLocks noChangeArrowheads="1"/>
            </p:cNvSpPr>
            <p:nvPr/>
          </p:nvSpPr>
          <p:spPr bwMode="auto">
            <a:xfrm>
              <a:off x="1824" y="-528"/>
              <a:ext cx="1296" cy="105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5135" name="AutoShape 34"/>
            <p:cNvSpPr>
              <a:spLocks noChangeArrowheads="1"/>
            </p:cNvSpPr>
            <p:nvPr/>
          </p:nvSpPr>
          <p:spPr bwMode="auto">
            <a:xfrm>
              <a:off x="1824" y="-384"/>
              <a:ext cx="1248" cy="768"/>
            </a:xfrm>
            <a:prstGeom prst="cloudCallout">
              <a:avLst>
                <a:gd name="adj1" fmla="val -58014"/>
                <a:gd name="adj2" fmla="val 78648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vi-VN" sz="4400" b="1">
                  <a:solidFill>
                    <a:srgbClr val="3333FF"/>
                  </a:solidFill>
                </a:rPr>
                <a:t>5</a:t>
              </a:r>
            </a:p>
          </p:txBody>
        </p:sp>
      </p:grpSp>
      <p:grpSp>
        <p:nvGrpSpPr>
          <p:cNvPr id="5125" name="Group 35"/>
          <p:cNvGrpSpPr>
            <a:grpSpLocks/>
          </p:cNvGrpSpPr>
          <p:nvPr/>
        </p:nvGrpSpPr>
        <p:grpSpPr bwMode="auto">
          <a:xfrm>
            <a:off x="8382000" y="5410200"/>
            <a:ext cx="1905000" cy="1295400"/>
            <a:chOff x="1824" y="-528"/>
            <a:chExt cx="1296" cy="1056"/>
          </a:xfrm>
        </p:grpSpPr>
        <p:sp>
          <p:nvSpPr>
            <p:cNvPr id="5132" name="Rectangle 36"/>
            <p:cNvSpPr>
              <a:spLocks noChangeArrowheads="1"/>
            </p:cNvSpPr>
            <p:nvPr/>
          </p:nvSpPr>
          <p:spPr bwMode="auto">
            <a:xfrm>
              <a:off x="1824" y="-528"/>
              <a:ext cx="1296" cy="105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5133" name="AutoShape 37"/>
            <p:cNvSpPr>
              <a:spLocks noChangeArrowheads="1"/>
            </p:cNvSpPr>
            <p:nvPr/>
          </p:nvSpPr>
          <p:spPr bwMode="auto">
            <a:xfrm>
              <a:off x="1824" y="-384"/>
              <a:ext cx="1248" cy="768"/>
            </a:xfrm>
            <a:prstGeom prst="cloudCallout">
              <a:avLst>
                <a:gd name="adj1" fmla="val -58014"/>
                <a:gd name="adj2" fmla="val 78648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vi-VN" sz="4000" b="1">
                  <a:solidFill>
                    <a:srgbClr val="FFFF00"/>
                  </a:solidFill>
                </a:rPr>
                <a:t>2</a:t>
              </a:r>
            </a:p>
          </p:txBody>
        </p:sp>
      </p:grpSp>
      <p:pic>
        <p:nvPicPr>
          <p:cNvPr id="5126" name="Picture 38" descr="4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87087" y="-415636"/>
            <a:ext cx="14613774" cy="779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3488" y="1010551"/>
            <a:ext cx="1553972" cy="2156770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0486" y="1097849"/>
            <a:ext cx="1597877" cy="1989693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9518" y="1097849"/>
            <a:ext cx="1432362" cy="1959590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9866" y="1097849"/>
            <a:ext cx="1592958" cy="2151830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3360" y="1097849"/>
            <a:ext cx="1640553" cy="195959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194" y="473278"/>
            <a:ext cx="1066897" cy="1074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6314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 tmFilter="0, 0; .2, .5; .8, .5; 1, 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500" autoRev="1" fill="hold"/>
                                        <p:tgtEl>
                                          <p:spTgt spid="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 tmFilter="0, 0; .2, .5; .8, .5; 1, 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500" autoRev="1" fill="hold"/>
                                        <p:tgtEl>
                                          <p:spTgt spid="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 tmFilter="0, 0; .2, .5; .8, .5; 1, 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500" autoRev="1" fill="hold"/>
                                        <p:tgtEl>
                                          <p:spTgt spid="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 tmFilter="0, 0; .2, .5; .8, .5; 1, 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500" autoRev="1" fill="hold"/>
                                        <p:tgtEl>
                                          <p:spTgt spid="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-0.06111 L 0.27526 -0.31898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02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763" y="-128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3"/>
          <p:cNvSpPr>
            <a:spLocks noChangeArrowheads="1"/>
          </p:cNvSpPr>
          <p:nvPr/>
        </p:nvSpPr>
        <p:spPr bwMode="auto">
          <a:xfrm>
            <a:off x="2743200" y="5715000"/>
            <a:ext cx="1143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4400" b="1">
              <a:solidFill>
                <a:srgbClr val="FF00FF"/>
              </a:solidFill>
            </a:endParaRPr>
          </a:p>
        </p:txBody>
      </p:sp>
      <p:grpSp>
        <p:nvGrpSpPr>
          <p:cNvPr id="6147" name="Group 19"/>
          <p:cNvGrpSpPr>
            <a:grpSpLocks/>
          </p:cNvGrpSpPr>
          <p:nvPr/>
        </p:nvGrpSpPr>
        <p:grpSpPr bwMode="auto">
          <a:xfrm>
            <a:off x="3962400" y="5410200"/>
            <a:ext cx="2057400" cy="1295400"/>
            <a:chOff x="1824" y="-528"/>
            <a:chExt cx="1296" cy="1056"/>
          </a:xfrm>
        </p:grpSpPr>
        <p:sp>
          <p:nvSpPr>
            <p:cNvPr id="6162" name="Rectangle 20"/>
            <p:cNvSpPr>
              <a:spLocks noChangeArrowheads="1"/>
            </p:cNvSpPr>
            <p:nvPr/>
          </p:nvSpPr>
          <p:spPr bwMode="auto">
            <a:xfrm>
              <a:off x="1824" y="-528"/>
              <a:ext cx="1296" cy="105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6163" name="AutoShape 21"/>
            <p:cNvSpPr>
              <a:spLocks noChangeArrowheads="1"/>
            </p:cNvSpPr>
            <p:nvPr/>
          </p:nvSpPr>
          <p:spPr bwMode="auto">
            <a:xfrm>
              <a:off x="1824" y="-384"/>
              <a:ext cx="1248" cy="768"/>
            </a:xfrm>
            <a:prstGeom prst="cloudCallout">
              <a:avLst>
                <a:gd name="adj1" fmla="val -58014"/>
                <a:gd name="adj2" fmla="val 78648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vi-VN" sz="4000" b="1">
                  <a:solidFill>
                    <a:srgbClr val="00FF00"/>
                  </a:solidFill>
                </a:rPr>
                <a:t>5</a:t>
              </a:r>
            </a:p>
          </p:txBody>
        </p:sp>
      </p:grpSp>
      <p:grpSp>
        <p:nvGrpSpPr>
          <p:cNvPr id="6148" name="Group 22"/>
          <p:cNvGrpSpPr>
            <a:grpSpLocks/>
          </p:cNvGrpSpPr>
          <p:nvPr/>
        </p:nvGrpSpPr>
        <p:grpSpPr bwMode="auto">
          <a:xfrm>
            <a:off x="1752600" y="5410200"/>
            <a:ext cx="1981200" cy="1295400"/>
            <a:chOff x="1824" y="-528"/>
            <a:chExt cx="1296" cy="1056"/>
          </a:xfrm>
        </p:grpSpPr>
        <p:sp>
          <p:nvSpPr>
            <p:cNvPr id="6160" name="Rectangle 23"/>
            <p:cNvSpPr>
              <a:spLocks noChangeArrowheads="1"/>
            </p:cNvSpPr>
            <p:nvPr/>
          </p:nvSpPr>
          <p:spPr bwMode="auto">
            <a:xfrm>
              <a:off x="1824" y="-528"/>
              <a:ext cx="1296" cy="105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6161" name="AutoShape 24"/>
            <p:cNvSpPr>
              <a:spLocks noChangeArrowheads="1"/>
            </p:cNvSpPr>
            <p:nvPr/>
          </p:nvSpPr>
          <p:spPr bwMode="auto">
            <a:xfrm>
              <a:off x="1824" y="-384"/>
              <a:ext cx="1248" cy="768"/>
            </a:xfrm>
            <a:prstGeom prst="cloudCallout">
              <a:avLst>
                <a:gd name="adj1" fmla="val -58014"/>
                <a:gd name="adj2" fmla="val 78648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vi-VN" sz="4400" b="1">
                  <a:solidFill>
                    <a:srgbClr val="3333FF"/>
                  </a:solidFill>
                </a:rPr>
                <a:t>2</a:t>
              </a:r>
            </a:p>
          </p:txBody>
        </p:sp>
      </p:grpSp>
      <p:grpSp>
        <p:nvGrpSpPr>
          <p:cNvPr id="6149" name="Group 25"/>
          <p:cNvGrpSpPr>
            <a:grpSpLocks/>
          </p:cNvGrpSpPr>
          <p:nvPr/>
        </p:nvGrpSpPr>
        <p:grpSpPr bwMode="auto">
          <a:xfrm>
            <a:off x="6172200" y="5410200"/>
            <a:ext cx="1981200" cy="1295400"/>
            <a:chOff x="1824" y="-528"/>
            <a:chExt cx="1296" cy="1056"/>
          </a:xfrm>
        </p:grpSpPr>
        <p:sp>
          <p:nvSpPr>
            <p:cNvPr id="6158" name="Rectangle 26"/>
            <p:cNvSpPr>
              <a:spLocks noChangeArrowheads="1"/>
            </p:cNvSpPr>
            <p:nvPr/>
          </p:nvSpPr>
          <p:spPr bwMode="auto">
            <a:xfrm>
              <a:off x="1824" y="-528"/>
              <a:ext cx="1296" cy="105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6159" name="AutoShape 27"/>
            <p:cNvSpPr>
              <a:spLocks noChangeArrowheads="1"/>
            </p:cNvSpPr>
            <p:nvPr/>
          </p:nvSpPr>
          <p:spPr bwMode="auto">
            <a:xfrm>
              <a:off x="1824" y="-384"/>
              <a:ext cx="1248" cy="768"/>
            </a:xfrm>
            <a:prstGeom prst="cloudCallout">
              <a:avLst>
                <a:gd name="adj1" fmla="val -58014"/>
                <a:gd name="adj2" fmla="val 78648"/>
              </a:avLst>
            </a:prstGeom>
            <a:solidFill>
              <a:srgbClr val="FF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vi-VN" sz="4000" b="1">
                  <a:solidFill>
                    <a:srgbClr val="FFFFFF"/>
                  </a:solidFill>
                </a:rPr>
                <a:t>3</a:t>
              </a:r>
            </a:p>
          </p:txBody>
        </p:sp>
      </p:grpSp>
      <p:grpSp>
        <p:nvGrpSpPr>
          <p:cNvPr id="11292" name="Group 28"/>
          <p:cNvGrpSpPr>
            <a:grpSpLocks/>
          </p:cNvGrpSpPr>
          <p:nvPr/>
        </p:nvGrpSpPr>
        <p:grpSpPr bwMode="auto">
          <a:xfrm>
            <a:off x="8382000" y="5410200"/>
            <a:ext cx="1905000" cy="1295400"/>
            <a:chOff x="1824" y="-528"/>
            <a:chExt cx="1296" cy="1056"/>
          </a:xfrm>
        </p:grpSpPr>
        <p:sp>
          <p:nvSpPr>
            <p:cNvPr id="6156" name="Rectangle 29"/>
            <p:cNvSpPr>
              <a:spLocks noChangeArrowheads="1"/>
            </p:cNvSpPr>
            <p:nvPr/>
          </p:nvSpPr>
          <p:spPr bwMode="auto">
            <a:xfrm>
              <a:off x="1824" y="-528"/>
              <a:ext cx="1296" cy="105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6157" name="AutoShape 30"/>
            <p:cNvSpPr>
              <a:spLocks noChangeArrowheads="1"/>
            </p:cNvSpPr>
            <p:nvPr/>
          </p:nvSpPr>
          <p:spPr bwMode="auto">
            <a:xfrm>
              <a:off x="1824" y="-384"/>
              <a:ext cx="1248" cy="768"/>
            </a:xfrm>
            <a:prstGeom prst="cloudCallout">
              <a:avLst>
                <a:gd name="adj1" fmla="val -58014"/>
                <a:gd name="adj2" fmla="val 78648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vi-VN" sz="4000" b="1">
                  <a:solidFill>
                    <a:srgbClr val="FFFF00"/>
                  </a:solidFill>
                </a:rPr>
                <a:t>4</a:t>
              </a:r>
            </a:p>
          </p:txBody>
        </p:sp>
      </p:grpSp>
      <p:pic>
        <p:nvPicPr>
          <p:cNvPr id="6151" name="Picture 31" descr="4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13412" y="-550026"/>
            <a:ext cx="14347767" cy="777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96" name="Picture 32" descr="TV-LCD-SONY-46S20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CFEFB"/>
              </a:clrFrom>
              <a:clrTo>
                <a:srgbClr val="FCFE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5951" y="765792"/>
            <a:ext cx="2600498" cy="228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97" name="Picture 33" descr="TV-LCD-SONY-46S20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CFEFB"/>
              </a:clrFrom>
              <a:clrTo>
                <a:srgbClr val="FCFE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0472" y="689769"/>
            <a:ext cx="2604819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98" name="Picture 34" descr="TV-LCD-SONY-46S20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CFEFB"/>
              </a:clrFrom>
              <a:clrTo>
                <a:srgbClr val="FCFE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1898" y="2875316"/>
            <a:ext cx="2723804" cy="2390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99" name="Picture 35" descr="TV-LCD-SONY-46S20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CFEFB"/>
              </a:clrFrom>
              <a:clrTo>
                <a:srgbClr val="FCFE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8181" y="2889646"/>
            <a:ext cx="2527036" cy="221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321" y="390151"/>
            <a:ext cx="1066897" cy="1074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9669095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3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1129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1129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 tmFilter="0, 0; .2, .5; .8, .5; 1, 0"/>
                                        <p:tgtEl>
                                          <p:spTgt spid="1129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500" autoRev="1" fill="hold"/>
                                        <p:tgtEl>
                                          <p:spTgt spid="1129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 tmFilter="0, 0; .2, .5; .8, .5; 1, 0"/>
                                        <p:tgtEl>
                                          <p:spTgt spid="1129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500" autoRev="1" fill="hold"/>
                                        <p:tgtEl>
                                          <p:spTgt spid="1129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 tmFilter="0, 0; .2, .5; .8, .5; 1, 0"/>
                                        <p:tgtEl>
                                          <p:spTgt spid="1129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500" autoRev="1" fill="hold"/>
                                        <p:tgtEl>
                                          <p:spTgt spid="1129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33333E-6 L 0.02123 -0.34768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12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5" y="-173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36"/>
          <p:cNvGrpSpPr>
            <a:grpSpLocks/>
          </p:cNvGrpSpPr>
          <p:nvPr/>
        </p:nvGrpSpPr>
        <p:grpSpPr bwMode="auto">
          <a:xfrm>
            <a:off x="1752600" y="5410200"/>
            <a:ext cx="1981200" cy="1295400"/>
            <a:chOff x="1824" y="-528"/>
            <a:chExt cx="1296" cy="1056"/>
          </a:xfrm>
        </p:grpSpPr>
        <p:sp>
          <p:nvSpPr>
            <p:cNvPr id="7184" name="Rectangle 37"/>
            <p:cNvSpPr>
              <a:spLocks noChangeArrowheads="1"/>
            </p:cNvSpPr>
            <p:nvPr/>
          </p:nvSpPr>
          <p:spPr bwMode="auto">
            <a:xfrm>
              <a:off x="1824" y="-528"/>
              <a:ext cx="1296" cy="105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7185" name="AutoShape 38"/>
            <p:cNvSpPr>
              <a:spLocks noChangeArrowheads="1"/>
            </p:cNvSpPr>
            <p:nvPr/>
          </p:nvSpPr>
          <p:spPr bwMode="auto">
            <a:xfrm>
              <a:off x="1824" y="-384"/>
              <a:ext cx="1248" cy="768"/>
            </a:xfrm>
            <a:prstGeom prst="cloudCallout">
              <a:avLst>
                <a:gd name="adj1" fmla="val -58014"/>
                <a:gd name="adj2" fmla="val 78648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vi-VN" sz="4400" b="1">
                  <a:solidFill>
                    <a:srgbClr val="3333FF"/>
                  </a:solidFill>
                </a:rPr>
                <a:t>5</a:t>
              </a:r>
            </a:p>
          </p:txBody>
        </p:sp>
      </p:grpSp>
      <p:grpSp>
        <p:nvGrpSpPr>
          <p:cNvPr id="12327" name="Group 39"/>
          <p:cNvGrpSpPr>
            <a:grpSpLocks/>
          </p:cNvGrpSpPr>
          <p:nvPr/>
        </p:nvGrpSpPr>
        <p:grpSpPr bwMode="auto">
          <a:xfrm>
            <a:off x="8382000" y="5410200"/>
            <a:ext cx="1905000" cy="1295400"/>
            <a:chOff x="1824" y="-528"/>
            <a:chExt cx="1296" cy="1056"/>
          </a:xfrm>
        </p:grpSpPr>
        <p:sp>
          <p:nvSpPr>
            <p:cNvPr id="7182" name="Rectangle 40"/>
            <p:cNvSpPr>
              <a:spLocks noChangeArrowheads="1"/>
            </p:cNvSpPr>
            <p:nvPr/>
          </p:nvSpPr>
          <p:spPr bwMode="auto">
            <a:xfrm>
              <a:off x="1824" y="-528"/>
              <a:ext cx="1296" cy="105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7183" name="AutoShape 41"/>
            <p:cNvSpPr>
              <a:spLocks noChangeArrowheads="1"/>
            </p:cNvSpPr>
            <p:nvPr/>
          </p:nvSpPr>
          <p:spPr bwMode="auto">
            <a:xfrm>
              <a:off x="1824" y="-384"/>
              <a:ext cx="1248" cy="768"/>
            </a:xfrm>
            <a:prstGeom prst="cloudCallout">
              <a:avLst>
                <a:gd name="adj1" fmla="val -58014"/>
                <a:gd name="adj2" fmla="val 78648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vi-VN" sz="4000" b="1">
                  <a:solidFill>
                    <a:srgbClr val="FFFF00"/>
                  </a:solidFill>
                </a:rPr>
                <a:t>3</a:t>
              </a:r>
            </a:p>
          </p:txBody>
        </p:sp>
      </p:grpSp>
      <p:grpSp>
        <p:nvGrpSpPr>
          <p:cNvPr id="7172" name="Group 42"/>
          <p:cNvGrpSpPr>
            <a:grpSpLocks/>
          </p:cNvGrpSpPr>
          <p:nvPr/>
        </p:nvGrpSpPr>
        <p:grpSpPr bwMode="auto">
          <a:xfrm>
            <a:off x="6172200" y="5410200"/>
            <a:ext cx="1981200" cy="1295400"/>
            <a:chOff x="1824" y="-528"/>
            <a:chExt cx="1296" cy="1056"/>
          </a:xfrm>
        </p:grpSpPr>
        <p:sp>
          <p:nvSpPr>
            <p:cNvPr id="7180" name="Rectangle 43"/>
            <p:cNvSpPr>
              <a:spLocks noChangeArrowheads="1"/>
            </p:cNvSpPr>
            <p:nvPr/>
          </p:nvSpPr>
          <p:spPr bwMode="auto">
            <a:xfrm>
              <a:off x="1824" y="-528"/>
              <a:ext cx="1296" cy="105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7181" name="AutoShape 44"/>
            <p:cNvSpPr>
              <a:spLocks noChangeArrowheads="1"/>
            </p:cNvSpPr>
            <p:nvPr/>
          </p:nvSpPr>
          <p:spPr bwMode="auto">
            <a:xfrm>
              <a:off x="1824" y="-384"/>
              <a:ext cx="1248" cy="768"/>
            </a:xfrm>
            <a:prstGeom prst="cloudCallout">
              <a:avLst>
                <a:gd name="adj1" fmla="val -58014"/>
                <a:gd name="adj2" fmla="val 78648"/>
              </a:avLst>
            </a:prstGeom>
            <a:solidFill>
              <a:srgbClr val="FF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vi-VN" sz="4000" b="1">
                  <a:solidFill>
                    <a:srgbClr val="FFFFFF"/>
                  </a:solidFill>
                </a:rPr>
                <a:t>2</a:t>
              </a:r>
            </a:p>
          </p:txBody>
        </p:sp>
      </p:grpSp>
      <p:grpSp>
        <p:nvGrpSpPr>
          <p:cNvPr id="7173" name="Group 45"/>
          <p:cNvGrpSpPr>
            <a:grpSpLocks/>
          </p:cNvGrpSpPr>
          <p:nvPr/>
        </p:nvGrpSpPr>
        <p:grpSpPr bwMode="auto">
          <a:xfrm>
            <a:off x="3962400" y="5410200"/>
            <a:ext cx="2057400" cy="1295400"/>
            <a:chOff x="1824" y="-528"/>
            <a:chExt cx="1296" cy="1056"/>
          </a:xfrm>
        </p:grpSpPr>
        <p:sp>
          <p:nvSpPr>
            <p:cNvPr id="7178" name="Rectangle 46"/>
            <p:cNvSpPr>
              <a:spLocks noChangeArrowheads="1"/>
            </p:cNvSpPr>
            <p:nvPr/>
          </p:nvSpPr>
          <p:spPr bwMode="auto">
            <a:xfrm>
              <a:off x="1824" y="-528"/>
              <a:ext cx="1296" cy="105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7179" name="AutoShape 47"/>
            <p:cNvSpPr>
              <a:spLocks noChangeArrowheads="1"/>
            </p:cNvSpPr>
            <p:nvPr/>
          </p:nvSpPr>
          <p:spPr bwMode="auto">
            <a:xfrm>
              <a:off x="1824" y="-384"/>
              <a:ext cx="1248" cy="768"/>
            </a:xfrm>
            <a:prstGeom prst="cloudCallout">
              <a:avLst>
                <a:gd name="adj1" fmla="val -58014"/>
                <a:gd name="adj2" fmla="val 78648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vi-VN" sz="4000" b="1">
                  <a:solidFill>
                    <a:srgbClr val="00FF00"/>
                  </a:solidFill>
                </a:rPr>
                <a:t>4</a:t>
              </a:r>
            </a:p>
          </p:txBody>
        </p:sp>
      </p:grpSp>
      <p:pic>
        <p:nvPicPr>
          <p:cNvPr id="7174" name="Picture 48" descr="4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64275" y="-550026"/>
            <a:ext cx="13932130" cy="777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42" name="Picture 54" descr="er5106sx_l_118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0283" y="1421697"/>
            <a:ext cx="2480278" cy="2480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43" name="Picture 55" descr="er5106sx_l_118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2402" y="1421697"/>
            <a:ext cx="2421742" cy="2421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44" name="Picture 56" descr="er5106sx_l_118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6198" y="1445770"/>
            <a:ext cx="2510065" cy="2510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3386" y="371225"/>
            <a:ext cx="1066897" cy="1074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109268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123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123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 tmFilter="0, 0; .2, .5; .8, .5; 1, 0"/>
                                        <p:tgtEl>
                                          <p:spTgt spid="123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500" autoRev="1" fill="hold"/>
                                        <p:tgtEl>
                                          <p:spTgt spid="1234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 tmFilter="0, 0; .2, .5; .8, .5; 1, 0"/>
                                        <p:tgtEl>
                                          <p:spTgt spid="123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500" autoRev="1" fill="hold"/>
                                        <p:tgtEl>
                                          <p:spTgt spid="1234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33333E-6 L 0.0198 -0.46157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23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90" y="-230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8" descr="4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64275" y="-550026"/>
            <a:ext cx="13932130" cy="777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4" descr="bat xanh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5718" y="3777004"/>
            <a:ext cx="121920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5" descr="bat xanh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5759" y="3782108"/>
            <a:ext cx="121920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 descr="bat xanh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1150" y="3810001"/>
            <a:ext cx="137160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9" descr="bat xanh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2691" y="3783483"/>
            <a:ext cx="137160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0" descr="bat xanh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980" y="3790031"/>
            <a:ext cx="137160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8" descr="bat xanh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2750" y="3848102"/>
            <a:ext cx="137160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4" descr="thia cam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07645">
            <a:off x="1564557" y="1639735"/>
            <a:ext cx="722313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5" descr="thia cam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07645">
            <a:off x="2880360" y="1738434"/>
            <a:ext cx="722313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6" descr="thia cam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07645">
            <a:off x="4129867" y="1789954"/>
            <a:ext cx="722313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7" descr="thia cam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07645">
            <a:off x="5365785" y="1783926"/>
            <a:ext cx="722313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8" descr="thia cam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07645">
            <a:off x="6583689" y="1793911"/>
            <a:ext cx="722313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18" descr="thia cam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07645">
            <a:off x="8119457" y="1864048"/>
            <a:ext cx="722313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9415953" y="2544753"/>
            <a:ext cx="1219200" cy="1708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10500" b="1">
                <a:solidFill>
                  <a:srgbClr val="00B0F0"/>
                </a:solidFill>
                <a:latin typeface=".VnAvant" panose="020B7200000000000000" pitchFamily="34" charset="0"/>
              </a:rPr>
              <a:t>6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2264" y="342649"/>
            <a:ext cx="1066897" cy="1074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2473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50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5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5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50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50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10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50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50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10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50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10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50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2" dur="50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1014</TotalTime>
  <Words>105</Words>
  <Application>Microsoft Office PowerPoint</Application>
  <PresentationFormat>Widescreen</PresentationFormat>
  <Paragraphs>29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.VnAvant</vt:lpstr>
      <vt:lpstr>Arial</vt:lpstr>
      <vt:lpstr>Calibri</vt:lpstr>
      <vt:lpstr>Calibri Light</vt:lpstr>
      <vt:lpstr>Teim new roman</vt:lpstr>
      <vt:lpstr>Tieémnewroman</vt:lpstr>
      <vt:lpstr>Tiemsnew rơman</vt:lpstr>
      <vt:lpstr>Times New Roman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Ghostviet</cp:lastModifiedBy>
  <cp:revision>58</cp:revision>
  <dcterms:created xsi:type="dcterms:W3CDTF">2021-09-21T09:36:56Z</dcterms:created>
  <dcterms:modified xsi:type="dcterms:W3CDTF">2021-11-24T10:28:08Z</dcterms:modified>
</cp:coreProperties>
</file>