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07A4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CE0E-D2CF-4B2D-BCC6-B048047A8435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75F60-7C39-452F-AC73-297E79CFA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58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CE0E-D2CF-4B2D-BCC6-B048047A8435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75F60-7C39-452F-AC73-297E79CFA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18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CE0E-D2CF-4B2D-BCC6-B048047A8435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75F60-7C39-452F-AC73-297E79CFA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5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CE0E-D2CF-4B2D-BCC6-B048047A8435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75F60-7C39-452F-AC73-297E79CFA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27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CE0E-D2CF-4B2D-BCC6-B048047A8435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75F60-7C39-452F-AC73-297E79CFA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016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CE0E-D2CF-4B2D-BCC6-B048047A8435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75F60-7C39-452F-AC73-297E79CFA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90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CE0E-D2CF-4B2D-BCC6-B048047A8435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75F60-7C39-452F-AC73-297E79CFA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93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CE0E-D2CF-4B2D-BCC6-B048047A8435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75F60-7C39-452F-AC73-297E79CFA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23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CE0E-D2CF-4B2D-BCC6-B048047A8435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75F60-7C39-452F-AC73-297E79CFA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62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CE0E-D2CF-4B2D-BCC6-B048047A8435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75F60-7C39-452F-AC73-297E79CFA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35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CE0E-D2CF-4B2D-BCC6-B048047A8435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75F60-7C39-452F-AC73-297E79CFA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51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DCE0E-D2CF-4B2D-BCC6-B048047A8435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75F60-7C39-452F-AC73-297E79CFA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204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BFFFE"/>
              </a:clrFrom>
              <a:clrTo>
                <a:srgbClr val="FB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7" y="39427"/>
            <a:ext cx="933922" cy="940617"/>
          </a:xfrm>
          <a:prstGeom prst="rect">
            <a:avLst/>
          </a:prstGeom>
        </p:spPr>
      </p:pic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>
            <a:off x="1308100" y="1308100"/>
            <a:ext cx="9296400" cy="13462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en-US" sz="3600" b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Nhận biết chữ số </a:t>
            </a:r>
            <a:r>
              <a:rPr lang="en-US" sz="3600" b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Avant" panose="020B7200000000000000" pitchFamily="34" charset="0"/>
                <a:cs typeface="Times New Roman"/>
              </a:rPr>
              <a:t>7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.VnAvant" panose="020B7200000000000000" pitchFamily="34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3283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9388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0520" y="870481"/>
            <a:ext cx="8355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FF00"/>
                </a:solidFill>
                <a:latin typeface="Tieémnewroman"/>
              </a:rPr>
              <a:t>Giới thiệu chữ số 7,trẻ đọc chữ số 7</a:t>
            </a:r>
            <a:endParaRPr lang="vi-VN" sz="2800" b="1">
              <a:solidFill>
                <a:srgbClr val="FFFF00"/>
              </a:solidFill>
              <a:latin typeface="Tieémnewroman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096000" y="907822"/>
            <a:ext cx="2624368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0000" b="1" smtClean="0">
                <a:solidFill>
                  <a:srgbClr val="FF0000"/>
                </a:solidFill>
                <a:latin typeface=".VnAvant" panose="020B7200000000000000" pitchFamily="34" charset="0"/>
              </a:rPr>
              <a:t>7</a:t>
            </a:r>
            <a:endParaRPr lang="en-US" altLang="vi-VN" sz="300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BFFFE"/>
              </a:clrFrom>
              <a:clrTo>
                <a:srgbClr val="FB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7" y="39427"/>
            <a:ext cx="933922" cy="940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292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9388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13284" y="937581"/>
            <a:ext cx="3851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FF00"/>
                </a:solidFill>
                <a:latin typeface="Tieémnewroman"/>
              </a:rPr>
              <a:t>Cấu tạo chữ số 7</a:t>
            </a:r>
            <a:endParaRPr lang="vi-VN" sz="3200" b="1">
              <a:solidFill>
                <a:srgbClr val="FFFF00"/>
              </a:solidFill>
              <a:latin typeface="Tieémnewroman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471074" y="1074509"/>
            <a:ext cx="2624368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0000" b="1" smtClean="0">
                <a:solidFill>
                  <a:srgbClr val="FF0000"/>
                </a:solidFill>
                <a:latin typeface=".VnAvant" panose="020B7200000000000000" pitchFamily="34" charset="0"/>
              </a:rPr>
              <a:t>7</a:t>
            </a:r>
            <a:endParaRPr lang="en-US" altLang="vi-VN" sz="300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089900" y="1916877"/>
            <a:ext cx="1784350" cy="52953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Parallelogram 8"/>
          <p:cNvSpPr/>
          <p:nvPr/>
        </p:nvSpPr>
        <p:spPr>
          <a:xfrm>
            <a:off x="8465232" y="2446414"/>
            <a:ext cx="1409018" cy="2582786"/>
          </a:xfrm>
          <a:prstGeom prst="parallelogram">
            <a:avLst>
              <a:gd name="adj" fmla="val 53718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BFFFE"/>
              </a:clrFrom>
              <a:clrTo>
                <a:srgbClr val="FB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14" y="133892"/>
            <a:ext cx="933922" cy="940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12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7133" y="-69057"/>
            <a:ext cx="13746480" cy="6858000"/>
          </a:xfrm>
          <a:prstGeom prst="rect">
            <a:avLst/>
          </a:prstGeom>
        </p:spPr>
      </p:pic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5720032" y="1170498"/>
            <a:ext cx="262436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0" b="1" smtClean="0">
                <a:solidFill>
                  <a:srgbClr val="C907A4"/>
                </a:solidFill>
                <a:latin typeface=".VnAvant" panose="020B7200000000000000" pitchFamily="34" charset="0"/>
              </a:rPr>
              <a:t>7</a:t>
            </a:r>
            <a:endParaRPr lang="en-US" altLang="vi-VN" sz="24000" b="1">
              <a:solidFill>
                <a:srgbClr val="C907A4"/>
              </a:solidFill>
              <a:latin typeface=".VnAvant" panose="020B7200000000000000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3645" y="739087"/>
            <a:ext cx="5237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FFFF00"/>
                </a:solidFill>
                <a:latin typeface="Tieémnewroman"/>
              </a:rPr>
              <a:t>Những kiểu chữ số 7</a:t>
            </a:r>
            <a:endParaRPr lang="vi-VN" sz="3600">
              <a:solidFill>
                <a:srgbClr val="FFFF00"/>
              </a:solidFill>
              <a:latin typeface="Tieémnewroman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9591614" y="655676"/>
            <a:ext cx="2460519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6000" b="1" smtClean="0">
                <a:solidFill>
                  <a:srgbClr val="FF0000"/>
                </a:solidFill>
                <a:latin typeface=".VnAristote" panose="020B7200000000000000" pitchFamily="34" charset="0"/>
              </a:rPr>
              <a:t>7</a:t>
            </a:r>
            <a:endParaRPr lang="en-US" altLang="vi-VN" sz="26000" b="1">
              <a:solidFill>
                <a:srgbClr val="FF0000"/>
              </a:solidFill>
              <a:latin typeface=".VnAristote" panose="020B7200000000000000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7692383" y="1156749"/>
            <a:ext cx="2470823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0" b="1" smtClean="0">
                <a:solidFill>
                  <a:srgbClr val="FFFF00"/>
                </a:solidFill>
                <a:latin typeface=".VnArabia" panose="020B7200000000000000" pitchFamily="34" charset="0"/>
              </a:rPr>
              <a:t>7</a:t>
            </a:r>
            <a:endParaRPr lang="en-US" altLang="vi-VN" sz="24000" b="1">
              <a:solidFill>
                <a:srgbClr val="FFFF00"/>
              </a:solidFill>
              <a:latin typeface=".VnArabia" panose="020B7200000000000000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608" y="1930519"/>
            <a:ext cx="1504099" cy="223811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BFFFE"/>
              </a:clrFrom>
              <a:clrTo>
                <a:srgbClr val="FB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119"/>
            <a:ext cx="933922" cy="940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85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27067" y="1021217"/>
            <a:ext cx="909436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b="1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chữ </a:t>
            </a:r>
            <a:r>
              <a:rPr lang="en-US" sz="3600" b="1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chemeClr val="bg1"/>
                </a:solidFill>
                <a:latin typeface=".VnAvant" panose="020B7200000000000000" pitchFamily="34" charset="0"/>
                <a:cs typeface="Times New Roman" pitchFamily="18" charset="0"/>
              </a:rPr>
              <a:t>7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1761" y="1751617"/>
            <a:ext cx="6583680" cy="33547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 con ạ, chữ số </a:t>
            </a:r>
            <a:r>
              <a:rPr lang="en-US" sz="2800" b="1" smtClean="0">
                <a:solidFill>
                  <a:srgbClr val="FFFF00"/>
                </a:solidFill>
                <a:latin typeface=".VnAvant" panose="020B7200000000000000" pitchFamily="34" charset="0"/>
                <a:cs typeface="Times New Roman" pitchFamily="18" charset="0"/>
              </a:rPr>
              <a:t>7 </a:t>
            </a:r>
            <a:r>
              <a:rPr lang="en-US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 </a:t>
            </a:r>
            <a:r>
              <a:rPr lang="en-US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trong vở toán hay đồ  dùng học toán của các con, trong các loại lịch,</a:t>
            </a:r>
            <a:r>
              <a:rPr lang="en-US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trong </a:t>
            </a:r>
            <a:r>
              <a:rPr lang="en-US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sách </a:t>
            </a:r>
            <a:r>
              <a:rPr lang="en-US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báo, phương tiện giao thông, trên điện thoại, trên bao bì các sản phẩm, chữ số </a:t>
            </a:r>
            <a:r>
              <a:rPr lang="en-US" sz="2800" b="1">
                <a:solidFill>
                  <a:srgbClr val="FFFF00"/>
                </a:solidFill>
                <a:latin typeface=".VnAvant" panose="020B7200000000000000" pitchFamily="34" charset="0"/>
                <a:cs typeface="Times New Roman" pitchFamily="18" charset="0"/>
              </a:rPr>
              <a:t>7</a:t>
            </a:r>
            <a:r>
              <a:rPr lang="en-US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có ở khắp mọi nơi đúng không </a:t>
            </a:r>
          </a:p>
          <a:p>
            <a:pPr algn="ctr"/>
            <a:endParaRPr lang="en-US" sz="4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BFFFE"/>
              </a:clrFrom>
              <a:clrTo>
                <a:srgbClr val="FB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93" y="306127"/>
            <a:ext cx="933922" cy="940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39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50720" y="-139700"/>
            <a:ext cx="16413480" cy="8915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26" y="615849"/>
            <a:ext cx="940865" cy="9476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013" y="1731222"/>
            <a:ext cx="4276031" cy="190518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32634" y="1089654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Ý nghĩa của các chữ số?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0608" y="3581276"/>
            <a:ext cx="3019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đếm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3" descr="C:\Users\Sherry\Desktop\ảnh hoa\luoc-truyen-phat_000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0711" y="1668532"/>
            <a:ext cx="4312920" cy="185758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937739" y="3526118"/>
            <a:ext cx="3378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Đánh số trang sách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33552" y="5944443"/>
            <a:ext cx="3378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37739" y="5965912"/>
            <a:ext cx="3378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013" y="4039131"/>
            <a:ext cx="4163943" cy="191065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0221" y="4090227"/>
            <a:ext cx="4533900" cy="189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70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93520" y="0"/>
            <a:ext cx="14584680" cy="79857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73" y="295888"/>
            <a:ext cx="1024427" cy="103177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353" y="3395662"/>
            <a:ext cx="3994785" cy="19115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045" y="3429000"/>
            <a:ext cx="4434840" cy="188975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4973" y="5167778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thoại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1774" y="5191717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Chỉ ngày tháng trên lịch 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759" y="1035904"/>
            <a:ext cx="3350105" cy="162773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97087" y="2564665"/>
            <a:ext cx="49017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Dùng để chỉ dung lượng các sản phẩm  </a:t>
            </a:r>
            <a:endParaRPr lang="en-US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8418" y="1035904"/>
            <a:ext cx="4095911" cy="164278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365323" y="2598003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Ghi ngày sản xuất ,hạn sử dụng</a:t>
            </a:r>
          </a:p>
          <a:p>
            <a:pPr algn="ctr"/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trên sản phẩm</a:t>
            </a:r>
            <a:endParaRPr lang="en-US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82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148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.VnArabia</vt:lpstr>
      <vt:lpstr>.VnAristote</vt:lpstr>
      <vt:lpstr>.VnAvant</vt:lpstr>
      <vt:lpstr>Arial</vt:lpstr>
      <vt:lpstr>Calibri</vt:lpstr>
      <vt:lpstr>Calibri Light</vt:lpstr>
      <vt:lpstr>Tieémnewroman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Ghostviet</dc:creator>
  <cp:lastModifiedBy>Ghostviet</cp:lastModifiedBy>
  <cp:revision>21</cp:revision>
  <dcterms:created xsi:type="dcterms:W3CDTF">2021-09-30T09:20:17Z</dcterms:created>
  <dcterms:modified xsi:type="dcterms:W3CDTF">2021-11-24T10:38:41Z</dcterms:modified>
</cp:coreProperties>
</file>