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56" r:id="rId6"/>
    <p:sldId id="257" r:id="rId7"/>
    <p:sldId id="260" r:id="rId8"/>
    <p:sldId id="258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D5E5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7989-A4F5-47A2-B5D4-3CDEF3AA758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4FBD-304F-4919-BB28-25DA3890E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99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7989-A4F5-47A2-B5D4-3CDEF3AA758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4FBD-304F-4919-BB28-25DA3890E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09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7989-A4F5-47A2-B5D4-3CDEF3AA758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4FBD-304F-4919-BB28-25DA3890E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21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7989-A4F5-47A2-B5D4-3CDEF3AA758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4FBD-304F-4919-BB28-25DA3890E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2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7989-A4F5-47A2-B5D4-3CDEF3AA758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4FBD-304F-4919-BB28-25DA3890E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3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7989-A4F5-47A2-B5D4-3CDEF3AA758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4FBD-304F-4919-BB28-25DA3890E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8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7989-A4F5-47A2-B5D4-3CDEF3AA758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4FBD-304F-4919-BB28-25DA3890E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16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7989-A4F5-47A2-B5D4-3CDEF3AA758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4FBD-304F-4919-BB28-25DA3890E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6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7989-A4F5-47A2-B5D4-3CDEF3AA758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4FBD-304F-4919-BB28-25DA3890E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93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7989-A4F5-47A2-B5D4-3CDEF3AA758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4FBD-304F-4919-BB28-25DA3890E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95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7989-A4F5-47A2-B5D4-3CDEF3AA758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4FBD-304F-4919-BB28-25DA3890E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25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17989-A4F5-47A2-B5D4-3CDEF3AA758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14FBD-304F-4919-BB28-25DA3890E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4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wmf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0" y="0"/>
            <a:ext cx="12280899" cy="695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49" y="96322"/>
            <a:ext cx="923724" cy="8917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63749" y="1356360"/>
            <a:ext cx="80645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1:Ai nhanh ai đúng</a:t>
            </a:r>
          </a:p>
          <a:p>
            <a:pPr algn="ctr"/>
            <a:endParaRPr lang="en-US" sz="4000" b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Cách chơi: Bé hãy đưa các con vật có chữ số </a:t>
            </a:r>
            <a:r>
              <a:rPr lang="en-US" sz="4000" b="1" smtClean="0">
                <a:solidFill>
                  <a:srgbClr val="7030A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8 </a:t>
            </a:r>
            <a:r>
              <a:rPr lang="en-US" sz="4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2 hàng theo quy luật từ trái qua phải về ngôi nhà màu xanh</a:t>
            </a:r>
            <a:endParaRPr lang="vi-VN" sz="40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37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5946" y="-9677"/>
            <a:ext cx="12395200" cy="6858000"/>
          </a:xfrm>
          <a:prstGeom prst="rect">
            <a:avLst/>
          </a:prstGeom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389" y="236263"/>
            <a:ext cx="1651126" cy="175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2" descr="gamia[1]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1" y="221115"/>
            <a:ext cx="1844649" cy="172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7" descr="gamia[1]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515" y="236263"/>
            <a:ext cx="2016758" cy="1713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07040" y="2026315"/>
            <a:ext cx="1878683" cy="190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638715" y="5209013"/>
            <a:ext cx="1672391" cy="1478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4624010" y="4379744"/>
            <a:ext cx="1701800" cy="829269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270710" y="5931683"/>
            <a:ext cx="444500" cy="774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87225" y="5729918"/>
            <a:ext cx="167488" cy="218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67042" y="5748926"/>
            <a:ext cx="167488" cy="218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392351" y="5228021"/>
            <a:ext cx="1672391" cy="14783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>
            <a:off x="8362942" y="4400058"/>
            <a:ext cx="1701800" cy="82926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006296" y="5912675"/>
            <a:ext cx="444500" cy="774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591542" y="5339945"/>
            <a:ext cx="167488" cy="218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644054" y="5339945"/>
            <a:ext cx="167488" cy="218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886497" y="299717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smtClean="0">
                <a:solidFill>
                  <a:srgbClr val="FFFF00"/>
                </a:solidFill>
              </a:rPr>
              <a:t>8</a:t>
            </a:r>
            <a:endParaRPr lang="en-US" sz="8800">
              <a:solidFill>
                <a:srgbClr val="FFFF00"/>
              </a:solidFill>
            </a:endParaRPr>
          </a:p>
        </p:txBody>
      </p:sp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579" y="221115"/>
            <a:ext cx="1651126" cy="172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776009" y="256361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smtClean="0">
                <a:solidFill>
                  <a:srgbClr val="FFFF00"/>
                </a:solidFill>
              </a:rPr>
              <a:t>8</a:t>
            </a:r>
            <a:endParaRPr lang="en-US" sz="8800">
              <a:solidFill>
                <a:srgbClr val="FFFF00"/>
              </a:solidFill>
            </a:endParaRPr>
          </a:p>
        </p:txBody>
      </p:sp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538" y="257986"/>
            <a:ext cx="1651126" cy="160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0009617" y="338848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smtClean="0">
                <a:solidFill>
                  <a:srgbClr val="FFFF00"/>
                </a:solidFill>
              </a:rPr>
              <a:t>8</a:t>
            </a:r>
            <a:endParaRPr lang="en-US" sz="880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69664" y="594915"/>
            <a:ext cx="6543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smtClean="0">
                <a:solidFill>
                  <a:srgbClr val="FFFF00"/>
                </a:solidFill>
                <a:latin typeface=".VnAvant" panose="020B7200000000000000" pitchFamily="34" charset="0"/>
              </a:rPr>
              <a:t>6</a:t>
            </a:r>
            <a:endParaRPr lang="en-US" sz="6600" b="1">
              <a:solidFill>
                <a:srgbClr val="FFFF00"/>
              </a:solidFill>
              <a:latin typeface=".VnAvant" panose="020B7200000000000000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39157" y="561418"/>
            <a:ext cx="6543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smtClean="0">
                <a:solidFill>
                  <a:srgbClr val="FFFF00"/>
                </a:solidFill>
                <a:latin typeface=".VnAvant" panose="020B7200000000000000" pitchFamily="34" charset="0"/>
              </a:rPr>
              <a:t>6</a:t>
            </a:r>
            <a:endParaRPr lang="en-US" sz="6600" b="1">
              <a:solidFill>
                <a:srgbClr val="FFFF00"/>
              </a:solidFill>
              <a:latin typeface=".VnAvant" panose="020B7200000000000000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92609" y="2479043"/>
            <a:ext cx="903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mtClean="0">
                <a:solidFill>
                  <a:srgbClr val="FFFF00"/>
                </a:solidFill>
                <a:latin typeface=".VnAvant" panose="020B7200000000000000" pitchFamily="34" charset="0"/>
              </a:rPr>
              <a:t>8</a:t>
            </a:r>
            <a:endParaRPr lang="en-US" sz="6600">
              <a:solidFill>
                <a:srgbClr val="FFFF00"/>
              </a:solidFill>
              <a:latin typeface=".VnAvant" panose="020B7200000000000000" pitchFamily="34" charset="0"/>
            </a:endParaRPr>
          </a:p>
        </p:txBody>
      </p:sp>
      <p:cxnSp>
        <p:nvCxnSpPr>
          <p:cNvPr id="41" name="Straight Arrow Connector 40"/>
          <p:cNvCxnSpPr>
            <a:stCxn id="4" idx="2"/>
          </p:cNvCxnSpPr>
          <p:nvPr/>
        </p:nvCxnSpPr>
        <p:spPr>
          <a:xfrm>
            <a:off x="2212952" y="1994570"/>
            <a:ext cx="2470025" cy="32926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1" idx="2"/>
            <a:endCxn id="14" idx="0"/>
          </p:cNvCxnSpPr>
          <p:nvPr/>
        </p:nvCxnSpPr>
        <p:spPr>
          <a:xfrm flipH="1">
            <a:off x="5474910" y="1702911"/>
            <a:ext cx="679568" cy="26768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5814696" y="1813529"/>
            <a:ext cx="4207488" cy="29611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546900" y="3747987"/>
            <a:ext cx="510507" cy="10099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5932110" y="3230699"/>
            <a:ext cx="4503614" cy="16062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" name="Picture 2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909" y="1938202"/>
            <a:ext cx="131681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40" y="2041050"/>
            <a:ext cx="131681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887423" y="2513653"/>
            <a:ext cx="10867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smtClean="0">
                <a:solidFill>
                  <a:srgbClr val="FFFF00"/>
                </a:solidFill>
                <a:latin typeface=".VnAvant" panose="020B7200000000000000" pitchFamily="34" charset="0"/>
              </a:rPr>
              <a:t>5</a:t>
            </a:r>
            <a:endParaRPr lang="en-US" sz="8800">
              <a:solidFill>
                <a:srgbClr val="FFFF00"/>
              </a:solidFill>
              <a:latin typeface=".VnAvant" panose="020B7200000000000000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350086" y="2273427"/>
            <a:ext cx="10867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smtClean="0">
                <a:solidFill>
                  <a:srgbClr val="FFFF00"/>
                </a:solidFill>
              </a:rPr>
              <a:t>7</a:t>
            </a:r>
            <a:endParaRPr lang="en-US" sz="8800">
              <a:solidFill>
                <a:srgbClr val="FFFF00"/>
              </a:solidFill>
            </a:endParaRPr>
          </a:p>
        </p:txBody>
      </p:sp>
      <p:pic>
        <p:nvPicPr>
          <p:cNvPr id="49" name="Picture 3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542" y="2041050"/>
            <a:ext cx="1882183" cy="182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10406187" y="2442704"/>
            <a:ext cx="903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mtClean="0">
                <a:solidFill>
                  <a:srgbClr val="FFFF00"/>
                </a:solidFill>
                <a:latin typeface=".VnAvant" panose="020B7200000000000000" pitchFamily="34" charset="0"/>
              </a:rPr>
              <a:t>8</a:t>
            </a:r>
            <a:endParaRPr lang="en-US" sz="6600">
              <a:solidFill>
                <a:srgbClr val="FFFF00"/>
              </a:solidFill>
              <a:latin typeface=".VnAvant" panose="020B7200000000000000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998" y="110053"/>
            <a:ext cx="1076124" cy="103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4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0" y="0"/>
            <a:ext cx="12280899" cy="695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63749" y="1356360"/>
            <a:ext cx="8064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 Bé tài giỏi</a:t>
            </a:r>
          </a:p>
          <a:p>
            <a:pPr algn="ctr"/>
            <a:endParaRPr lang="en-US" sz="4000" b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Cách chơi: Bé hãy khoanh tròn các nhóm có số lượng là 8 ,chọn chữ số tương ứng </a:t>
            </a:r>
            <a:endParaRPr lang="vi-VN" sz="40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476" y="281352"/>
            <a:ext cx="949124" cy="91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5200" cy="6858000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908" y="583479"/>
            <a:ext cx="800532" cy="76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606" y="1438305"/>
            <a:ext cx="864142" cy="82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466" y="474334"/>
            <a:ext cx="861537" cy="82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62" y="1424616"/>
            <a:ext cx="917205" cy="87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120" y="1379376"/>
            <a:ext cx="876565" cy="83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011" y="2404768"/>
            <a:ext cx="890655" cy="851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31" y="2234637"/>
            <a:ext cx="838750" cy="80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8161072" y="4874330"/>
            <a:ext cx="13562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0070C0"/>
                </a:solidFill>
                <a:latin typeface=".VnAvant" panose="020B7200000000000000" pitchFamily="34" charset="0"/>
              </a:rPr>
              <a:t>5</a:t>
            </a:r>
            <a:endParaRPr lang="en-US" sz="96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723872" y="4806049"/>
            <a:ext cx="13562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0070C0"/>
                </a:solidFill>
                <a:latin typeface=".VnAvant" panose="020B7200000000000000" pitchFamily="34" charset="0"/>
              </a:rPr>
              <a:t>6</a:t>
            </a:r>
            <a:endParaRPr lang="en-US" sz="96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434110" y="371011"/>
            <a:ext cx="4071209" cy="299768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2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2332">
            <a:off x="8334029" y="708435"/>
            <a:ext cx="608026" cy="64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2332">
            <a:off x="10188282" y="2331781"/>
            <a:ext cx="608026" cy="64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2332">
            <a:off x="9589140" y="1601855"/>
            <a:ext cx="608026" cy="64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2332">
            <a:off x="8635271" y="1593684"/>
            <a:ext cx="608026" cy="64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2332">
            <a:off x="9391475" y="621636"/>
            <a:ext cx="608026" cy="64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2332">
            <a:off x="9293888" y="2464812"/>
            <a:ext cx="608026" cy="64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2332">
            <a:off x="10445765" y="1539624"/>
            <a:ext cx="608026" cy="64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2332">
            <a:off x="10208611" y="738898"/>
            <a:ext cx="608026" cy="64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9550603" y="4686251"/>
            <a:ext cx="13562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0070C0"/>
                </a:solidFill>
                <a:latin typeface=".VnAvant" panose="020B7200000000000000" pitchFamily="34" charset="0"/>
              </a:rPr>
              <a:t>8</a:t>
            </a:r>
            <a:endParaRPr lang="en-US" sz="96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3187752" y="3154053"/>
            <a:ext cx="4658247" cy="299768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 descr="j0304933">
            <a:extLst>
              <a:ext uri="{FF2B5EF4-FFF2-40B4-BE49-F238E27FC236}">
                <a16:creationId xmlns:a16="http://schemas.microsoft.com/office/drawing/2014/main" id="{ACD4D2DB-D619-42C4-99D5-88D38C6C1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805" y="3641339"/>
            <a:ext cx="993049" cy="78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1" descr="j0304933">
            <a:extLst>
              <a:ext uri="{FF2B5EF4-FFF2-40B4-BE49-F238E27FC236}">
                <a16:creationId xmlns:a16="http://schemas.microsoft.com/office/drawing/2014/main" id="{ACD4D2DB-D619-42C4-99D5-88D38C6C1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785" y="3358994"/>
            <a:ext cx="993049" cy="78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2" descr="j0304933">
            <a:extLst>
              <a:ext uri="{FF2B5EF4-FFF2-40B4-BE49-F238E27FC236}">
                <a16:creationId xmlns:a16="http://schemas.microsoft.com/office/drawing/2014/main" id="{ACD4D2DB-D619-42C4-99D5-88D38C6C1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471" y="4315764"/>
            <a:ext cx="993049" cy="78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 descr="j0304933">
            <a:extLst>
              <a:ext uri="{FF2B5EF4-FFF2-40B4-BE49-F238E27FC236}">
                <a16:creationId xmlns:a16="http://schemas.microsoft.com/office/drawing/2014/main" id="{ACD4D2DB-D619-42C4-99D5-88D38C6C1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193" y="4175252"/>
            <a:ext cx="993049" cy="78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4" descr="j0304933">
            <a:extLst>
              <a:ext uri="{FF2B5EF4-FFF2-40B4-BE49-F238E27FC236}">
                <a16:creationId xmlns:a16="http://schemas.microsoft.com/office/drawing/2014/main" id="{ACD4D2DB-D619-42C4-99D5-88D38C6C1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075" y="3280240"/>
            <a:ext cx="993049" cy="78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5" descr="j0304933">
            <a:extLst>
              <a:ext uri="{FF2B5EF4-FFF2-40B4-BE49-F238E27FC236}">
                <a16:creationId xmlns:a16="http://schemas.microsoft.com/office/drawing/2014/main" id="{ACD4D2DB-D619-42C4-99D5-88D38C6C1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332" y="4990189"/>
            <a:ext cx="993049" cy="78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6" descr="j0304933">
            <a:extLst>
              <a:ext uri="{FF2B5EF4-FFF2-40B4-BE49-F238E27FC236}">
                <a16:creationId xmlns:a16="http://schemas.microsoft.com/office/drawing/2014/main" id="{ACD4D2DB-D619-42C4-99D5-88D38C6C1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250" y="4949146"/>
            <a:ext cx="993049" cy="78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7" descr="j0304933">
            <a:extLst>
              <a:ext uri="{FF2B5EF4-FFF2-40B4-BE49-F238E27FC236}">
                <a16:creationId xmlns:a16="http://schemas.microsoft.com/office/drawing/2014/main" id="{ACD4D2DB-D619-42C4-99D5-88D38C6C1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444" y="4143154"/>
            <a:ext cx="993049" cy="78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9533965" y="4719061"/>
            <a:ext cx="13562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0070C0"/>
                </a:solidFill>
                <a:latin typeface=".VnAvant" panose="020B7200000000000000" pitchFamily="34" charset="0"/>
              </a:rPr>
              <a:t>8</a:t>
            </a:r>
            <a:endParaRPr lang="en-US" sz="96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96" y="159166"/>
            <a:ext cx="1076124" cy="103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5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8 4.81481E-6 L -0.15612 -0.5018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2" y="-2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50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50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50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50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50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8 3.7037E-6 L -0.23242 -0.1018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-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0" grpId="0"/>
      <p:bldP spid="51" grpId="0" animBg="1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0" y="0"/>
            <a:ext cx="12280899" cy="695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4560" y="949960"/>
            <a:ext cx="78003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7030A0"/>
                </a:solidFill>
                <a:latin typeface="Tiémnewroman"/>
              </a:rPr>
              <a:t>Trò chơi 3 : Vị trí nào của tôi</a:t>
            </a:r>
          </a:p>
          <a:p>
            <a:endParaRPr lang="en-US" sz="4000" b="1">
              <a:solidFill>
                <a:srgbClr val="7030A0"/>
              </a:solidFill>
              <a:latin typeface="Tiémnewroman"/>
            </a:endParaRPr>
          </a:p>
          <a:p>
            <a:r>
              <a:rPr lang="en-US" sz="4000" b="1" smtClean="0">
                <a:solidFill>
                  <a:srgbClr val="7030A0"/>
                </a:solidFill>
                <a:latin typeface="Tiémnewroman"/>
              </a:rPr>
              <a:t> Cách chơi: Bé hãy chọn chữ số chỉ vị trí của con vật khác màu ở mỗi hàng</a:t>
            </a:r>
            <a:endParaRPr lang="vi-VN" sz="4000" b="1">
              <a:solidFill>
                <a:srgbClr val="7030A0"/>
              </a:solidFill>
              <a:latin typeface="Tiémnew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796" y="123617"/>
            <a:ext cx="727933" cy="70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0"/>
            <a:ext cx="123063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351" y="3064200"/>
            <a:ext cx="1071563" cy="1376042"/>
          </a:xfrm>
          <a:prstGeom prst="rect">
            <a:avLst/>
          </a:prstGeom>
        </p:spPr>
      </p:pic>
      <p:pic>
        <p:nvPicPr>
          <p:cNvPr id="4" name="Picture 2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06" y="3144828"/>
            <a:ext cx="838791" cy="130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162" y="3144828"/>
            <a:ext cx="838791" cy="130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561" y="3144828"/>
            <a:ext cx="838791" cy="130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004" y="3135958"/>
            <a:ext cx="838791" cy="130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919" y="3100079"/>
            <a:ext cx="838791" cy="130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447" y="3144828"/>
            <a:ext cx="838791" cy="130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75" y="3237859"/>
            <a:ext cx="838791" cy="130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rrow: Right 26">
            <a:extLst>
              <a:ext uri="{FF2B5EF4-FFF2-40B4-BE49-F238E27FC236}">
                <a16:creationId xmlns:a16="http://schemas.microsoft.com/office/drawing/2014/main" id="{51EAEA50-FCB2-4A09-89FE-2CC18EC90982}"/>
              </a:ext>
            </a:extLst>
          </p:cNvPr>
          <p:cNvSpPr/>
          <p:nvPr/>
        </p:nvSpPr>
        <p:spPr>
          <a:xfrm>
            <a:off x="506514" y="4440242"/>
            <a:ext cx="3605387" cy="1606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utoShape 38">
            <a:extLst>
              <a:ext uri="{FF2B5EF4-FFF2-40B4-BE49-F238E27FC236}">
                <a16:creationId xmlns:a16="http://schemas.microsoft.com/office/drawing/2014/main" id="{F2D755B4-493E-44EF-8B77-E3EF83732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3839" y="686752"/>
            <a:ext cx="1908175" cy="942975"/>
          </a:xfrm>
          <a:prstGeom prst="cloudCallout">
            <a:avLst>
              <a:gd name="adj1" fmla="val -58014"/>
              <a:gd name="adj2" fmla="val 78648"/>
            </a:avLst>
          </a:prstGeom>
          <a:solidFill>
            <a:srgbClr val="00B0F0"/>
          </a:solidFill>
          <a:ln w="9525">
            <a:solidFill>
              <a:srgbClr val="61D5E5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400" b="1" smtClean="0">
                <a:solidFill>
                  <a:srgbClr val="FFFF00"/>
                </a:solidFill>
              </a:rPr>
              <a:t>5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14" name="AutoShape 41">
            <a:extLst>
              <a:ext uri="{FF2B5EF4-FFF2-40B4-BE49-F238E27FC236}">
                <a16:creationId xmlns:a16="http://schemas.microsoft.com/office/drawing/2014/main" id="{024CBB94-9900-422D-881F-372483C7F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7562" y="565939"/>
            <a:ext cx="1835150" cy="942975"/>
          </a:xfrm>
          <a:prstGeom prst="cloudCallout">
            <a:avLst>
              <a:gd name="adj1" fmla="val -58014"/>
              <a:gd name="adj2" fmla="val 78648"/>
            </a:avLst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smtClean="0">
                <a:solidFill>
                  <a:srgbClr val="FFFF00"/>
                </a:solidFill>
              </a:rPr>
              <a:t>3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15" name="AutoShape 47">
            <a:extLst>
              <a:ext uri="{FF2B5EF4-FFF2-40B4-BE49-F238E27FC236}">
                <a16:creationId xmlns:a16="http://schemas.microsoft.com/office/drawing/2014/main" id="{47C0D869-E04B-42B7-B816-45096B202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5795" y="539762"/>
            <a:ext cx="1981200" cy="941388"/>
          </a:xfrm>
          <a:prstGeom prst="cloudCallout">
            <a:avLst>
              <a:gd name="adj1" fmla="val -58014"/>
              <a:gd name="adj2" fmla="val 78648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smtClean="0">
                <a:solidFill>
                  <a:srgbClr val="7030A0"/>
                </a:solidFill>
              </a:rPr>
              <a:t>4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7" y="167322"/>
            <a:ext cx="1076124" cy="103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4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L -0.23737 0.2016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0"/>
            <a:ext cx="123063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420" y="2756930"/>
            <a:ext cx="1071563" cy="1376042"/>
          </a:xfrm>
          <a:prstGeom prst="rect">
            <a:avLst/>
          </a:prstGeom>
        </p:spPr>
      </p:pic>
      <p:pic>
        <p:nvPicPr>
          <p:cNvPr id="4" name="Picture 2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800" y="2771939"/>
            <a:ext cx="838791" cy="130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197" y="2771939"/>
            <a:ext cx="838791" cy="130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242" y="2791774"/>
            <a:ext cx="838791" cy="130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635" y="2828688"/>
            <a:ext cx="838791" cy="130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821" y="2863532"/>
            <a:ext cx="838791" cy="130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04" y="2791774"/>
            <a:ext cx="838791" cy="130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962" y="2828688"/>
            <a:ext cx="838791" cy="130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rrow: Right 26">
            <a:extLst>
              <a:ext uri="{FF2B5EF4-FFF2-40B4-BE49-F238E27FC236}">
                <a16:creationId xmlns:a16="http://schemas.microsoft.com/office/drawing/2014/main" id="{51EAEA50-FCB2-4A09-89FE-2CC18EC90982}"/>
              </a:ext>
            </a:extLst>
          </p:cNvPr>
          <p:cNvSpPr/>
          <p:nvPr/>
        </p:nvSpPr>
        <p:spPr>
          <a:xfrm flipH="1" flipV="1">
            <a:off x="3596640" y="4167815"/>
            <a:ext cx="6537958" cy="178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utoShape 38">
            <a:extLst>
              <a:ext uri="{FF2B5EF4-FFF2-40B4-BE49-F238E27FC236}">
                <a16:creationId xmlns:a16="http://schemas.microsoft.com/office/drawing/2014/main" id="{F2D755B4-493E-44EF-8B77-E3EF83732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3839" y="686752"/>
            <a:ext cx="1908175" cy="942975"/>
          </a:xfrm>
          <a:prstGeom prst="cloudCallout">
            <a:avLst>
              <a:gd name="adj1" fmla="val -58014"/>
              <a:gd name="adj2" fmla="val 78648"/>
            </a:avLst>
          </a:prstGeom>
          <a:solidFill>
            <a:srgbClr val="00B0F0"/>
          </a:solidFill>
          <a:ln w="9525">
            <a:solidFill>
              <a:srgbClr val="61D5E5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400" b="1" smtClean="0">
                <a:solidFill>
                  <a:srgbClr val="FFFF00"/>
                </a:solidFill>
              </a:rPr>
              <a:t>7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14" name="AutoShape 41">
            <a:extLst>
              <a:ext uri="{FF2B5EF4-FFF2-40B4-BE49-F238E27FC236}">
                <a16:creationId xmlns:a16="http://schemas.microsoft.com/office/drawing/2014/main" id="{024CBB94-9900-422D-881F-372483C7F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7562" y="565939"/>
            <a:ext cx="1835150" cy="942975"/>
          </a:xfrm>
          <a:prstGeom prst="cloudCallout">
            <a:avLst>
              <a:gd name="adj1" fmla="val -58014"/>
              <a:gd name="adj2" fmla="val 78648"/>
            </a:avLst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smtClean="0">
                <a:solidFill>
                  <a:srgbClr val="FFFF00"/>
                </a:solidFill>
              </a:rPr>
              <a:t>8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15" name="AutoShape 47">
            <a:extLst>
              <a:ext uri="{FF2B5EF4-FFF2-40B4-BE49-F238E27FC236}">
                <a16:creationId xmlns:a16="http://schemas.microsoft.com/office/drawing/2014/main" id="{47C0D869-E04B-42B7-B816-45096B202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5795" y="539762"/>
            <a:ext cx="1981200" cy="941388"/>
          </a:xfrm>
          <a:prstGeom prst="cloudCallout">
            <a:avLst>
              <a:gd name="adj1" fmla="val -58014"/>
              <a:gd name="adj2" fmla="val 78648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smtClean="0">
                <a:solidFill>
                  <a:srgbClr val="7030A0"/>
                </a:solidFill>
              </a:rPr>
              <a:t>6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96" y="159166"/>
            <a:ext cx="1076124" cy="103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5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L -0.22591 0.1817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2" y="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13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7D3921-CE40-4A13-B8C8-9F303CDA6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871" y="196991"/>
            <a:ext cx="1101036" cy="14392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A6A59F-00F9-469D-ABC5-69268DB958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5794" y="2355833"/>
            <a:ext cx="1039752" cy="1360170"/>
          </a:xfrm>
          <a:prstGeom prst="rect">
            <a:avLst/>
          </a:prstGeom>
        </p:spPr>
      </p:pic>
      <p:sp>
        <p:nvSpPr>
          <p:cNvPr id="9" name="Arrow: Right 26">
            <a:extLst>
              <a:ext uri="{FF2B5EF4-FFF2-40B4-BE49-F238E27FC236}">
                <a16:creationId xmlns:a16="http://schemas.microsoft.com/office/drawing/2014/main" id="{51EAEA50-FCB2-4A09-89FE-2CC18EC90982}"/>
              </a:ext>
            </a:extLst>
          </p:cNvPr>
          <p:cNvSpPr/>
          <p:nvPr/>
        </p:nvSpPr>
        <p:spPr>
          <a:xfrm rot="1384493" flipV="1">
            <a:off x="1663452" y="2763585"/>
            <a:ext cx="6544684" cy="17821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52" y="149136"/>
            <a:ext cx="669028" cy="673824"/>
          </a:xfrm>
          <a:prstGeom prst="rect">
            <a:avLst/>
          </a:prstGeom>
        </p:spPr>
      </p:pic>
      <p:sp>
        <p:nvSpPr>
          <p:cNvPr id="11" name="AutoShape 38">
            <a:extLst>
              <a:ext uri="{FF2B5EF4-FFF2-40B4-BE49-F238E27FC236}">
                <a16:creationId xmlns:a16="http://schemas.microsoft.com/office/drawing/2014/main" id="{F2D755B4-493E-44EF-8B77-E3EF83732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6783" y="5240343"/>
            <a:ext cx="1908175" cy="942975"/>
          </a:xfrm>
          <a:prstGeom prst="cloudCallout">
            <a:avLst>
              <a:gd name="adj1" fmla="val -58014"/>
              <a:gd name="adj2" fmla="val 78648"/>
            </a:avLst>
          </a:prstGeom>
          <a:solidFill>
            <a:srgbClr val="00B0F0"/>
          </a:solidFill>
          <a:ln w="9525">
            <a:solidFill>
              <a:srgbClr val="61D5E5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400" b="1" smtClean="0">
                <a:solidFill>
                  <a:srgbClr val="FFFF00"/>
                </a:solidFill>
              </a:rPr>
              <a:t>7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12" name="AutoShape 41">
            <a:extLst>
              <a:ext uri="{FF2B5EF4-FFF2-40B4-BE49-F238E27FC236}">
                <a16:creationId xmlns:a16="http://schemas.microsoft.com/office/drawing/2014/main" id="{024CBB94-9900-422D-881F-372483C7F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8958" y="4806758"/>
            <a:ext cx="1835150" cy="942975"/>
          </a:xfrm>
          <a:prstGeom prst="cloudCallout">
            <a:avLst>
              <a:gd name="adj1" fmla="val -58014"/>
              <a:gd name="adj2" fmla="val 78648"/>
            </a:avLst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smtClean="0">
                <a:solidFill>
                  <a:srgbClr val="FFFF00"/>
                </a:solidFill>
              </a:rPr>
              <a:t>8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13" name="AutoShape 47">
            <a:extLst>
              <a:ext uri="{FF2B5EF4-FFF2-40B4-BE49-F238E27FC236}">
                <a16:creationId xmlns:a16="http://schemas.microsoft.com/office/drawing/2014/main" id="{47C0D869-E04B-42B7-B816-45096B202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499900"/>
            <a:ext cx="1513270" cy="941388"/>
          </a:xfrm>
          <a:prstGeom prst="cloudCallout">
            <a:avLst>
              <a:gd name="adj1" fmla="val -58014"/>
              <a:gd name="adj2" fmla="val 78648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smtClean="0">
                <a:solidFill>
                  <a:srgbClr val="7030A0"/>
                </a:solidFill>
              </a:rPr>
              <a:t>5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7D3921-CE40-4A13-B8C8-9F303CDA6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440" y="557067"/>
            <a:ext cx="1101036" cy="14392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7D3921-CE40-4A13-B8C8-9F303CDA6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282" y="1069512"/>
            <a:ext cx="1101036" cy="14392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7D3921-CE40-4A13-B8C8-9F303CDA6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062" y="1636219"/>
            <a:ext cx="1101036" cy="14392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07D3921-CE40-4A13-B8C8-9F303CDA6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106" y="2779559"/>
            <a:ext cx="1101036" cy="14392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07D3921-CE40-4A13-B8C8-9F303CDA6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3922" y="3285395"/>
            <a:ext cx="1101036" cy="14392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07D3921-CE40-4A13-B8C8-9F303CDA6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6518" y="3839018"/>
            <a:ext cx="1101036" cy="143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7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04922 -0.2023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-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" y="-57882"/>
            <a:ext cx="12192000" cy="67513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7D3921-CE40-4A13-B8C8-9F303CDA6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3921" y="3945989"/>
            <a:ext cx="1101036" cy="14392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A6A59F-00F9-469D-ABC5-69268DB958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562" y="973706"/>
            <a:ext cx="1039752" cy="1360170"/>
          </a:xfrm>
          <a:prstGeom prst="rect">
            <a:avLst/>
          </a:prstGeom>
        </p:spPr>
      </p:pic>
      <p:sp>
        <p:nvSpPr>
          <p:cNvPr id="9" name="Arrow: Right 26">
            <a:extLst>
              <a:ext uri="{FF2B5EF4-FFF2-40B4-BE49-F238E27FC236}">
                <a16:creationId xmlns:a16="http://schemas.microsoft.com/office/drawing/2014/main" id="{51EAEA50-FCB2-4A09-89FE-2CC18EC90982}"/>
              </a:ext>
            </a:extLst>
          </p:cNvPr>
          <p:cNvSpPr/>
          <p:nvPr/>
        </p:nvSpPr>
        <p:spPr>
          <a:xfrm rot="1384493" flipH="1">
            <a:off x="2686989" y="3989788"/>
            <a:ext cx="8682340" cy="17221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utoShape 38">
            <a:extLst>
              <a:ext uri="{FF2B5EF4-FFF2-40B4-BE49-F238E27FC236}">
                <a16:creationId xmlns:a16="http://schemas.microsoft.com/office/drawing/2014/main" id="{F2D755B4-493E-44EF-8B77-E3EF83732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9228" y="5719665"/>
            <a:ext cx="1401877" cy="836868"/>
          </a:xfrm>
          <a:prstGeom prst="cloudCallout">
            <a:avLst>
              <a:gd name="adj1" fmla="val -58014"/>
              <a:gd name="adj2" fmla="val 78648"/>
            </a:avLst>
          </a:prstGeom>
          <a:solidFill>
            <a:srgbClr val="00B0F0"/>
          </a:solidFill>
          <a:ln w="9525">
            <a:solidFill>
              <a:srgbClr val="61D5E5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400" b="1" smtClean="0">
                <a:solidFill>
                  <a:srgbClr val="FFFF00"/>
                </a:solidFill>
              </a:rPr>
              <a:t>6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12" name="AutoShape 41">
            <a:extLst>
              <a:ext uri="{FF2B5EF4-FFF2-40B4-BE49-F238E27FC236}">
                <a16:creationId xmlns:a16="http://schemas.microsoft.com/office/drawing/2014/main" id="{024CBB94-9900-422D-881F-372483C7F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8958" y="5071295"/>
            <a:ext cx="1515943" cy="754508"/>
          </a:xfrm>
          <a:prstGeom prst="cloudCallout">
            <a:avLst>
              <a:gd name="adj1" fmla="val -58014"/>
              <a:gd name="adj2" fmla="val 78648"/>
            </a:avLst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smtClean="0">
                <a:solidFill>
                  <a:srgbClr val="FFFF00"/>
                </a:solidFill>
              </a:rPr>
              <a:t>8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13" name="AutoShape 47">
            <a:extLst>
              <a:ext uri="{FF2B5EF4-FFF2-40B4-BE49-F238E27FC236}">
                <a16:creationId xmlns:a16="http://schemas.microsoft.com/office/drawing/2014/main" id="{47C0D869-E04B-42B7-B816-45096B202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4826" y="5385217"/>
            <a:ext cx="1356360" cy="691555"/>
          </a:xfrm>
          <a:prstGeom prst="cloudCallout">
            <a:avLst>
              <a:gd name="adj1" fmla="val -58014"/>
              <a:gd name="adj2" fmla="val 78648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smtClean="0">
                <a:solidFill>
                  <a:srgbClr val="7030A0"/>
                </a:solidFill>
              </a:rPr>
              <a:t>7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7D3921-CE40-4A13-B8C8-9F303CDA6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9517" y="3452806"/>
            <a:ext cx="1101036" cy="14392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7D3921-CE40-4A13-B8C8-9F303CDA6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9228" y="2883964"/>
            <a:ext cx="1101036" cy="14392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7D3921-CE40-4A13-B8C8-9F303CDA6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573" y="2385983"/>
            <a:ext cx="1101036" cy="14392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07D3921-CE40-4A13-B8C8-9F303CDA6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171" y="486048"/>
            <a:ext cx="1101036" cy="14392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07D3921-CE40-4A13-B8C8-9F303CDA6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865" y="1202890"/>
            <a:ext cx="1101036" cy="14392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07D3921-CE40-4A13-B8C8-9F303CDA6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453" y="1770167"/>
            <a:ext cx="1101036" cy="14392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96" y="159166"/>
            <a:ext cx="1076124" cy="103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6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-0.28073 -0.3893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36" y="-1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117</Words>
  <Application>Microsoft Office PowerPoint</Application>
  <PresentationFormat>Widescreen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.VnAvant</vt:lpstr>
      <vt:lpstr>Arial</vt:lpstr>
      <vt:lpstr>Calibri</vt:lpstr>
      <vt:lpstr>Calibri Light</vt:lpstr>
      <vt:lpstr>Tiémnewroman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Ghostviet</dc:creator>
  <cp:lastModifiedBy>Ghostviet</cp:lastModifiedBy>
  <cp:revision>7</cp:revision>
  <dcterms:created xsi:type="dcterms:W3CDTF">2021-10-11T04:26:14Z</dcterms:created>
  <dcterms:modified xsi:type="dcterms:W3CDTF">2021-11-26T02:42:01Z</dcterms:modified>
</cp:coreProperties>
</file>