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2" r:id="rId4"/>
    <p:sldId id="261" r:id="rId5"/>
    <p:sldId id="263" r:id="rId6"/>
    <p:sldId id="266" r:id="rId7"/>
    <p:sldId id="257" r:id="rId8"/>
    <p:sldId id="258" r:id="rId9"/>
    <p:sldId id="259" r:id="rId10"/>
    <p:sldId id="267" r:id="rId11"/>
    <p:sldId id="265" r:id="rId12"/>
    <p:sldId id="269" r:id="rId13"/>
    <p:sldId id="270" r:id="rId14"/>
    <p:sldId id="272" r:id="rId15"/>
    <p:sldId id="271" r:id="rId16"/>
    <p:sldId id="275" r:id="rId17"/>
    <p:sldId id="264" r:id="rId18"/>
    <p:sldId id="273" r:id="rId19"/>
    <p:sldId id="274" r:id="rId20"/>
    <p:sldId id="276"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46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86B107-69CC-4C6A-8025-71D0DD97073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419169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6B107-69CC-4C6A-8025-71D0DD97073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187682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6B107-69CC-4C6A-8025-71D0DD97073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1471505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86B107-69CC-4C6A-8025-71D0DD97073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2035093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6B107-69CC-4C6A-8025-71D0DD97073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28250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86B107-69CC-4C6A-8025-71D0DD97073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338112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6B107-69CC-4C6A-8025-71D0DD970735}"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741061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86B107-69CC-4C6A-8025-71D0DD970735}"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136748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6B107-69CC-4C6A-8025-71D0DD970735}"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273214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6B107-69CC-4C6A-8025-71D0DD97073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384839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6B107-69CC-4C6A-8025-71D0DD97073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DE203B-2185-4516-8591-3C1E382CC3C0}" type="slidenum">
              <a:rPr lang="en-US" smtClean="0"/>
              <a:t>‹#›</a:t>
            </a:fld>
            <a:endParaRPr lang="en-US"/>
          </a:p>
        </p:txBody>
      </p:sp>
    </p:spTree>
    <p:extLst>
      <p:ext uri="{BB962C8B-B14F-4D97-AF65-F5344CB8AC3E}">
        <p14:creationId xmlns:p14="http://schemas.microsoft.com/office/powerpoint/2010/main" val="2225766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86B107-69CC-4C6A-8025-71D0DD970735}" type="datetimeFigureOut">
              <a:rPr lang="en-US" smtClean="0"/>
              <a:t>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E203B-2185-4516-8591-3C1E382CC3C0}" type="slidenum">
              <a:rPr lang="en-US" smtClean="0"/>
              <a:t>‹#›</a:t>
            </a:fld>
            <a:endParaRPr lang="en-US"/>
          </a:p>
        </p:txBody>
      </p:sp>
    </p:spTree>
    <p:extLst>
      <p:ext uri="{BB962C8B-B14F-4D97-AF65-F5344CB8AC3E}">
        <p14:creationId xmlns:p14="http://schemas.microsoft.com/office/powerpoint/2010/main" val="1034398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3.gi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 </a:t>
            </a:r>
            <a:endParaRPr lang="en-US"/>
          </a:p>
        </p:txBody>
      </p:sp>
      <p:sp>
        <p:nvSpPr>
          <p:cNvPr id="3" name="Subtitle 2"/>
          <p:cNvSpPr>
            <a:spLocks noGrp="1"/>
          </p:cNvSpPr>
          <p:nvPr>
            <p:ph type="subTitle" idx="1"/>
          </p:nvPr>
        </p:nvSpPr>
        <p:spPr/>
        <p:txBody>
          <a:bodyPr/>
          <a:lstStyle/>
          <a:p>
            <a:endParaRPr lang="en-US" dirty="0"/>
          </a:p>
        </p:txBody>
      </p:sp>
      <p:pic>
        <p:nvPicPr>
          <p:cNvPr id="4" name="Ủy Ban Nhân Dân Quận Long Biên Trường mầm non Đức Gi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246"/>
            <a:ext cx="9144000" cy="6851754"/>
          </a:xfrm>
          <a:prstGeom prst="rect">
            <a:avLst/>
          </a:prstGeom>
        </p:spPr>
      </p:pic>
    </p:spTree>
    <p:extLst>
      <p:ext uri="{BB962C8B-B14F-4D97-AF65-F5344CB8AC3E}">
        <p14:creationId xmlns:p14="http://schemas.microsoft.com/office/powerpoint/2010/main" val="319727340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53102"/>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452" y="3124200"/>
            <a:ext cx="4651948" cy="351997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600" b="99556" l="2600" r="99533"/>
                    </a14:imgEffect>
                  </a14:imgLayer>
                </a14:imgProps>
              </a:ext>
            </a:extLst>
          </a:blip>
          <a:stretch>
            <a:fillRect/>
          </a:stretch>
        </p:blipFill>
        <p:spPr>
          <a:xfrm>
            <a:off x="4724400" y="3581400"/>
            <a:ext cx="3911997" cy="2933997"/>
          </a:xfrm>
          <a:prstGeom prst="rect">
            <a:avLst/>
          </a:prstGeom>
        </p:spPr>
      </p:pic>
      <p:sp>
        <p:nvSpPr>
          <p:cNvPr id="7" name="Rounded Rectangle 6"/>
          <p:cNvSpPr/>
          <p:nvPr/>
        </p:nvSpPr>
        <p:spPr>
          <a:xfrm>
            <a:off x="2146201" y="448374"/>
            <a:ext cx="5156398"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con </a:t>
            </a:r>
            <a:r>
              <a:rPr lang="en-US" sz="2400" b="1" dirty="0" err="1">
                <a:solidFill>
                  <a:srgbClr val="0070C0"/>
                </a:solidFill>
                <a:latin typeface="Times New Roman" panose="02020603050405020304" pitchFamily="18" charset="0"/>
                <a:cs typeface="Times New Roman" panose="02020603050405020304" pitchFamily="18" charset="0"/>
              </a:rPr>
              <a:t>vừa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nghe</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đọc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thơ</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gì</a:t>
            </a:r>
            <a:r>
              <a:rPr lang="en-US" sz="2400" b="1" dirty="0">
                <a:solidFill>
                  <a:srgbClr val="0070C0"/>
                </a:solidFill>
                <a:latin typeface="Times New Roman" panose="02020603050405020304" pitchFamily="18" charset="0"/>
                <a:cs typeface="Times New Roman" panose="02020603050405020304" pitchFamily="18" charset="0"/>
              </a:rPr>
              <a:t>?</a:t>
            </a:r>
            <a:endParaRPr lang="en-US" sz="2400" dirty="0"/>
          </a:p>
        </p:txBody>
      </p:sp>
      <p:sp>
        <p:nvSpPr>
          <p:cNvPr id="10" name="TextBox 9"/>
          <p:cNvSpPr txBox="1"/>
          <p:nvPr/>
        </p:nvSpPr>
        <p:spPr>
          <a:xfrm>
            <a:off x="2387183" y="1861185"/>
            <a:ext cx="4904173" cy="707886"/>
          </a:xfrm>
          <a:prstGeom prst="rect">
            <a:avLst/>
          </a:prstGeom>
          <a:noFill/>
        </p:spPr>
        <p:txBody>
          <a:bodyPr wrap="square" rtlCol="0">
            <a:spAutoFit/>
          </a:bodyP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Bàn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tay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cô</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giáo</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5187003" y="2714389"/>
            <a:ext cx="2971800" cy="523220"/>
          </a:xfrm>
          <a:prstGeom prst="rect">
            <a:avLst/>
          </a:prstGeom>
          <a:noFill/>
        </p:spPr>
        <p:txBody>
          <a:bodyPr wrap="square" rtlCol="0">
            <a:spAutoFit/>
          </a:bodyPr>
          <a:lstStyle/>
          <a:p>
            <a:r>
              <a:rPr lang="vi-VN" sz="2800" b="1" dirty="0" smtClean="0">
                <a:solidFill>
                  <a:srgbClr val="7030A0"/>
                </a:solidFill>
                <a:latin typeface="Times New Roman" panose="02020603050405020304" pitchFamily="18" charset="0"/>
                <a:cs typeface="Times New Roman" panose="02020603050405020304" pitchFamily="18" charset="0"/>
              </a:rPr>
              <a:t> </a:t>
            </a:r>
            <a:r>
              <a:rPr lang="vi-VN" sz="2600" b="1" dirty="0" smtClean="0">
                <a:solidFill>
                  <a:srgbClr val="7030A0"/>
                </a:solidFill>
                <a:latin typeface="Times New Roman" panose="02020603050405020304" pitchFamily="18" charset="0"/>
                <a:cs typeface="Times New Roman" panose="02020603050405020304" pitchFamily="18" charset="0"/>
              </a:rPr>
              <a:t>Tác giả: Định Hải</a:t>
            </a:r>
            <a:endParaRPr lang="en-US" sz="2600" b="1" dirty="0">
              <a:solidFill>
                <a:srgbClr val="7030A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9372600" y="1861185"/>
            <a:ext cx="685800" cy="369332"/>
          </a:xfrm>
          <a:prstGeom prst="rect">
            <a:avLst/>
          </a:prstGeom>
          <a:noFill/>
        </p:spPr>
        <p:txBody>
          <a:bodyPr wrap="square" rtlCol="0">
            <a:spAutoFit/>
          </a:bodyPr>
          <a:lstStyle/>
          <a:p>
            <a:r>
              <a:rPr lang="en-US" dirty="0" err="1" smtClean="0"/>
              <a:t>xa</a:t>
            </a:r>
            <a:endParaRPr lang="en-US" dirty="0"/>
          </a:p>
        </p:txBody>
      </p:sp>
      <p:sp>
        <p:nvSpPr>
          <p:cNvPr id="13" name="TextBox 12"/>
          <p:cNvSpPr txBox="1"/>
          <p:nvPr/>
        </p:nvSpPr>
        <p:spPr>
          <a:xfrm>
            <a:off x="7086600" y="791274"/>
            <a:ext cx="45719" cy="369332"/>
          </a:xfrm>
          <a:prstGeom prst="rect">
            <a:avLst/>
          </a:prstGeom>
          <a:noFill/>
        </p:spPr>
        <p:txBody>
          <a:bodyPr wrap="square" rtlCol="0">
            <a:spAutoFit/>
          </a:bodyPr>
          <a:lstStyle/>
          <a:p>
            <a:endParaRPr lang="en-US" dirty="0"/>
          </a:p>
        </p:txBody>
      </p:sp>
      <p:sp>
        <p:nvSpPr>
          <p:cNvPr id="14" name="TextBox 13"/>
          <p:cNvSpPr txBox="1"/>
          <p:nvPr/>
        </p:nvSpPr>
        <p:spPr>
          <a:xfrm>
            <a:off x="3025626" y="594836"/>
            <a:ext cx="4155116" cy="738664"/>
          </a:xfrm>
          <a:prstGeom prst="rect">
            <a:avLst/>
          </a:prstGeom>
          <a:noFill/>
        </p:spPr>
        <p:txBody>
          <a:bodyPr wrap="square" rtlCol="0">
            <a:spAutoFit/>
          </a:bodyPr>
          <a:lstStyle/>
          <a:p>
            <a:r>
              <a:rPr lang="vi-VN" sz="2400" b="1" dirty="0" smtClean="0">
                <a:solidFill>
                  <a:srgbClr val="0070C0"/>
                </a:solidFill>
                <a:latin typeface="Times New Roman" panose="02020603050405020304" pitchFamily="18" charset="0"/>
                <a:cs typeface="Times New Roman" panose="02020603050405020304" pitchFamily="18" charset="0"/>
              </a:rPr>
              <a:t>Bài thơ của tác giả nào?</a:t>
            </a:r>
            <a:endParaRPr lang="en-US" sz="2400" dirty="0"/>
          </a:p>
          <a:p>
            <a:endParaRPr lang="en-US" dirty="0"/>
          </a:p>
        </p:txBody>
      </p:sp>
      <p:sp>
        <p:nvSpPr>
          <p:cNvPr id="15" name="TextBox 14"/>
          <p:cNvSpPr txBox="1"/>
          <p:nvPr/>
        </p:nvSpPr>
        <p:spPr>
          <a:xfrm>
            <a:off x="9384522" y="2529723"/>
            <a:ext cx="685800" cy="369332"/>
          </a:xfrm>
          <a:prstGeom prst="rect">
            <a:avLst/>
          </a:prstGeom>
          <a:noFill/>
        </p:spPr>
        <p:txBody>
          <a:bodyPr wrap="square" rtlCol="0">
            <a:spAutoFit/>
          </a:bodyPr>
          <a:lstStyle/>
          <a:p>
            <a:r>
              <a:rPr lang="en-US" dirty="0" err="1" smtClean="0"/>
              <a:t>xa</a:t>
            </a:r>
            <a:endParaRPr lang="en-US" dirty="0"/>
          </a:p>
        </p:txBody>
      </p:sp>
      <p:sp>
        <p:nvSpPr>
          <p:cNvPr id="16" name="TextBox 15"/>
          <p:cNvSpPr txBox="1"/>
          <p:nvPr/>
        </p:nvSpPr>
        <p:spPr>
          <a:xfrm>
            <a:off x="9395765" y="3268759"/>
            <a:ext cx="685800" cy="369332"/>
          </a:xfrm>
          <a:prstGeom prst="rect">
            <a:avLst/>
          </a:prstGeom>
          <a:noFill/>
        </p:spPr>
        <p:txBody>
          <a:bodyPr wrap="square" rtlCol="0">
            <a:spAutoFit/>
          </a:bodyPr>
          <a:lstStyle/>
          <a:p>
            <a:r>
              <a:rPr lang="en-US" dirty="0" err="1" smtClean="0"/>
              <a:t>xa</a:t>
            </a:r>
            <a:endParaRPr lang="en-US" dirty="0"/>
          </a:p>
        </p:txBody>
      </p:sp>
      <p:sp>
        <p:nvSpPr>
          <p:cNvPr id="17" name="TextBox 16"/>
          <p:cNvSpPr txBox="1"/>
          <p:nvPr/>
        </p:nvSpPr>
        <p:spPr>
          <a:xfrm>
            <a:off x="9372600" y="1306815"/>
            <a:ext cx="685800" cy="369332"/>
          </a:xfrm>
          <a:prstGeom prst="rect">
            <a:avLst/>
          </a:prstGeom>
          <a:noFill/>
        </p:spPr>
        <p:txBody>
          <a:bodyPr wrap="square" rtlCol="0">
            <a:spAutoFit/>
          </a:bodyPr>
          <a:lstStyle/>
          <a:p>
            <a:r>
              <a:rPr lang="en-US" dirty="0" err="1" smtClean="0"/>
              <a:t>xa</a:t>
            </a:r>
            <a:endParaRPr lang="en-US" dirty="0"/>
          </a:p>
        </p:txBody>
      </p:sp>
    </p:spTree>
    <p:extLst>
      <p:ext uri="{BB962C8B-B14F-4D97-AF65-F5344CB8AC3E}">
        <p14:creationId xmlns:p14="http://schemas.microsoft.com/office/powerpoint/2010/main" val="14117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0"/>
                                        <p:tgtEl>
                                          <p:spTgt spid="17">
                                            <p:txEl>
                                              <p:pRg st="0" end="0"/>
                                            </p:txEl>
                                          </p:spTgt>
                                        </p:tgtEl>
                                      </p:cBhvr>
                                    </p:animEffect>
                                    <p:anim calcmode="lin" valueType="num">
                                      <p:cBhvr>
                                        <p:cTn id="8" dur="5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500"/>
                                        <p:tgtEl>
                                          <p:spTgt spid="7">
                                            <p:txEl>
                                              <p:pRg st="0" end="0"/>
                                            </p:txEl>
                                          </p:spTgt>
                                        </p:tgtEl>
                                      </p:cBhvr>
                                    </p:animEffect>
                                    <p:anim calcmode="lin" valueType="num">
                                      <p:cBhvr>
                                        <p:cTn id="15" dur="1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0"/>
                                        <p:tgtEl>
                                          <p:spTgt spid="12">
                                            <p:txEl>
                                              <p:pRg st="0" end="0"/>
                                            </p:txEl>
                                          </p:spTgt>
                                        </p:tgtEl>
                                      </p:cBhvr>
                                    </p:animEffect>
                                    <p:anim calcmode="lin" valueType="num">
                                      <p:cBhvr>
                                        <p:cTn id="22"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5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7">
                                            <p:txEl>
                                              <p:pRg st="0" end="0"/>
                                            </p:txEl>
                                          </p:spTgt>
                                        </p:tgtEl>
                                      </p:cBhvr>
                                    </p:animEffect>
                                    <p:set>
                                      <p:cBhvr>
                                        <p:cTn id="45"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5000"/>
                                        <p:tgtEl>
                                          <p:spTgt spid="15">
                                            <p:txEl>
                                              <p:pRg st="0" end="0"/>
                                            </p:txEl>
                                          </p:spTgt>
                                        </p:tgtEl>
                                      </p:cBhvr>
                                    </p:animEffect>
                                    <p:anim calcmode="lin" valueType="num">
                                      <p:cBhvr>
                                        <p:cTn id="58" dur="5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9" dur="5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fade">
                                      <p:cBhvr>
                                        <p:cTn id="64" dur="1000"/>
                                        <p:tgtEl>
                                          <p:spTgt spid="11"/>
                                        </p:tgtEl>
                                      </p:cBhvr>
                                    </p:animEffect>
                                    <p:anim calcmode="lin" valueType="num">
                                      <p:cBhvr>
                                        <p:cTn id="65" dur="1000" fill="hold"/>
                                        <p:tgtEl>
                                          <p:spTgt spid="11"/>
                                        </p:tgtEl>
                                        <p:attrNameLst>
                                          <p:attrName>ppt_x</p:attrName>
                                        </p:attrNameLst>
                                      </p:cBhvr>
                                      <p:tavLst>
                                        <p:tav tm="0">
                                          <p:val>
                                            <p:strVal val="#ppt_x"/>
                                          </p:val>
                                        </p:tav>
                                        <p:tav tm="100000">
                                          <p:val>
                                            <p:strVal val="#ppt_x"/>
                                          </p:val>
                                        </p:tav>
                                      </p:tavLst>
                                    </p:anim>
                                    <p:anim calcmode="lin" valueType="num">
                                      <p:cBhvr>
                                        <p:cTn id="6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animEffect transition="in" filter="fade">
                                      <p:cBhvr>
                                        <p:cTn id="71" dur="2000"/>
                                        <p:tgtEl>
                                          <p:spTgt spid="16">
                                            <p:txEl>
                                              <p:pRg st="0" end="0"/>
                                            </p:txEl>
                                          </p:spTgt>
                                        </p:tgtEl>
                                      </p:cBhvr>
                                    </p:animEffect>
                                    <p:anim calcmode="lin" valueType="num">
                                      <p:cBhvr>
                                        <p:cTn id="72" dur="2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73" dur="2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5556"/>
          <a:stretch/>
        </p:blipFill>
        <p:spPr>
          <a:xfrm>
            <a:off x="0" y="28730"/>
            <a:ext cx="9144000" cy="6829269"/>
          </a:xfrm>
          <a:prstGeom prst="rect">
            <a:avLst/>
          </a:prstGeom>
        </p:spPr>
      </p:pic>
      <p:sp>
        <p:nvSpPr>
          <p:cNvPr id="3" name="TextBox 2"/>
          <p:cNvSpPr txBox="1"/>
          <p:nvPr/>
        </p:nvSpPr>
        <p:spPr>
          <a:xfrm>
            <a:off x="1295400" y="2920144"/>
            <a:ext cx="6553200" cy="523220"/>
          </a:xfrm>
          <a:prstGeom prst="rect">
            <a:avLst/>
          </a:prstGeom>
          <a:noFill/>
        </p:spPr>
        <p:txBody>
          <a:bodyPr wrap="square" rtlCol="0">
            <a:spAutoFit/>
          </a:bodyPr>
          <a:lstStyle/>
          <a:p>
            <a:pPr algn="ctr"/>
            <a:r>
              <a:rPr lang="vi-VN" sz="2800" b="1" dirty="0" smtClean="0">
                <a:solidFill>
                  <a:srgbClr val="FF0000"/>
                </a:solidFill>
                <a:latin typeface="+mj-lt"/>
              </a:rPr>
              <a:t>Bài thơ nói về điều gì?</a:t>
            </a:r>
            <a:endParaRPr lang="en-US" sz="2800" b="1" dirty="0">
              <a:solidFill>
                <a:srgbClr val="FF0000"/>
              </a:solidFill>
              <a:latin typeface="+mj-lt"/>
            </a:endParaRPr>
          </a:p>
        </p:txBody>
      </p:sp>
      <p:sp>
        <p:nvSpPr>
          <p:cNvPr id="4" name="TextBox 3"/>
          <p:cNvSpPr txBox="1"/>
          <p:nvPr/>
        </p:nvSpPr>
        <p:spPr>
          <a:xfrm>
            <a:off x="9601200" y="2438400"/>
            <a:ext cx="609600" cy="381000"/>
          </a:xfrm>
          <a:prstGeom prst="rect">
            <a:avLst/>
          </a:prstGeom>
          <a:noFill/>
        </p:spPr>
        <p:txBody>
          <a:bodyPr wrap="square" rtlCol="0">
            <a:spAutoFit/>
          </a:bodyPr>
          <a:lstStyle/>
          <a:p>
            <a:r>
              <a:rPr lang="vi-VN" dirty="0" smtClean="0"/>
              <a:t>và</a:t>
            </a:r>
            <a:endParaRPr lang="en-US" dirty="0"/>
          </a:p>
        </p:txBody>
      </p:sp>
      <p:sp>
        <p:nvSpPr>
          <p:cNvPr id="5" name="TextBox 4"/>
          <p:cNvSpPr txBox="1"/>
          <p:nvPr/>
        </p:nvSpPr>
        <p:spPr>
          <a:xfrm>
            <a:off x="1524000" y="2638893"/>
            <a:ext cx="7010400" cy="1200329"/>
          </a:xfrm>
          <a:prstGeom prst="rect">
            <a:avLst/>
          </a:prstGeom>
          <a:noFill/>
        </p:spPr>
        <p:txBody>
          <a:bodyPr wrap="square" rtlCol="0">
            <a:spAutoFit/>
          </a:bodyPr>
          <a:lstStyle/>
          <a:p>
            <a:r>
              <a:rPr lang="vi-VN" sz="2400" dirty="0" smtClean="0">
                <a:latin typeface="+mj-lt"/>
              </a:rPr>
              <a:t>Bài thơ nói về bàn tay cô giáo rất khéo léo luôn yêu thương, chăm sóc các bạn nhỏ như tết tóc, vá áo như tay chị cả, như tay mẹ hiền</a:t>
            </a:r>
            <a:endParaRPr lang="en-US" sz="2400" dirty="0">
              <a:latin typeface="+mj-lt"/>
            </a:endParaRPr>
          </a:p>
        </p:txBody>
      </p:sp>
      <p:sp>
        <p:nvSpPr>
          <p:cNvPr id="6" name="TextBox 5"/>
          <p:cNvSpPr txBox="1"/>
          <p:nvPr/>
        </p:nvSpPr>
        <p:spPr>
          <a:xfrm>
            <a:off x="9526249" y="3458222"/>
            <a:ext cx="609600" cy="381000"/>
          </a:xfrm>
          <a:prstGeom prst="rect">
            <a:avLst/>
          </a:prstGeom>
          <a:noFill/>
        </p:spPr>
        <p:txBody>
          <a:bodyPr wrap="square" rtlCol="0">
            <a:spAutoFit/>
          </a:bodyPr>
          <a:lstStyle/>
          <a:p>
            <a:r>
              <a:rPr lang="vi-VN" dirty="0" smtClean="0"/>
              <a:t>và</a:t>
            </a:r>
            <a:endParaRPr lang="en-US" dirty="0"/>
          </a:p>
        </p:txBody>
      </p:sp>
      <p:sp>
        <p:nvSpPr>
          <p:cNvPr id="7" name="TextBox 6"/>
          <p:cNvSpPr txBox="1"/>
          <p:nvPr/>
        </p:nvSpPr>
        <p:spPr>
          <a:xfrm>
            <a:off x="9526249" y="1799578"/>
            <a:ext cx="609600" cy="381000"/>
          </a:xfrm>
          <a:prstGeom prst="rect">
            <a:avLst/>
          </a:prstGeom>
          <a:noFill/>
        </p:spPr>
        <p:txBody>
          <a:bodyPr wrap="square" rtlCol="0">
            <a:spAutoFit/>
          </a:bodyPr>
          <a:lstStyle/>
          <a:p>
            <a:r>
              <a:rPr lang="vi-VN" dirty="0" smtClean="0"/>
              <a:t>và</a:t>
            </a:r>
            <a:endParaRPr lang="en-US" dirty="0"/>
          </a:p>
        </p:txBody>
      </p:sp>
    </p:spTree>
    <p:extLst>
      <p:ext uri="{BB962C8B-B14F-4D97-AF65-F5344CB8AC3E}">
        <p14:creationId xmlns:p14="http://schemas.microsoft.com/office/powerpoint/2010/main" val="28850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anim calcmode="lin" valueType="num">
                                      <p:cBhvr>
                                        <p:cTn id="22" dur="2000" fill="hold"/>
                                        <p:tgtEl>
                                          <p:spTgt spid="4"/>
                                        </p:tgtEl>
                                        <p:attrNameLst>
                                          <p:attrName>ppt_x</p:attrName>
                                        </p:attrNameLst>
                                      </p:cBhvr>
                                      <p:tavLst>
                                        <p:tav tm="0">
                                          <p:val>
                                            <p:strVal val="#ppt_x"/>
                                          </p:val>
                                        </p:tav>
                                        <p:tav tm="100000">
                                          <p:val>
                                            <p:strVal val="#ppt_x"/>
                                          </p:val>
                                        </p:tav>
                                      </p:tavLst>
                                    </p:anim>
                                    <p:anim calcmode="lin" valueType="num">
                                      <p:cBhvr>
                                        <p:cTn id="23"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250"/>
                                        <p:tgtEl>
                                          <p:spTgt spid="3"/>
                                        </p:tgtEl>
                                      </p:cBhvr>
                                    </p:animEffect>
                                    <p:set>
                                      <p:cBhvr>
                                        <p:cTn id="28" dur="1" fill="hold">
                                          <p:stCondLst>
                                            <p:cond delay="24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2000"/>
                                        <p:tgtEl>
                                          <p:spTgt spid="5">
                                            <p:txEl>
                                              <p:pRg st="0" end="0"/>
                                            </p:txEl>
                                          </p:spTgt>
                                        </p:tgtEl>
                                      </p:cBhvr>
                                    </p:animEffect>
                                    <p:anim calcmode="lin" valueType="num">
                                      <p:cBhvr>
                                        <p:cTn id="3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5"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5000"/>
                                        <p:tgtEl>
                                          <p:spTgt spid="6"/>
                                        </p:tgtEl>
                                      </p:cBhvr>
                                    </p:animEffect>
                                    <p:anim calcmode="lin" valueType="num">
                                      <p:cBhvr>
                                        <p:cTn id="41" dur="15000" fill="hold"/>
                                        <p:tgtEl>
                                          <p:spTgt spid="6"/>
                                        </p:tgtEl>
                                        <p:attrNameLst>
                                          <p:attrName>ppt_x</p:attrName>
                                        </p:attrNameLst>
                                      </p:cBhvr>
                                      <p:tavLst>
                                        <p:tav tm="0">
                                          <p:val>
                                            <p:strVal val="#ppt_x"/>
                                          </p:val>
                                        </p:tav>
                                        <p:tav tm="100000">
                                          <p:val>
                                            <p:strVal val="#ppt_x"/>
                                          </p:val>
                                        </p:tav>
                                      </p:tavLst>
                                    </p:anim>
                                    <p:anim calcmode="lin" valueType="num">
                                      <p:cBhvr>
                                        <p:cTn id="42" dur="15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3900" y="1369367"/>
            <a:ext cx="7620000" cy="5765800"/>
          </a:xfrm>
          <a:prstGeom prst="rect">
            <a:avLst/>
          </a:prstGeom>
        </p:spPr>
      </p:pic>
      <p:sp>
        <p:nvSpPr>
          <p:cNvPr id="6" name="TextBox 5"/>
          <p:cNvSpPr txBox="1"/>
          <p:nvPr/>
        </p:nvSpPr>
        <p:spPr>
          <a:xfrm>
            <a:off x="9448800" y="3733800"/>
            <a:ext cx="838200" cy="369332"/>
          </a:xfrm>
          <a:prstGeom prst="rect">
            <a:avLst/>
          </a:prstGeom>
          <a:noFill/>
        </p:spPr>
        <p:txBody>
          <a:bodyPr wrap="square" rtlCol="0">
            <a:spAutoFit/>
          </a:bodyPr>
          <a:lstStyle/>
          <a:p>
            <a:r>
              <a:rPr lang="vi-VN" dirty="0" smtClean="0"/>
              <a:t>vá</a:t>
            </a:r>
            <a:endParaRPr lang="en-US" dirty="0"/>
          </a:p>
        </p:txBody>
      </p:sp>
      <p:sp>
        <p:nvSpPr>
          <p:cNvPr id="9" name="TextBox 8"/>
          <p:cNvSpPr txBox="1"/>
          <p:nvPr/>
        </p:nvSpPr>
        <p:spPr>
          <a:xfrm>
            <a:off x="2678727" y="1369367"/>
            <a:ext cx="3733800" cy="461665"/>
          </a:xfrm>
          <a:prstGeom prst="rect">
            <a:avLst/>
          </a:prstGeom>
          <a:noFill/>
        </p:spPr>
        <p:txBody>
          <a:bodyPr wrap="square" rtlCol="0">
            <a:sp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Bàn tay cô giáo đã làm gì?</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448800" y="4508907"/>
            <a:ext cx="838200" cy="369332"/>
          </a:xfrm>
          <a:prstGeom prst="rect">
            <a:avLst/>
          </a:prstGeom>
          <a:noFill/>
        </p:spPr>
        <p:txBody>
          <a:bodyPr wrap="square" rtlCol="0">
            <a:spAutoFit/>
          </a:bodyPr>
          <a:lstStyle/>
          <a:p>
            <a:r>
              <a:rPr lang="vi-VN" dirty="0" smtClean="0"/>
              <a:t>vá</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8822"/>
            <a:ext cx="1447800" cy="1402556"/>
          </a:xfrm>
          <a:prstGeom prst="rect">
            <a:avLst/>
          </a:prstGeom>
        </p:spPr>
      </p:pic>
      <p:sp>
        <p:nvSpPr>
          <p:cNvPr id="8" name="TextBox 7"/>
          <p:cNvSpPr txBox="1"/>
          <p:nvPr/>
        </p:nvSpPr>
        <p:spPr>
          <a:xfrm>
            <a:off x="9296400" y="2958693"/>
            <a:ext cx="838200" cy="369332"/>
          </a:xfrm>
          <a:prstGeom prst="rect">
            <a:avLst/>
          </a:prstGeom>
          <a:noFill/>
        </p:spPr>
        <p:txBody>
          <a:bodyPr wrap="square" rtlCol="0">
            <a:spAutoFit/>
          </a:bodyPr>
          <a:lstStyle/>
          <a:p>
            <a:r>
              <a:rPr lang="vi-VN" dirty="0" smtClean="0"/>
              <a:t>vá</a:t>
            </a:r>
            <a:endParaRPr lang="en-US" dirty="0"/>
          </a:p>
        </p:txBody>
      </p:sp>
    </p:spTree>
    <p:extLst>
      <p:ext uri="{BB962C8B-B14F-4D97-AF65-F5344CB8AC3E}">
        <p14:creationId xmlns:p14="http://schemas.microsoft.com/office/powerpoint/2010/main" val="12343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0"/>
                                        <p:tgtEl>
                                          <p:spTgt spid="8"/>
                                        </p:tgtEl>
                                      </p:cBhvr>
                                    </p:animEffect>
                                    <p:anim calcmode="lin" valueType="num">
                                      <p:cBhvr>
                                        <p:cTn id="8" dur="4000" fill="hold"/>
                                        <p:tgtEl>
                                          <p:spTgt spid="8"/>
                                        </p:tgtEl>
                                        <p:attrNameLst>
                                          <p:attrName>ppt_x</p:attrName>
                                        </p:attrNameLst>
                                      </p:cBhvr>
                                      <p:tavLst>
                                        <p:tav tm="0">
                                          <p:val>
                                            <p:strVal val="#ppt_x"/>
                                          </p:val>
                                        </p:tav>
                                        <p:tav tm="100000">
                                          <p:val>
                                            <p:strVal val="#ppt_x"/>
                                          </p:val>
                                        </p:tav>
                                      </p:tavLst>
                                    </p:anim>
                                    <p:anim calcmode="lin" valueType="num">
                                      <p:cBhvr>
                                        <p:cTn id="9" dur="4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4000"/>
                                        <p:tgtEl>
                                          <p:spTgt spid="6"/>
                                        </p:tgtEl>
                                      </p:cBhvr>
                                    </p:animEffect>
                                    <p:anim calcmode="lin" valueType="num">
                                      <p:cBhvr>
                                        <p:cTn id="22" dur="4000" fill="hold"/>
                                        <p:tgtEl>
                                          <p:spTgt spid="6"/>
                                        </p:tgtEl>
                                        <p:attrNameLst>
                                          <p:attrName>ppt_x</p:attrName>
                                        </p:attrNameLst>
                                      </p:cBhvr>
                                      <p:tavLst>
                                        <p:tav tm="0">
                                          <p:val>
                                            <p:strVal val="#ppt_x"/>
                                          </p:val>
                                        </p:tav>
                                        <p:tav tm="100000">
                                          <p:val>
                                            <p:strVal val="#ppt_x"/>
                                          </p:val>
                                        </p:tav>
                                      </p:tavLst>
                                    </p:anim>
                                    <p:anim calcmode="lin" valueType="num">
                                      <p:cBhvr>
                                        <p:cTn id="23" dur="4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500" fill="hold"/>
                                        <p:tgtEl>
                                          <p:spTgt spid="2"/>
                                        </p:tgtEl>
                                        <p:attrNameLst>
                                          <p:attrName>ppt_w</p:attrName>
                                        </p:attrNameLst>
                                      </p:cBhvr>
                                      <p:tavLst>
                                        <p:tav tm="0">
                                          <p:val>
                                            <p:fltVal val="0"/>
                                          </p:val>
                                        </p:tav>
                                        <p:tav tm="100000">
                                          <p:val>
                                            <p:strVal val="#ppt_w"/>
                                          </p:val>
                                        </p:tav>
                                      </p:tavLst>
                                    </p:anim>
                                    <p:anim calcmode="lin" valueType="num">
                                      <p:cBhvr>
                                        <p:cTn id="29" dur="1500" fill="hold"/>
                                        <p:tgtEl>
                                          <p:spTgt spid="2"/>
                                        </p:tgtEl>
                                        <p:attrNameLst>
                                          <p:attrName>ppt_h</p:attrName>
                                        </p:attrNameLst>
                                      </p:cBhvr>
                                      <p:tavLst>
                                        <p:tav tm="0">
                                          <p:val>
                                            <p:fltVal val="0"/>
                                          </p:val>
                                        </p:tav>
                                        <p:tav tm="100000">
                                          <p:val>
                                            <p:strVal val="#ppt_h"/>
                                          </p:val>
                                        </p:tav>
                                      </p:tavLst>
                                    </p:anim>
                                    <p:animEffect transition="in" filter="fade">
                                      <p:cBhvr>
                                        <p:cTn id="30" dur="1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0"/>
                                        <p:tgtEl>
                                          <p:spTgt spid="10"/>
                                        </p:tgtEl>
                                      </p:cBhvr>
                                    </p:animEffect>
                                    <p:anim calcmode="lin" valueType="num">
                                      <p:cBhvr>
                                        <p:cTn id="36" dur="10000" fill="hold"/>
                                        <p:tgtEl>
                                          <p:spTgt spid="10"/>
                                        </p:tgtEl>
                                        <p:attrNameLst>
                                          <p:attrName>ppt_x</p:attrName>
                                        </p:attrNameLst>
                                      </p:cBhvr>
                                      <p:tavLst>
                                        <p:tav tm="0">
                                          <p:val>
                                            <p:strVal val="#ppt_x"/>
                                          </p:val>
                                        </p:tav>
                                        <p:tav tm="100000">
                                          <p:val>
                                            <p:strVal val="#ppt_x"/>
                                          </p:val>
                                        </p:tav>
                                      </p:tavLst>
                                    </p:anim>
                                    <p:anim calcmode="lin" valueType="num">
                                      <p:cBhvr>
                                        <p:cTn id="37" dur="10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0120"/>
          </a:xfrm>
          <a:prstGeom prst="rect">
            <a:avLst/>
          </a:prstGeom>
        </p:spPr>
      </p:pic>
      <p:sp>
        <p:nvSpPr>
          <p:cNvPr id="2" name="TextBox 1"/>
          <p:cNvSpPr txBox="1"/>
          <p:nvPr/>
        </p:nvSpPr>
        <p:spPr>
          <a:xfrm>
            <a:off x="6324600" y="152400"/>
            <a:ext cx="2362200" cy="830997"/>
          </a:xfrm>
          <a:prstGeom prst="rect">
            <a:avLst/>
          </a:prstGeom>
          <a:noFill/>
        </p:spPr>
        <p:txBody>
          <a:bodyPr wrap="squar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Bàn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cô</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giáo</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Tết</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tóc</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cho</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em</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80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0"/>
                                        <p:tgtEl>
                                          <p:spTgt spid="2">
                                            <p:txEl>
                                              <p:pRg st="0" end="0"/>
                                            </p:txEl>
                                          </p:spTgt>
                                        </p:tgtEl>
                                      </p:cBhvr>
                                    </p:animEffect>
                                    <p:anim calcmode="lin" valueType="num">
                                      <p:cBhvr>
                                        <p:cTn id="8" dur="2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500"/>
                                        <p:tgtEl>
                                          <p:spTgt spid="2">
                                            <p:txEl>
                                              <p:pRg st="1" end="1"/>
                                            </p:txEl>
                                          </p:spTgt>
                                        </p:tgtEl>
                                      </p:cBhvr>
                                    </p:animEffect>
                                    <p:anim calcmode="lin" valueType="num">
                                      <p:cBhvr>
                                        <p:cTn id="15" dur="2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2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2" y="0"/>
            <a:ext cx="9144000" cy="68580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756" b="93867" l="10000" r="92600"/>
                    </a14:imgEffect>
                  </a14:imgLayer>
                </a14:imgProps>
              </a:ext>
            </a:extLst>
          </a:blip>
          <a:stretch>
            <a:fillRect/>
          </a:stretch>
        </p:blipFill>
        <p:spPr>
          <a:xfrm>
            <a:off x="1600200" y="2133600"/>
            <a:ext cx="6629400" cy="4972049"/>
          </a:xfrm>
          <a:prstGeom prst="rect">
            <a:avLst/>
          </a:prstGeom>
        </p:spPr>
      </p:pic>
      <p:sp>
        <p:nvSpPr>
          <p:cNvPr id="6" name="TextBox 5"/>
          <p:cNvSpPr txBox="1"/>
          <p:nvPr/>
        </p:nvSpPr>
        <p:spPr>
          <a:xfrm>
            <a:off x="1828800" y="1393508"/>
            <a:ext cx="5219700" cy="492443"/>
          </a:xfrm>
          <a:prstGeom prst="rect">
            <a:avLst/>
          </a:prstGeom>
          <a:noFill/>
        </p:spPr>
        <p:txBody>
          <a:bodyPr wrap="square" rtlCol="0">
            <a:spAutoFit/>
          </a:bodyPr>
          <a:lstStyle/>
          <a:p>
            <a:pPr algn="ctr"/>
            <a:r>
              <a:rPr lang="vi-VN" sz="2600" b="1" dirty="0" smtClean="0">
                <a:solidFill>
                  <a:srgbClr val="0070C0"/>
                </a:solidFill>
                <a:latin typeface="+mj-lt"/>
              </a:rPr>
              <a:t>Mẹ khen bàn tay cô thế nào?</a:t>
            </a:r>
            <a:endParaRPr lang="en-US" sz="2600" b="1" dirty="0">
              <a:solidFill>
                <a:srgbClr val="0070C0"/>
              </a:solidFill>
              <a:latin typeface="+mj-lt"/>
            </a:endParaRPr>
          </a:p>
        </p:txBody>
      </p:sp>
      <p:sp>
        <p:nvSpPr>
          <p:cNvPr id="7" name="TextBox 6"/>
          <p:cNvSpPr txBox="1"/>
          <p:nvPr/>
        </p:nvSpPr>
        <p:spPr>
          <a:xfrm>
            <a:off x="9448800" y="2667000"/>
            <a:ext cx="685800" cy="381000"/>
          </a:xfrm>
          <a:prstGeom prst="rect">
            <a:avLst/>
          </a:prstGeom>
          <a:noFill/>
        </p:spPr>
        <p:txBody>
          <a:bodyPr wrap="square" rtlCol="0">
            <a:spAutoFit/>
          </a:bodyPr>
          <a:lstStyle/>
          <a:p>
            <a:r>
              <a:rPr lang="vi-VN" dirty="0" smtClean="0"/>
              <a:t>Mẹ</a:t>
            </a:r>
            <a:endParaRPr lang="en-US" dirty="0"/>
          </a:p>
        </p:txBody>
      </p:sp>
      <p:sp>
        <p:nvSpPr>
          <p:cNvPr id="8" name="TextBox 7"/>
          <p:cNvSpPr txBox="1"/>
          <p:nvPr/>
        </p:nvSpPr>
        <p:spPr>
          <a:xfrm>
            <a:off x="9448800" y="3733800"/>
            <a:ext cx="685800" cy="381000"/>
          </a:xfrm>
          <a:prstGeom prst="rect">
            <a:avLst/>
          </a:prstGeom>
          <a:noFill/>
        </p:spPr>
        <p:txBody>
          <a:bodyPr wrap="square" rtlCol="0">
            <a:spAutoFit/>
          </a:bodyPr>
          <a:lstStyle/>
          <a:p>
            <a:r>
              <a:rPr lang="vi-VN" dirty="0" smtClean="0"/>
              <a:t>Mẹ</a:t>
            </a:r>
            <a:endParaRPr lang="en-US" dirty="0"/>
          </a:p>
        </p:txBody>
      </p:sp>
    </p:spTree>
    <p:extLst>
      <p:ext uri="{BB962C8B-B14F-4D97-AF65-F5344CB8AC3E}">
        <p14:creationId xmlns:p14="http://schemas.microsoft.com/office/powerpoint/2010/main" val="36010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6000"/>
                                        <p:tgtEl>
                                          <p:spTgt spid="7"/>
                                        </p:tgtEl>
                                      </p:cBhvr>
                                    </p:animEffect>
                                    <p:anim calcmode="lin" valueType="num">
                                      <p:cBhvr>
                                        <p:cTn id="15" dur="6000" fill="hold"/>
                                        <p:tgtEl>
                                          <p:spTgt spid="7"/>
                                        </p:tgtEl>
                                        <p:attrNameLst>
                                          <p:attrName>ppt_x</p:attrName>
                                        </p:attrNameLst>
                                      </p:cBhvr>
                                      <p:tavLst>
                                        <p:tav tm="0">
                                          <p:val>
                                            <p:strVal val="#ppt_x"/>
                                          </p:val>
                                        </p:tav>
                                        <p:tav tm="100000">
                                          <p:val>
                                            <p:strVal val="#ppt_x"/>
                                          </p:val>
                                        </p:tav>
                                      </p:tavLst>
                                    </p:anim>
                                    <p:anim calcmode="lin" valueType="num">
                                      <p:cBhvr>
                                        <p:cTn id="16" dur="6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0"/>
                                        <p:tgtEl>
                                          <p:spTgt spid="8"/>
                                        </p:tgtEl>
                                      </p:cBhvr>
                                    </p:animEffect>
                                    <p:anim calcmode="lin" valueType="num">
                                      <p:cBhvr>
                                        <p:cTn id="27" dur="10000" fill="hold"/>
                                        <p:tgtEl>
                                          <p:spTgt spid="8"/>
                                        </p:tgtEl>
                                        <p:attrNameLst>
                                          <p:attrName>ppt_x</p:attrName>
                                        </p:attrNameLst>
                                      </p:cBhvr>
                                      <p:tavLst>
                                        <p:tav tm="0">
                                          <p:val>
                                            <p:strVal val="#ppt_x"/>
                                          </p:val>
                                        </p:tav>
                                        <p:tav tm="100000">
                                          <p:val>
                                            <p:strVal val="#ppt_x"/>
                                          </p:val>
                                        </p:tav>
                                      </p:tavLst>
                                    </p:anim>
                                    <p:anim calcmode="lin" valueType="num">
                                      <p:cBhvr>
                                        <p:cTn id="28" dur="10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629400" y="152400"/>
            <a:ext cx="2514600" cy="830997"/>
          </a:xfrm>
          <a:prstGeom prst="rect">
            <a:avLst/>
          </a:prstGeom>
          <a:noFill/>
        </p:spPr>
        <p:txBody>
          <a:bodyPr wrap="squar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Về</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nhà</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mẹ</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khen</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cô</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đến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khéo</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97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0"/>
                                        <p:tgtEl>
                                          <p:spTgt spid="4">
                                            <p:txEl>
                                              <p:pRg st="0" end="0"/>
                                            </p:txEl>
                                          </p:spTgt>
                                        </p:tgtEl>
                                      </p:cBhvr>
                                    </p:animEffect>
                                    <p:anim calcmode="lin" valueType="num">
                                      <p:cBhvr>
                                        <p:cTn id="8" dur="2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500"/>
                                        <p:tgtEl>
                                          <p:spTgt spid="4">
                                            <p:txEl>
                                              <p:pRg st="1" end="1"/>
                                            </p:txEl>
                                          </p:spTgt>
                                        </p:tgtEl>
                                      </p:cBhvr>
                                    </p:animEffect>
                                    <p:anim calcmode="lin" valueType="num">
                                      <p:cBhvr>
                                        <p:cTn id="14" dur="2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2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3505200" y="1981200"/>
            <a:ext cx="4495800" cy="2421112"/>
          </a:xfrm>
          <a:prstGeom prst="rect">
            <a:avLst/>
          </a:prstGeom>
          <a:noFill/>
        </p:spPr>
        <p:txBody>
          <a:bodyPr wrap="square" rtlCol="0">
            <a:spAutoFit/>
          </a:bodyPr>
          <a:lstStyle/>
          <a:p>
            <a:pPr>
              <a:lnSpc>
                <a:spcPct val="150000"/>
              </a:lnSpc>
            </a:pPr>
            <a:r>
              <a:rPr lang="vi-VN" sz="2600" b="1" dirty="0" smtClean="0">
                <a:solidFill>
                  <a:srgbClr val="0070C0"/>
                </a:solidFill>
                <a:latin typeface="Times New Roman" panose="02020603050405020304" pitchFamily="18" charset="0"/>
                <a:cs typeface="Times New Roman" panose="02020603050405020304" pitchFamily="18" charset="0"/>
              </a:rPr>
              <a:t>Bàn tay cô giáo</a:t>
            </a:r>
          </a:p>
          <a:p>
            <a:pPr>
              <a:lnSpc>
                <a:spcPct val="150000"/>
              </a:lnSpc>
            </a:pPr>
            <a:r>
              <a:rPr lang="vi-VN" sz="2600" b="1" dirty="0" smtClean="0">
                <a:solidFill>
                  <a:srgbClr val="0070C0"/>
                </a:solidFill>
                <a:latin typeface="Times New Roman" panose="02020603050405020304" pitchFamily="18" charset="0"/>
                <a:cs typeface="Times New Roman" panose="02020603050405020304" pitchFamily="18" charset="0"/>
              </a:rPr>
              <a:t>Tết tóc cho em</a:t>
            </a:r>
          </a:p>
          <a:p>
            <a:pPr>
              <a:lnSpc>
                <a:spcPct val="150000"/>
              </a:lnSpc>
            </a:pPr>
            <a:r>
              <a:rPr lang="vi-VN" sz="2600" b="1" dirty="0" smtClean="0">
                <a:solidFill>
                  <a:srgbClr val="0070C0"/>
                </a:solidFill>
                <a:latin typeface="Times New Roman" panose="02020603050405020304" pitchFamily="18" charset="0"/>
                <a:cs typeface="Times New Roman" panose="02020603050405020304" pitchFamily="18" charset="0"/>
              </a:rPr>
              <a:t>Về nhà mẹ khen</a:t>
            </a:r>
          </a:p>
          <a:p>
            <a:pPr>
              <a:lnSpc>
                <a:spcPct val="150000"/>
              </a:lnSpc>
            </a:pPr>
            <a:r>
              <a:rPr lang="vi-VN" sz="2600" b="1" dirty="0" smtClean="0">
                <a:solidFill>
                  <a:srgbClr val="0070C0"/>
                </a:solidFill>
                <a:latin typeface="Times New Roman" panose="02020603050405020304" pitchFamily="18" charset="0"/>
                <a:cs typeface="Times New Roman" panose="02020603050405020304" pitchFamily="18" charset="0"/>
              </a:rPr>
              <a:t>Tay cô đến khéo</a:t>
            </a:r>
            <a:endParaRPr lang="en-US" sz="26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1200" y="1676400"/>
            <a:ext cx="762000" cy="369332"/>
          </a:xfrm>
          <a:prstGeom prst="rect">
            <a:avLst/>
          </a:prstGeom>
          <a:noFill/>
        </p:spPr>
        <p:txBody>
          <a:bodyPr wrap="square" rtlCol="0">
            <a:spAutoFit/>
          </a:bodyPr>
          <a:lstStyle/>
          <a:p>
            <a:r>
              <a:rPr lang="vi-VN" dirty="0" smtClean="0"/>
              <a:t>và</a:t>
            </a:r>
            <a:endParaRPr lang="en-US" dirty="0"/>
          </a:p>
        </p:txBody>
      </p:sp>
    </p:spTree>
    <p:extLst>
      <p:ext uri="{BB962C8B-B14F-4D97-AF65-F5344CB8AC3E}">
        <p14:creationId xmlns:p14="http://schemas.microsoft.com/office/powerpoint/2010/main" val="142829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500"/>
                                        <p:tgtEl>
                                          <p:spTgt spid="4"/>
                                        </p:tgtEl>
                                      </p:cBhvr>
                                    </p:animEffect>
                                    <p:anim calcmode="lin" valueType="num">
                                      <p:cBhvr>
                                        <p:cTn id="8" dur="11500" fill="hold"/>
                                        <p:tgtEl>
                                          <p:spTgt spid="4"/>
                                        </p:tgtEl>
                                        <p:attrNameLst>
                                          <p:attrName>ppt_x</p:attrName>
                                        </p:attrNameLst>
                                      </p:cBhvr>
                                      <p:tavLst>
                                        <p:tav tm="0">
                                          <p:val>
                                            <p:strVal val="#ppt_x"/>
                                          </p:val>
                                        </p:tav>
                                        <p:tav tm="100000">
                                          <p:val>
                                            <p:strVal val="#ppt_x"/>
                                          </p:val>
                                        </p:tav>
                                      </p:tavLst>
                                    </p:anim>
                                    <p:anim calcmode="lin" valueType="num">
                                      <p:cBhvr>
                                        <p:cTn id="9" dur="1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2500"/>
                                        <p:tgtEl>
                                          <p:spTgt spid="3">
                                            <p:txEl>
                                              <p:pRg st="0" end="0"/>
                                            </p:txEl>
                                          </p:spTgt>
                                        </p:tgtEl>
                                      </p:cBhvr>
                                    </p:animEffect>
                                    <p:anim calcmode="lin" valueType="num">
                                      <p:cBhvr>
                                        <p:cTn id="15" dur="2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2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500"/>
                                        <p:tgtEl>
                                          <p:spTgt spid="3">
                                            <p:txEl>
                                              <p:pRg st="1" end="1"/>
                                            </p:txEl>
                                          </p:spTgt>
                                        </p:tgtEl>
                                      </p:cBhvr>
                                    </p:animEffect>
                                    <p:anim calcmode="lin" valueType="num">
                                      <p:cBhvr>
                                        <p:cTn id="22" dur="2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2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500"/>
                                        <p:tgtEl>
                                          <p:spTgt spid="3">
                                            <p:txEl>
                                              <p:pRg st="2" end="2"/>
                                            </p:txEl>
                                          </p:spTgt>
                                        </p:tgtEl>
                                      </p:cBhvr>
                                    </p:animEffect>
                                    <p:anim calcmode="lin" valueType="num">
                                      <p:cBhvr>
                                        <p:cTn id="29" dur="2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2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anim calcmode="lin" valueType="num">
                                      <p:cBhvr>
                                        <p:cTn id="36"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000" y="1828800"/>
            <a:ext cx="762000" cy="381000"/>
          </a:xfrm>
          <a:prstGeom prst="rect">
            <a:avLst/>
          </a:prstGeom>
          <a:noFill/>
        </p:spPr>
        <p:txBody>
          <a:bodyPr wrap="square" rtlCol="0">
            <a:spAutoFit/>
          </a:bodyPr>
          <a:lstStyle/>
          <a:p>
            <a:r>
              <a:rPr lang="en-US" dirty="0" err="1" smtClean="0"/>
              <a:t>Bàn</a:t>
            </a:r>
            <a:r>
              <a:rPr lang="en-US" dirty="0" smtClean="0"/>
              <a:t> </a:t>
            </a:r>
            <a:endParaRPr lang="en-US" dirty="0"/>
          </a:p>
        </p:txBody>
      </p:sp>
      <p:sp>
        <p:nvSpPr>
          <p:cNvPr id="6" name="TextBox 5"/>
          <p:cNvSpPr txBox="1"/>
          <p:nvPr/>
        </p:nvSpPr>
        <p:spPr>
          <a:xfrm>
            <a:off x="9525000" y="2296551"/>
            <a:ext cx="762000" cy="381000"/>
          </a:xfrm>
          <a:prstGeom prst="rect">
            <a:avLst/>
          </a:prstGeom>
          <a:noFill/>
        </p:spPr>
        <p:txBody>
          <a:bodyPr wrap="square" rtlCol="0">
            <a:spAutoFit/>
          </a:bodyPr>
          <a:lstStyle/>
          <a:p>
            <a:r>
              <a:rPr lang="en-US" dirty="0" err="1" smtClean="0"/>
              <a:t>Bàn</a:t>
            </a:r>
            <a:r>
              <a:rPr lang="en-US" dirty="0" smtClean="0"/>
              <a:t> </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7" y="18738"/>
            <a:ext cx="9144000" cy="68242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1600200" cy="1550194"/>
          </a:xfrm>
          <a:prstGeom prst="rect">
            <a:avLst/>
          </a:prstGeom>
        </p:spPr>
      </p:pic>
      <p:sp>
        <p:nvSpPr>
          <p:cNvPr id="9" name="TextBox 8"/>
          <p:cNvSpPr txBox="1"/>
          <p:nvPr/>
        </p:nvSpPr>
        <p:spPr>
          <a:xfrm>
            <a:off x="2514600" y="1336357"/>
            <a:ext cx="5638800" cy="492443"/>
          </a:xfrm>
          <a:prstGeom prst="rect">
            <a:avLst/>
          </a:prstGeom>
          <a:noFill/>
        </p:spPr>
        <p:txBody>
          <a:bodyPr wrap="square" rtlCol="0">
            <a:spAutoFit/>
          </a:bodyPr>
          <a:lstStyle/>
          <a:p>
            <a:r>
              <a:rPr lang="vi-VN" sz="2600" b="1" dirty="0" smtClean="0">
                <a:solidFill>
                  <a:srgbClr val="FF0000"/>
                </a:solidFill>
                <a:latin typeface="Times New Roman" panose="02020603050405020304" pitchFamily="18" charset="0"/>
                <a:cs typeface="Times New Roman" panose="02020603050405020304" pitchFamily="18" charset="0"/>
              </a:rPr>
              <a:t>Bàn tay cô giáo còn làm gì nữa?</a:t>
            </a:r>
            <a:endParaRPr lang="en-US" sz="26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600" b="99556" l="2600" r="99533"/>
                    </a14:imgEffect>
                  </a14:imgLayer>
                </a14:imgProps>
              </a:ext>
            </a:extLst>
          </a:blip>
          <a:stretch>
            <a:fillRect/>
          </a:stretch>
        </p:blipFill>
        <p:spPr>
          <a:xfrm>
            <a:off x="2133600" y="2487051"/>
            <a:ext cx="5729990" cy="4297491"/>
          </a:xfrm>
          <a:prstGeom prst="rect">
            <a:avLst/>
          </a:prstGeom>
        </p:spPr>
      </p:pic>
    </p:spTree>
    <p:extLst>
      <p:ext uri="{BB962C8B-B14F-4D97-AF65-F5344CB8AC3E}">
        <p14:creationId xmlns:p14="http://schemas.microsoft.com/office/powerpoint/2010/main" val="290276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0"/>
                                        <p:tgtEl>
                                          <p:spTgt spid="2"/>
                                        </p:tgtEl>
                                      </p:cBhvr>
                                    </p:animEffect>
                                    <p:anim calcmode="lin" valueType="num">
                                      <p:cBhvr>
                                        <p:cTn id="15" dur="5000" fill="hold"/>
                                        <p:tgtEl>
                                          <p:spTgt spid="2"/>
                                        </p:tgtEl>
                                        <p:attrNameLst>
                                          <p:attrName>ppt_x</p:attrName>
                                        </p:attrNameLst>
                                      </p:cBhvr>
                                      <p:tavLst>
                                        <p:tav tm="0">
                                          <p:val>
                                            <p:strVal val="#ppt_x"/>
                                          </p:val>
                                        </p:tav>
                                        <p:tav tm="100000">
                                          <p:val>
                                            <p:strVal val="#ppt_x"/>
                                          </p:val>
                                        </p:tav>
                                      </p:tavLst>
                                    </p:anim>
                                    <p:anim calcmode="lin" valueType="num">
                                      <p:cBhvr>
                                        <p:cTn id="16" dur="5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500"/>
                                        <p:tgtEl>
                                          <p:spTgt spid="10"/>
                                        </p:tgtEl>
                                      </p:cBhvr>
                                    </p:animEffect>
                                    <p:anim calcmode="lin" valueType="num">
                                      <p:cBhvr>
                                        <p:cTn id="20" dur="1500" fill="hold"/>
                                        <p:tgtEl>
                                          <p:spTgt spid="10"/>
                                        </p:tgtEl>
                                        <p:attrNameLst>
                                          <p:attrName>ppt_x</p:attrName>
                                        </p:attrNameLst>
                                      </p:cBhvr>
                                      <p:tavLst>
                                        <p:tav tm="0">
                                          <p:val>
                                            <p:strVal val="#ppt_x"/>
                                          </p:val>
                                        </p:tav>
                                        <p:tav tm="100000">
                                          <p:val>
                                            <p:strVal val="#ppt_x"/>
                                          </p:val>
                                        </p:tav>
                                      </p:tavLst>
                                    </p:anim>
                                    <p:anim calcmode="lin" valueType="num">
                                      <p:cBhvr>
                                        <p:cTn id="21" dur="1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250"/>
                                        <p:tgtEl>
                                          <p:spTgt spid="6"/>
                                        </p:tgtEl>
                                      </p:cBhvr>
                                    </p:animEffect>
                                    <p:anim calcmode="lin" valueType="num">
                                      <p:cBhvr>
                                        <p:cTn id="27" dur="10250" fill="hold"/>
                                        <p:tgtEl>
                                          <p:spTgt spid="6"/>
                                        </p:tgtEl>
                                        <p:attrNameLst>
                                          <p:attrName>ppt_x</p:attrName>
                                        </p:attrNameLst>
                                      </p:cBhvr>
                                      <p:tavLst>
                                        <p:tav tm="0">
                                          <p:val>
                                            <p:strVal val="#ppt_x"/>
                                          </p:val>
                                        </p:tav>
                                        <p:tav tm="100000">
                                          <p:val>
                                            <p:strVal val="#ppt_x"/>
                                          </p:val>
                                        </p:tav>
                                      </p:tavLst>
                                    </p:anim>
                                    <p:anim calcmode="lin" valueType="num">
                                      <p:cBhvr>
                                        <p:cTn id="28" dur="102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744" y="-29980"/>
            <a:ext cx="2362200" cy="1569660"/>
          </a:xfrm>
          <a:prstGeom prst="rect">
            <a:avLst/>
          </a:prstGeom>
          <a:noFill/>
        </p:spPr>
        <p:txBody>
          <a:bodyPr wrap="squar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Bàn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cô</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giáo</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Và</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áo</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cho</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em</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Như</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chị</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cả</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Như</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mẹ</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hiền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296400" y="2819400"/>
            <a:ext cx="685800" cy="381000"/>
          </a:xfrm>
          <a:prstGeom prst="rect">
            <a:avLst/>
          </a:prstGeom>
          <a:noFill/>
        </p:spPr>
        <p:txBody>
          <a:bodyPr wrap="square" rtlCol="0">
            <a:spAutoFit/>
          </a:bodyPr>
          <a:lstStyle/>
          <a:p>
            <a:r>
              <a:rPr lang="en-US" dirty="0" err="1" smtClean="0"/>
              <a:t>và</a:t>
            </a:r>
            <a:endParaRPr lang="en-US" dirty="0"/>
          </a:p>
        </p:txBody>
      </p:sp>
    </p:spTree>
    <p:extLst>
      <p:ext uri="{BB962C8B-B14F-4D97-AF65-F5344CB8AC3E}">
        <p14:creationId xmlns:p14="http://schemas.microsoft.com/office/powerpoint/2010/main" val="410441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500"/>
                                        <p:tgtEl>
                                          <p:spTgt spid="3">
                                            <p:txEl>
                                              <p:pRg st="0" end="0"/>
                                            </p:txEl>
                                          </p:spTgt>
                                        </p:tgtEl>
                                      </p:cBhvr>
                                    </p:animEffect>
                                    <p:anim calcmode="lin" valueType="num">
                                      <p:cBhvr>
                                        <p:cTn id="14" dur="2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2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500"/>
                                        <p:tgtEl>
                                          <p:spTgt spid="3">
                                            <p:txEl>
                                              <p:pRg st="1" end="1"/>
                                            </p:txEl>
                                          </p:spTgt>
                                        </p:tgtEl>
                                      </p:cBhvr>
                                    </p:animEffect>
                                    <p:anim calcmode="lin" valueType="num">
                                      <p:cBhvr>
                                        <p:cTn id="20" dur="2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2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500"/>
                                        <p:tgtEl>
                                          <p:spTgt spid="3">
                                            <p:txEl>
                                              <p:pRg st="2" end="2"/>
                                            </p:txEl>
                                          </p:spTgt>
                                        </p:tgtEl>
                                      </p:cBhvr>
                                    </p:animEffect>
                                    <p:anim calcmode="lin" valueType="num">
                                      <p:cBhvr>
                                        <p:cTn id="26" dur="2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2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9500"/>
                            </p:stCondLst>
                            <p:childTnLst>
                              <p:par>
                                <p:cTn id="29" presetID="42" presetClass="entr" presetSubtype="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2500"/>
                                        <p:tgtEl>
                                          <p:spTgt spid="3">
                                            <p:txEl>
                                              <p:pRg st="3" end="3"/>
                                            </p:txEl>
                                          </p:spTgt>
                                        </p:tgtEl>
                                      </p:cBhvr>
                                    </p:animEffect>
                                    <p:anim calcmode="lin" valueType="num">
                                      <p:cBhvr>
                                        <p:cTn id="32" dur="2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2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66800" y="2514600"/>
            <a:ext cx="7010400" cy="369332"/>
          </a:xfrm>
          <a:prstGeom prst="rect">
            <a:avLst/>
          </a:prstGeom>
          <a:noFill/>
        </p:spPr>
        <p:txBody>
          <a:bodyPr wrap="square" rtlCol="0">
            <a:spAutoFit/>
          </a:bodyPr>
          <a:lstStyle/>
          <a:p>
            <a:endParaRPr lang="vi-VN" dirty="0"/>
          </a:p>
        </p:txBody>
      </p:sp>
      <p:sp>
        <p:nvSpPr>
          <p:cNvPr id="4" name="TextBox 3"/>
          <p:cNvSpPr txBox="1"/>
          <p:nvPr/>
        </p:nvSpPr>
        <p:spPr>
          <a:xfrm>
            <a:off x="1219200" y="2362200"/>
            <a:ext cx="5867400" cy="369332"/>
          </a:xfrm>
          <a:prstGeom prst="rect">
            <a:avLst/>
          </a:prstGeom>
          <a:noFill/>
        </p:spPr>
        <p:txBody>
          <a:bodyPr wrap="square" rtlCol="0">
            <a:spAutoFit/>
          </a:bodyPr>
          <a:lstStyle/>
          <a:p>
            <a:endParaRPr lang="en-US"/>
          </a:p>
        </p:txBody>
      </p:sp>
      <p:sp>
        <p:nvSpPr>
          <p:cNvPr id="5" name="TextBox 4"/>
          <p:cNvSpPr txBox="1"/>
          <p:nvPr/>
        </p:nvSpPr>
        <p:spPr>
          <a:xfrm>
            <a:off x="685800" y="2598136"/>
            <a:ext cx="8001000" cy="1938992"/>
          </a:xfrm>
          <a:prstGeom prst="rect">
            <a:avLst/>
          </a:prstGeom>
          <a:noFill/>
        </p:spPr>
        <p:txBody>
          <a:bodyPr wrap="square" rtlCol="0">
            <a:spAutoFit/>
          </a:bodyPr>
          <a:lstStyle/>
          <a:p>
            <a:r>
              <a:rPr lang="en-US" sz="2400" b="1" dirty="0" err="1" smtClean="0">
                <a:solidFill>
                  <a:srgbClr val="7030A0"/>
                </a:solidFill>
                <a:latin typeface="Times New Roman" panose="02020603050405020304" pitchFamily="18" charset="0"/>
                <a:cs typeface="Times New Roman" panose="02020603050405020304" pitchFamily="18" charset="0"/>
              </a:rPr>
              <a:t>Để</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tỏ</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lòng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kính</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trọng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yêu</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thương</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cô</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giáo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con </a:t>
            </a:r>
            <a:r>
              <a:rPr lang="en-US" sz="2400" b="1" dirty="0" err="1" smtClean="0">
                <a:solidFill>
                  <a:srgbClr val="7030A0"/>
                </a:solidFill>
                <a:latin typeface="Times New Roman" panose="02020603050405020304" pitchFamily="18" charset="0"/>
                <a:cs typeface="Times New Roman" panose="02020603050405020304" pitchFamily="18" charset="0"/>
              </a:rPr>
              <a:t>sẽ</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làm</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gì</a:t>
            </a:r>
            <a:r>
              <a:rPr lang="en-US" sz="2400" b="1" dirty="0" smtClean="0">
                <a:solidFill>
                  <a:srgbClr val="7030A0"/>
                </a:solidFill>
                <a:latin typeface="Times New Roman" panose="02020603050405020304" pitchFamily="18" charset="0"/>
                <a:cs typeface="Times New Roman" panose="02020603050405020304" pitchFamily="18" charset="0"/>
              </a:rPr>
              <a:t>?</a:t>
            </a:r>
          </a:p>
          <a:p>
            <a:pPr>
              <a:lnSpc>
                <a:spcPct val="200000"/>
              </a:lnSpc>
            </a:pP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Các</a:t>
            </a:r>
            <a:r>
              <a:rPr lang="en-US" sz="2400" b="1" dirty="0" smtClean="0">
                <a:solidFill>
                  <a:srgbClr val="0070C0"/>
                </a:solidFill>
                <a:latin typeface="Times New Roman" panose="02020603050405020304" pitchFamily="18" charset="0"/>
                <a:cs typeface="Times New Roman" panose="02020603050405020304" pitchFamily="18" charset="0"/>
              </a:rPr>
              <a:t> con </a:t>
            </a:r>
            <a:r>
              <a:rPr lang="en-US" sz="2400" b="1" dirty="0" err="1" smtClean="0">
                <a:solidFill>
                  <a:srgbClr val="0070C0"/>
                </a:solidFill>
                <a:latin typeface="Times New Roman" panose="02020603050405020304" pitchFamily="18" charset="0"/>
                <a:cs typeface="Times New Roman" panose="02020603050405020304" pitchFamily="18" charset="0"/>
              </a:rPr>
              <a:t>phải</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lễ</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phép</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ngoan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ngoãn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chăm</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học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biết</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vâng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lời</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ông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bà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bố</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mẹ</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và</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các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cô</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để</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không</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làm</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cho</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các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cô</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buồn</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nhé</a:t>
            </a:r>
            <a:r>
              <a:rPr lang="en-US" sz="2400" b="1" dirty="0" smtClean="0">
                <a:solidFill>
                  <a:srgbClr val="0070C0"/>
                </a:solidFill>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134600" y="2598136"/>
            <a:ext cx="685800" cy="369332"/>
          </a:xfrm>
          <a:prstGeom prst="rect">
            <a:avLst/>
          </a:prstGeom>
          <a:noFill/>
        </p:spPr>
        <p:txBody>
          <a:bodyPr wrap="square" rtlCol="0">
            <a:spAutoFit/>
          </a:bodyPr>
          <a:lstStyle/>
          <a:p>
            <a:r>
              <a:rPr lang="en-US" dirty="0" smtClean="0"/>
              <a:t>Con </a:t>
            </a:r>
            <a:endParaRPr lang="en-US" dirty="0"/>
          </a:p>
        </p:txBody>
      </p:sp>
      <p:sp>
        <p:nvSpPr>
          <p:cNvPr id="7" name="TextBox 6"/>
          <p:cNvSpPr txBox="1"/>
          <p:nvPr/>
        </p:nvSpPr>
        <p:spPr>
          <a:xfrm>
            <a:off x="10147092" y="3429000"/>
            <a:ext cx="685800" cy="369332"/>
          </a:xfrm>
          <a:prstGeom prst="rect">
            <a:avLst/>
          </a:prstGeom>
          <a:noFill/>
        </p:spPr>
        <p:txBody>
          <a:bodyPr wrap="square" rtlCol="0">
            <a:spAutoFit/>
          </a:bodyPr>
          <a:lstStyle/>
          <a:p>
            <a:r>
              <a:rPr lang="en-US" dirty="0" smtClean="0"/>
              <a:t>Con </a:t>
            </a:r>
            <a:endParaRPr lang="en-US" dirty="0"/>
          </a:p>
        </p:txBody>
      </p:sp>
    </p:spTree>
    <p:extLst>
      <p:ext uri="{BB962C8B-B14F-4D97-AF65-F5344CB8AC3E}">
        <p14:creationId xmlns:p14="http://schemas.microsoft.com/office/powerpoint/2010/main" val="196034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500"/>
                                        <p:tgtEl>
                                          <p:spTgt spid="5">
                                            <p:txEl>
                                              <p:pRg st="0" end="0"/>
                                            </p:txEl>
                                          </p:spTgt>
                                        </p:tgtEl>
                                      </p:cBhvr>
                                    </p:animEffect>
                                    <p:anim calcmode="lin" valueType="num">
                                      <p:cBhvr>
                                        <p:cTn id="8"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8000"/>
                                        <p:tgtEl>
                                          <p:spTgt spid="6"/>
                                        </p:tgtEl>
                                      </p:cBhvr>
                                    </p:animEffect>
                                    <p:anim calcmode="lin" valueType="num">
                                      <p:cBhvr>
                                        <p:cTn id="15" dur="8000" fill="hold"/>
                                        <p:tgtEl>
                                          <p:spTgt spid="6"/>
                                        </p:tgtEl>
                                        <p:attrNameLst>
                                          <p:attrName>ppt_x</p:attrName>
                                        </p:attrNameLst>
                                      </p:cBhvr>
                                      <p:tavLst>
                                        <p:tav tm="0">
                                          <p:val>
                                            <p:strVal val="#ppt_x"/>
                                          </p:val>
                                        </p:tav>
                                        <p:tav tm="100000">
                                          <p:val>
                                            <p:strVal val="#ppt_x"/>
                                          </p:val>
                                        </p:tav>
                                      </p:tavLst>
                                    </p:anim>
                                    <p:anim calcmode="lin" valueType="num">
                                      <p:cBhvr>
                                        <p:cTn id="16" dur="8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3500"/>
                                        <p:tgtEl>
                                          <p:spTgt spid="7"/>
                                        </p:tgtEl>
                                      </p:cBhvr>
                                    </p:animEffect>
                                    <p:anim calcmode="lin" valueType="num">
                                      <p:cBhvr>
                                        <p:cTn id="29" dur="13500" fill="hold"/>
                                        <p:tgtEl>
                                          <p:spTgt spid="7"/>
                                        </p:tgtEl>
                                        <p:attrNameLst>
                                          <p:attrName>ppt_x</p:attrName>
                                        </p:attrNameLst>
                                      </p:cBhvr>
                                      <p:tavLst>
                                        <p:tav tm="0">
                                          <p:val>
                                            <p:strVal val="#ppt_x"/>
                                          </p:val>
                                        </p:tav>
                                        <p:tav tm="100000">
                                          <p:val>
                                            <p:strVal val="#ppt_x"/>
                                          </p:val>
                                        </p:tav>
                                      </p:tavLst>
                                    </p:anim>
                                    <p:anim calcmode="lin" valueType="num">
                                      <p:cBhvr>
                                        <p:cTn id="30" dur="13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3414863439079576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9986"/>
            <a:ext cx="9161863" cy="6838014"/>
          </a:xfrm>
          <a:prstGeom prst="rect">
            <a:avLst/>
          </a:prstGeom>
        </p:spPr>
      </p:pic>
    </p:spTree>
    <p:extLst>
      <p:ext uri="{BB962C8B-B14F-4D97-AF65-F5344CB8AC3E}">
        <p14:creationId xmlns:p14="http://schemas.microsoft.com/office/powerpoint/2010/main" val="959945039"/>
      </p:ext>
    </p:extLst>
  </p:cSld>
  <p:clrMapOvr>
    <a:masterClrMapping/>
  </p:clrMapOvr>
  <mc:AlternateContent xmlns:mc="http://schemas.openxmlformats.org/markup-compatibility/2006" xmlns:p14="http://schemas.microsoft.com/office/powerpoint/2010/main">
    <mc:Choice Requires="p14">
      <p:transition spd="slow" p14:dur="2000" advClick="0" advTm="52000"/>
    </mc:Choice>
    <mc:Fallback xmlns="">
      <p:transition spd="slow" advClick="0"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833" r="5000"/>
          <a:stretch/>
        </p:blipFill>
        <p:spPr>
          <a:xfrm>
            <a:off x="0" y="0"/>
            <a:ext cx="9296400" cy="6858000"/>
          </a:xfrm>
          <a:prstGeom prst="rect">
            <a:avLst/>
          </a:prstGeom>
        </p:spPr>
      </p:pic>
      <p:sp>
        <p:nvSpPr>
          <p:cNvPr id="5" name="TextBox 4"/>
          <p:cNvSpPr txBox="1"/>
          <p:nvPr/>
        </p:nvSpPr>
        <p:spPr>
          <a:xfrm>
            <a:off x="9601200" y="1066800"/>
            <a:ext cx="762000" cy="369332"/>
          </a:xfrm>
          <a:prstGeom prst="rect">
            <a:avLst/>
          </a:prstGeom>
          <a:noFill/>
        </p:spPr>
        <p:txBody>
          <a:bodyPr wrap="square" rtlCol="0">
            <a:spAutoFit/>
          </a:bodyPr>
          <a:lstStyle/>
          <a:p>
            <a:r>
              <a:rPr lang="en-US" dirty="0" err="1" smtClean="0"/>
              <a:t>và</a:t>
            </a:r>
            <a:endParaRPr lang="en-US" dirty="0"/>
          </a:p>
        </p:txBody>
      </p:sp>
    </p:spTree>
    <p:extLst>
      <p:ext uri="{BB962C8B-B14F-4D97-AF65-F5344CB8AC3E}">
        <p14:creationId xmlns:p14="http://schemas.microsoft.com/office/powerpoint/2010/main" val="10329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000"/>
                                        <p:tgtEl>
                                          <p:spTgt spid="5"/>
                                        </p:tgtEl>
                                      </p:cBhvr>
                                    </p:animEffect>
                                    <p:anim calcmode="lin" valueType="num">
                                      <p:cBhvr>
                                        <p:cTn id="8" dur="11000" fill="hold"/>
                                        <p:tgtEl>
                                          <p:spTgt spid="5"/>
                                        </p:tgtEl>
                                        <p:attrNameLst>
                                          <p:attrName>ppt_x</p:attrName>
                                        </p:attrNameLst>
                                      </p:cBhvr>
                                      <p:tavLst>
                                        <p:tav tm="0">
                                          <p:val>
                                            <p:strVal val="#ppt_x"/>
                                          </p:val>
                                        </p:tav>
                                        <p:tav tm="100000">
                                          <p:val>
                                            <p:strVal val="#ppt_x"/>
                                          </p:val>
                                        </p:tav>
                                      </p:tavLst>
                                    </p:anim>
                                    <p:anim calcmode="lin" valueType="num">
                                      <p:cBhvr>
                                        <p:cTn id="9" dur="1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1774"/>
          </a:xfrm>
          <a:prstGeom prst="rect">
            <a:avLst/>
          </a:prstGeom>
        </p:spPr>
      </p:pic>
      <p:sp>
        <p:nvSpPr>
          <p:cNvPr id="3" name="TextBox 2"/>
          <p:cNvSpPr txBox="1"/>
          <p:nvPr/>
        </p:nvSpPr>
        <p:spPr>
          <a:xfrm>
            <a:off x="2514600" y="2286000"/>
            <a:ext cx="4800600" cy="1481175"/>
          </a:xfrm>
          <a:prstGeom prst="rect">
            <a:avLst/>
          </a:prstGeom>
          <a:noFill/>
        </p:spPr>
        <p:txBody>
          <a:bodyPr wrap="square" rtlCol="0">
            <a:spAutoFit/>
          </a:bodyPr>
          <a:lstStyle/>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XIN CHÀO VÀ HẸN GẶP LẠI CÁC CON </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601200" y="1905000"/>
            <a:ext cx="685800" cy="369332"/>
          </a:xfrm>
          <a:prstGeom prst="rect">
            <a:avLst/>
          </a:prstGeom>
          <a:noFill/>
        </p:spPr>
        <p:txBody>
          <a:bodyPr wrap="square" rtlCol="0">
            <a:spAutoFit/>
          </a:bodyPr>
          <a:lstStyle/>
          <a:p>
            <a:r>
              <a:rPr lang="en-US" dirty="0" smtClean="0"/>
              <a:t>VÀ</a:t>
            </a:r>
            <a:endParaRPr lang="en-US" dirty="0"/>
          </a:p>
        </p:txBody>
      </p:sp>
      <p:sp>
        <p:nvSpPr>
          <p:cNvPr id="5" name="TextBox 4"/>
          <p:cNvSpPr txBox="1"/>
          <p:nvPr/>
        </p:nvSpPr>
        <p:spPr>
          <a:xfrm>
            <a:off x="9679898" y="3067362"/>
            <a:ext cx="685800" cy="369332"/>
          </a:xfrm>
          <a:prstGeom prst="rect">
            <a:avLst/>
          </a:prstGeom>
          <a:noFill/>
        </p:spPr>
        <p:txBody>
          <a:bodyPr wrap="square" rtlCol="0">
            <a:spAutoFit/>
          </a:bodyPr>
          <a:lstStyle/>
          <a:p>
            <a:r>
              <a:rPr lang="en-US" dirty="0" smtClean="0"/>
              <a:t>VÀ</a:t>
            </a:r>
            <a:endParaRPr lang="en-US" dirty="0"/>
          </a:p>
        </p:txBody>
      </p:sp>
    </p:spTree>
    <p:extLst>
      <p:ext uri="{BB962C8B-B14F-4D97-AF65-F5344CB8AC3E}">
        <p14:creationId xmlns:p14="http://schemas.microsoft.com/office/powerpoint/2010/main" val="99783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0"/>
                                        <p:tgtEl>
                                          <p:spTgt spid="4"/>
                                        </p:tgtEl>
                                      </p:cBhvr>
                                    </p:animEffect>
                                    <p:anim calcmode="lin" valueType="num">
                                      <p:cBhvr>
                                        <p:cTn id="8" dur="15000" fill="hold"/>
                                        <p:tgtEl>
                                          <p:spTgt spid="4"/>
                                        </p:tgtEl>
                                        <p:attrNameLst>
                                          <p:attrName>ppt_x</p:attrName>
                                        </p:attrNameLst>
                                      </p:cBhvr>
                                      <p:tavLst>
                                        <p:tav tm="0">
                                          <p:val>
                                            <p:strVal val="#ppt_x"/>
                                          </p:val>
                                        </p:tav>
                                        <p:tav tm="100000">
                                          <p:val>
                                            <p:strVal val="#ppt_x"/>
                                          </p:val>
                                        </p:tav>
                                      </p:tavLst>
                                    </p:anim>
                                    <p:anim calcmode="lin" valueType="num">
                                      <p:cBhvr>
                                        <p:cTn id="9" dur="15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0"/>
                                        <p:tgtEl>
                                          <p:spTgt spid="5"/>
                                        </p:tgtEl>
                                      </p:cBhvr>
                                    </p:animEffect>
                                    <p:anim calcmode="lin" valueType="num">
                                      <p:cBhvr>
                                        <p:cTn id="22" dur="10000" fill="hold"/>
                                        <p:tgtEl>
                                          <p:spTgt spid="5"/>
                                        </p:tgtEl>
                                        <p:attrNameLst>
                                          <p:attrName>ppt_x</p:attrName>
                                        </p:attrNameLst>
                                      </p:cBhvr>
                                      <p:tavLst>
                                        <p:tav tm="0">
                                          <p:val>
                                            <p:strVal val="#ppt_x"/>
                                          </p:val>
                                        </p:tav>
                                        <p:tav tm="100000">
                                          <p:val>
                                            <p:strVal val="#ppt_x"/>
                                          </p:val>
                                        </p:tav>
                                      </p:tavLst>
                                    </p:anim>
                                    <p:anim calcmode="lin" valueType="num">
                                      <p:cBhvr>
                                        <p:cTn id="23" dur="10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2"/>
            <a:ext cx="9144000" cy="6858000"/>
          </a:xfrm>
          <a:prstGeom prst="rect">
            <a:avLst/>
          </a:prstGeom>
        </p:spPr>
      </p:pic>
      <p:sp>
        <p:nvSpPr>
          <p:cNvPr id="3" name="TextBox 2"/>
          <p:cNvSpPr txBox="1"/>
          <p:nvPr/>
        </p:nvSpPr>
        <p:spPr>
          <a:xfrm>
            <a:off x="2438400" y="2695306"/>
            <a:ext cx="4530407" cy="523220"/>
          </a:xfrm>
          <a:prstGeom prst="rect">
            <a:avLst/>
          </a:prstGeom>
          <a:noFill/>
        </p:spPr>
        <p:txBody>
          <a:bodyPr wrap="none" rtlCol="0">
            <a:spAutoFit/>
          </a:bodyPr>
          <a:lstStyle/>
          <a:p>
            <a:r>
              <a:rPr lang="vi-VN" sz="2800" b="1" dirty="0" smtClean="0">
                <a:solidFill>
                  <a:srgbClr val="FF0000"/>
                </a:solidFill>
                <a:latin typeface="Times New Roman" panose="02020603050405020304" pitchFamily="18" charset="0"/>
                <a:cs typeface="Times New Roman" panose="02020603050405020304" pitchFamily="18" charset="0"/>
              </a:rPr>
              <a:t>Các con vừa hát b</a:t>
            </a:r>
            <a:r>
              <a:rPr lang="en-US" sz="2800" b="1" dirty="0" err="1" smtClean="0">
                <a:solidFill>
                  <a:srgbClr val="FF0000"/>
                </a:solidFill>
                <a:latin typeface="Times New Roman" panose="02020603050405020304" pitchFamily="18" charset="0"/>
                <a:cs typeface="Times New Roman" panose="02020603050405020304" pitchFamily="18" charset="0"/>
              </a:rPr>
              <a: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hát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gì</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00400" y="3204029"/>
            <a:ext cx="5486400" cy="523220"/>
          </a:xfrm>
          <a:prstGeom prst="rect">
            <a:avLst/>
          </a:prstGeom>
          <a:noFill/>
        </p:spPr>
        <p:txBody>
          <a:bodyPr wrap="square" rtlCol="0">
            <a:spAutoFit/>
          </a:bodyPr>
          <a:lstStyle/>
          <a:p>
            <a:r>
              <a:rPr lang="en-US" sz="2800" b="1" dirty="0" err="1" smtClean="0">
                <a:solidFill>
                  <a:srgbClr val="0070C0"/>
                </a:solidFill>
                <a:latin typeface="Times New Roman" panose="02020603050405020304" pitchFamily="18" charset="0"/>
                <a:cs typeface="Times New Roman" panose="02020603050405020304" pitchFamily="18" charset="0"/>
              </a:rPr>
              <a:t>Bài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hát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nói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về</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ai</a:t>
            </a:r>
            <a:r>
              <a:rPr lang="en-US" sz="2800" b="1" dirty="0" smtClean="0">
                <a:solidFill>
                  <a:srgbClr val="0070C0"/>
                </a:solidFill>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906000" y="2362200"/>
            <a:ext cx="1524000" cy="369332"/>
          </a:xfrm>
          <a:prstGeom prst="rect">
            <a:avLst/>
          </a:prstGeom>
          <a:noFill/>
        </p:spPr>
        <p:txBody>
          <a:bodyPr wrap="square" rtlCol="0">
            <a:spAutoFit/>
          </a:bodyPr>
          <a:lstStyle/>
          <a:p>
            <a:r>
              <a:rPr lang="en-US" dirty="0" err="1" smtClean="0"/>
              <a:t>bài</a:t>
            </a:r>
            <a:endParaRPr lang="en-US" dirty="0"/>
          </a:p>
        </p:txBody>
      </p:sp>
      <p:sp>
        <p:nvSpPr>
          <p:cNvPr id="6" name="TextBox 5"/>
          <p:cNvSpPr txBox="1"/>
          <p:nvPr/>
        </p:nvSpPr>
        <p:spPr>
          <a:xfrm>
            <a:off x="9906000" y="2716292"/>
            <a:ext cx="1524000" cy="369332"/>
          </a:xfrm>
          <a:prstGeom prst="rect">
            <a:avLst/>
          </a:prstGeom>
          <a:noFill/>
        </p:spPr>
        <p:txBody>
          <a:bodyPr wrap="square" rtlCol="0">
            <a:spAutoFit/>
          </a:bodyPr>
          <a:lstStyle/>
          <a:p>
            <a:r>
              <a:rPr lang="en-US" dirty="0" err="1" smtClean="0"/>
              <a:t>bài</a:t>
            </a:r>
            <a:endParaRPr lang="en-US" dirty="0"/>
          </a:p>
        </p:txBody>
      </p:sp>
    </p:spTree>
    <p:extLst>
      <p:ext uri="{BB962C8B-B14F-4D97-AF65-F5344CB8AC3E}">
        <p14:creationId xmlns:p14="http://schemas.microsoft.com/office/powerpoint/2010/main" val="360756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34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750"/>
                                        <p:tgtEl>
                                          <p:spTgt spid="5"/>
                                        </p:tgtEl>
                                      </p:cBhvr>
                                    </p:animEffect>
                                    <p:anim calcmode="lin" valueType="num">
                                      <p:cBhvr>
                                        <p:cTn id="13" dur="10750" fill="hold"/>
                                        <p:tgtEl>
                                          <p:spTgt spid="5"/>
                                        </p:tgtEl>
                                        <p:attrNameLst>
                                          <p:attrName>ppt_x</p:attrName>
                                        </p:attrNameLst>
                                      </p:cBhvr>
                                      <p:tavLst>
                                        <p:tav tm="0">
                                          <p:val>
                                            <p:strVal val="#ppt_x"/>
                                          </p:val>
                                        </p:tav>
                                        <p:tav tm="100000">
                                          <p:val>
                                            <p:strVal val="#ppt_x"/>
                                          </p:val>
                                        </p:tav>
                                      </p:tavLst>
                                    </p:anim>
                                    <p:anim calcmode="lin" valueType="num">
                                      <p:cBhvr>
                                        <p:cTn id="14" dur="10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34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750"/>
                                        <p:tgtEl>
                                          <p:spTgt spid="6"/>
                                        </p:tgtEl>
                                      </p:cBhvr>
                                    </p:animEffect>
                                    <p:anim calcmode="lin" valueType="num">
                                      <p:cBhvr>
                                        <p:cTn id="30" dur="10750" fill="hold"/>
                                        <p:tgtEl>
                                          <p:spTgt spid="6"/>
                                        </p:tgtEl>
                                        <p:attrNameLst>
                                          <p:attrName>ppt_x</p:attrName>
                                        </p:attrNameLst>
                                      </p:cBhvr>
                                      <p:tavLst>
                                        <p:tav tm="0">
                                          <p:val>
                                            <p:strVal val="#ppt_x"/>
                                          </p:val>
                                        </p:tav>
                                        <p:tav tm="100000">
                                          <p:val>
                                            <p:strVal val="#ppt_x"/>
                                          </p:val>
                                        </p:tav>
                                      </p:tavLst>
                                    </p:anim>
                                    <p:anim calcmode="lin" valueType="num">
                                      <p:cBhvr>
                                        <p:cTn id="31" dur="10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102"/>
            <a:ext cx="9144000" cy="6953102"/>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2452" y="3124200"/>
            <a:ext cx="4651948" cy="351997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600" b="99556" l="2600" r="99533"/>
                    </a14:imgEffect>
                  </a14:imgLayer>
                </a14:imgProps>
              </a:ext>
            </a:extLst>
          </a:blip>
          <a:stretch>
            <a:fillRect/>
          </a:stretch>
        </p:blipFill>
        <p:spPr>
          <a:xfrm>
            <a:off x="4724400" y="3581400"/>
            <a:ext cx="3911997" cy="2933997"/>
          </a:xfrm>
          <a:prstGeom prst="rect">
            <a:avLst/>
          </a:prstGeom>
        </p:spPr>
      </p:pic>
      <p:sp>
        <p:nvSpPr>
          <p:cNvPr id="4" name="TextBox 3"/>
          <p:cNvSpPr txBox="1"/>
          <p:nvPr/>
        </p:nvSpPr>
        <p:spPr>
          <a:xfrm>
            <a:off x="1485900" y="50192"/>
            <a:ext cx="6172200" cy="3877985"/>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BÀN TAY CÔ GIÁO</a:t>
            </a:r>
          </a:p>
          <a:p>
            <a:pPr algn="ctr"/>
            <a:r>
              <a:rPr lang="vi-VN" b="1" dirty="0" smtClean="0">
                <a:solidFill>
                  <a:srgbClr val="FF0000"/>
                </a:solidFill>
                <a:latin typeface="Times New Roman" panose="02020603050405020304" pitchFamily="18" charset="0"/>
                <a:cs typeface="Times New Roman" panose="02020603050405020304" pitchFamily="18" charset="0"/>
              </a:rPr>
              <a:t>                                                              </a:t>
            </a:r>
            <a:r>
              <a:rPr lang="vi-VN" b="1" dirty="0" smtClean="0">
                <a:solidFill>
                  <a:srgbClr val="7030A0"/>
                </a:solidFill>
                <a:latin typeface="Times New Roman" panose="02020603050405020304" pitchFamily="18" charset="0"/>
                <a:cs typeface="Times New Roman" panose="02020603050405020304" pitchFamily="18" charset="0"/>
              </a:rPr>
              <a:t>Tác giả: Định Hải</a:t>
            </a:r>
            <a:endParaRPr lang="en-US" b="1" dirty="0" smtClean="0">
              <a:solidFill>
                <a:srgbClr val="7030A0"/>
              </a:solidFill>
              <a:latin typeface="Times New Roman" panose="02020603050405020304" pitchFamily="18" charset="0"/>
              <a:cs typeface="Times New Roman" panose="02020603050405020304" pitchFamily="18" charset="0"/>
            </a:endParaRPr>
          </a:p>
          <a:p>
            <a:pPr algn="ct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endParaRPr lang="en-US" sz="24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khen</a:t>
            </a:r>
            <a:endParaRPr lang="en-US" sz="24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khéo</a:t>
            </a:r>
            <a:endParaRPr lang="en-US" sz="2400" dirty="0" smtClean="0">
              <a:latin typeface="Times New Roman" panose="02020603050405020304" pitchFamily="18" charset="0"/>
              <a:cs typeface="Times New Roman" panose="02020603050405020304" pitchFamily="18" charset="0"/>
            </a:endParaRPr>
          </a:p>
          <a:p>
            <a:pPr algn="ctr"/>
            <a:endParaRPr lang="en-US" sz="1200" dirty="0">
              <a:solidFill>
                <a:srgbClr val="FF0000"/>
              </a:solidFill>
              <a:latin typeface="Times New Roman" panose="02020603050405020304" pitchFamily="18" charset="0"/>
              <a:cs typeface="Times New Roman" panose="02020603050405020304" pitchFamily="18" charset="0"/>
            </a:endParaRPr>
          </a:p>
          <a:p>
            <a:pPr algn="ct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giáo</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endParaRPr lang="en-US" sz="24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mẹ</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hiền</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448800" y="3733800"/>
            <a:ext cx="838200" cy="369332"/>
          </a:xfrm>
          <a:prstGeom prst="rect">
            <a:avLst/>
          </a:prstGeom>
          <a:noFill/>
        </p:spPr>
        <p:txBody>
          <a:bodyPr wrap="square" rtlCol="0">
            <a:spAutoFit/>
          </a:bodyPr>
          <a:lstStyle/>
          <a:p>
            <a:r>
              <a:rPr lang="vi-VN" dirty="0" smtClean="0"/>
              <a:t>vá</a:t>
            </a:r>
            <a:endParaRPr lang="en-US" dirty="0"/>
          </a:p>
        </p:txBody>
      </p:sp>
    </p:spTree>
    <p:extLst>
      <p:ext uri="{BB962C8B-B14F-4D97-AF65-F5344CB8AC3E}">
        <p14:creationId xmlns:p14="http://schemas.microsoft.com/office/powerpoint/2010/main" val="17416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0"/>
                                        <p:tgtEl>
                                          <p:spTgt spid="4">
                                            <p:txEl>
                                              <p:pRg st="0" end="0"/>
                                            </p:txEl>
                                          </p:spTgt>
                                        </p:tgtEl>
                                      </p:cBhvr>
                                    </p:animEffect>
                                    <p:anim calcmode="lin" valueType="num">
                                      <p:cBhvr>
                                        <p:cTn id="8" dur="2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500"/>
                                        <p:tgtEl>
                                          <p:spTgt spid="4">
                                            <p:txEl>
                                              <p:pRg st="1" end="1"/>
                                            </p:txEl>
                                          </p:spTgt>
                                        </p:tgtEl>
                                      </p:cBhvr>
                                    </p:animEffect>
                                    <p:anim calcmode="lin" valueType="num">
                                      <p:cBhvr>
                                        <p:cTn id="14" dur="2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2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2500"/>
                                        <p:tgtEl>
                                          <p:spTgt spid="4">
                                            <p:txEl>
                                              <p:pRg st="2" end="2"/>
                                            </p:txEl>
                                          </p:spTgt>
                                        </p:tgtEl>
                                      </p:cBhvr>
                                    </p:animEffect>
                                    <p:anim calcmode="lin" valueType="num">
                                      <p:cBhvr>
                                        <p:cTn id="20" dur="2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2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2500"/>
                                        <p:tgtEl>
                                          <p:spTgt spid="4">
                                            <p:txEl>
                                              <p:pRg st="3" end="3"/>
                                            </p:txEl>
                                          </p:spTgt>
                                        </p:tgtEl>
                                      </p:cBhvr>
                                    </p:animEffect>
                                    <p:anim calcmode="lin" valueType="num">
                                      <p:cBhvr>
                                        <p:cTn id="26" dur="2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2500"/>
                                        <p:tgtEl>
                                          <p:spTgt spid="4">
                                            <p:txEl>
                                              <p:pRg st="4" end="4"/>
                                            </p:txEl>
                                          </p:spTgt>
                                        </p:tgtEl>
                                      </p:cBhvr>
                                    </p:animEffect>
                                    <p:anim calcmode="lin" valueType="num">
                                      <p:cBhvr>
                                        <p:cTn id="32" dur="2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2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2500"/>
                                        <p:tgtEl>
                                          <p:spTgt spid="4">
                                            <p:txEl>
                                              <p:pRg st="5" end="5"/>
                                            </p:txEl>
                                          </p:spTgt>
                                        </p:tgtEl>
                                      </p:cBhvr>
                                    </p:animEffect>
                                    <p:anim calcmode="lin" valueType="num">
                                      <p:cBhvr>
                                        <p:cTn id="38" dur="2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2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0"/>
                            </p:stCondLst>
                            <p:childTnLst>
                              <p:par>
                                <p:cTn id="41" presetID="42" presetClass="entr" presetSubtype="0"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2500"/>
                                        <p:tgtEl>
                                          <p:spTgt spid="4">
                                            <p:txEl>
                                              <p:pRg st="7" end="7"/>
                                            </p:txEl>
                                          </p:spTgt>
                                        </p:tgtEl>
                                      </p:cBhvr>
                                    </p:animEffect>
                                    <p:anim calcmode="lin" valueType="num">
                                      <p:cBhvr>
                                        <p:cTn id="44" dur="25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5" dur="25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46" fill="hold">
                            <p:stCondLst>
                              <p:cond delay="17500"/>
                            </p:stCondLst>
                            <p:childTnLst>
                              <p:par>
                                <p:cTn id="47" presetID="42" presetClass="entr" presetSubtype="0" fill="hold"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2500"/>
                                        <p:tgtEl>
                                          <p:spTgt spid="4">
                                            <p:txEl>
                                              <p:pRg st="8" end="8"/>
                                            </p:txEl>
                                          </p:spTgt>
                                        </p:tgtEl>
                                      </p:cBhvr>
                                    </p:animEffect>
                                    <p:anim calcmode="lin" valueType="num">
                                      <p:cBhvr>
                                        <p:cTn id="50" dur="25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25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par>
                          <p:cTn id="52" fill="hold">
                            <p:stCondLst>
                              <p:cond delay="20000"/>
                            </p:stCondLst>
                            <p:childTnLst>
                              <p:par>
                                <p:cTn id="53" presetID="42" presetClass="entr" presetSubtype="0" fill="hold" nodeType="after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fade">
                                      <p:cBhvr>
                                        <p:cTn id="55" dur="2500"/>
                                        <p:tgtEl>
                                          <p:spTgt spid="4">
                                            <p:txEl>
                                              <p:pRg st="9" end="9"/>
                                            </p:txEl>
                                          </p:spTgt>
                                        </p:tgtEl>
                                      </p:cBhvr>
                                    </p:animEffect>
                                    <p:anim calcmode="lin" valueType="num">
                                      <p:cBhvr>
                                        <p:cTn id="56" dur="25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7" dur="25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58" fill="hold">
                            <p:stCondLst>
                              <p:cond delay="22500"/>
                            </p:stCondLst>
                            <p:childTnLst>
                              <p:par>
                                <p:cTn id="59" presetID="42" presetClass="entr" presetSubtype="0" fill="hold" nodeType="after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2500"/>
                                        <p:tgtEl>
                                          <p:spTgt spid="4">
                                            <p:txEl>
                                              <p:pRg st="10" end="10"/>
                                            </p:txEl>
                                          </p:spTgt>
                                        </p:tgtEl>
                                      </p:cBhvr>
                                    </p:animEffect>
                                    <p:anim calcmode="lin" valueType="num">
                                      <p:cBhvr>
                                        <p:cTn id="62" dur="25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3" dur="25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2000"/>
                                        <p:tgtEl>
                                          <p:spTgt spid="6"/>
                                        </p:tgtEl>
                                      </p:cBhvr>
                                    </p:animEffect>
                                    <p:anim calcmode="lin" valueType="num">
                                      <p:cBhvr>
                                        <p:cTn id="69" dur="2000" fill="hold"/>
                                        <p:tgtEl>
                                          <p:spTgt spid="6"/>
                                        </p:tgtEl>
                                        <p:attrNameLst>
                                          <p:attrName>ppt_x</p:attrName>
                                        </p:attrNameLst>
                                      </p:cBhvr>
                                      <p:tavLst>
                                        <p:tav tm="0">
                                          <p:val>
                                            <p:strVal val="#ppt_x"/>
                                          </p:val>
                                        </p:tav>
                                        <p:tav tm="100000">
                                          <p:val>
                                            <p:strVal val="#ppt_x"/>
                                          </p:val>
                                        </p:tav>
                                      </p:tavLst>
                                    </p:anim>
                                    <p:anim calcmode="lin" valueType="num">
                                      <p:cBhvr>
                                        <p:cTn id="70"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15" y="0"/>
            <a:ext cx="9296400" cy="6858000"/>
          </a:xfrm>
          <a:prstGeom prst="rect">
            <a:avLst/>
          </a:prstGeom>
        </p:spPr>
      </p:pic>
      <p:sp>
        <p:nvSpPr>
          <p:cNvPr id="3" name="TextBox 2"/>
          <p:cNvSpPr txBox="1"/>
          <p:nvPr/>
        </p:nvSpPr>
        <p:spPr>
          <a:xfrm>
            <a:off x="1905000" y="3048000"/>
            <a:ext cx="5694485" cy="461665"/>
          </a:xfrm>
          <a:prstGeom prst="rect">
            <a:avLst/>
          </a:prstGeom>
          <a:noFill/>
        </p:spPr>
        <p:txBody>
          <a:bodyPr wrap="square" rtlCol="0">
            <a:spAutoFit/>
          </a:bodyPr>
          <a:lstStyle/>
          <a:p>
            <a:r>
              <a:rPr lang="en-US" sz="2400" b="1" dirty="0" err="1" smtClean="0">
                <a:solidFill>
                  <a:srgbClr val="0070C0"/>
                </a:solidFill>
                <a:latin typeface="Times New Roman" panose="02020603050405020304" pitchFamily="18" charset="0"/>
                <a:cs typeface="Times New Roman" panose="02020603050405020304" pitchFamily="18" charset="0"/>
              </a:rPr>
              <a:t>Cô</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vừa</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đọc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cho</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các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nghe</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bài</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thơ</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gì</a:t>
            </a:r>
            <a:r>
              <a:rPr lang="en-US" sz="2400" b="1" dirty="0" smtClean="0">
                <a:solidFill>
                  <a:srgbClr val="0070C0"/>
                </a:solidFill>
                <a:latin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372600" y="4419600"/>
            <a:ext cx="914400" cy="369332"/>
          </a:xfrm>
          <a:prstGeom prst="rect">
            <a:avLst/>
          </a:prstGeom>
          <a:noFill/>
        </p:spPr>
        <p:txBody>
          <a:bodyPr wrap="square" rtlCol="0">
            <a:spAutoFit/>
          </a:bodyPr>
          <a:lstStyle/>
          <a:p>
            <a:r>
              <a:rPr lang="en-US" dirty="0" err="1" smtClean="0"/>
              <a:t>Bàn</a:t>
            </a:r>
            <a:r>
              <a:rPr lang="en-US" dirty="0" smtClean="0"/>
              <a:t> </a:t>
            </a:r>
            <a:r>
              <a:rPr lang="en-US" dirty="0" err="1" smtClean="0"/>
              <a:t>tay</a:t>
            </a:r>
            <a:endParaRPr lang="en-US" dirty="0"/>
          </a:p>
        </p:txBody>
      </p:sp>
    </p:spTree>
    <p:extLst>
      <p:ext uri="{BB962C8B-B14F-4D97-AF65-F5344CB8AC3E}">
        <p14:creationId xmlns:p14="http://schemas.microsoft.com/office/powerpoint/2010/main" val="121070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5000"/>
                                        <p:tgtEl>
                                          <p:spTgt spid="4"/>
                                        </p:tgtEl>
                                      </p:cBhvr>
                                    </p:animEffect>
                                    <p:anim calcmode="lin" valueType="num">
                                      <p:cBhvr>
                                        <p:cTn id="15" dur="15000" fill="hold"/>
                                        <p:tgtEl>
                                          <p:spTgt spid="4"/>
                                        </p:tgtEl>
                                        <p:attrNameLst>
                                          <p:attrName>ppt_x</p:attrName>
                                        </p:attrNameLst>
                                      </p:cBhvr>
                                      <p:tavLst>
                                        <p:tav tm="0">
                                          <p:val>
                                            <p:strVal val="#ppt_x"/>
                                          </p:val>
                                        </p:tav>
                                        <p:tav tm="100000">
                                          <p:val>
                                            <p:strVal val="#ppt_x"/>
                                          </p:val>
                                        </p:tav>
                                      </p:tavLst>
                                    </p:anim>
                                    <p:anim calcmode="lin" valueType="num">
                                      <p:cBhvr>
                                        <p:cTn id="16" dur="15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72317"/>
          </a:xfrm>
          <a:prstGeom prst="rect">
            <a:avLst/>
          </a:prstGeom>
        </p:spPr>
      </p:pic>
      <p:sp>
        <p:nvSpPr>
          <p:cNvPr id="3" name="TextBox 2"/>
          <p:cNvSpPr txBox="1"/>
          <p:nvPr/>
        </p:nvSpPr>
        <p:spPr>
          <a:xfrm>
            <a:off x="9601200" y="1524000"/>
            <a:ext cx="914400" cy="381000"/>
          </a:xfrm>
          <a:prstGeom prst="rect">
            <a:avLst/>
          </a:prstGeom>
          <a:noFill/>
        </p:spPr>
        <p:txBody>
          <a:bodyPr wrap="square" rtlCol="0">
            <a:spAutoFit/>
          </a:bodyPr>
          <a:lstStyle/>
          <a:p>
            <a:r>
              <a:rPr lang="en-US" dirty="0" err="1" smtClean="0"/>
              <a:t>và</a:t>
            </a:r>
            <a:endParaRPr lang="en-US" dirty="0"/>
          </a:p>
        </p:txBody>
      </p:sp>
    </p:spTree>
    <p:extLst>
      <p:ext uri="{BB962C8B-B14F-4D97-AF65-F5344CB8AC3E}">
        <p14:creationId xmlns:p14="http://schemas.microsoft.com/office/powerpoint/2010/main" val="13312715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20120"/>
          </a:xfrm>
          <a:prstGeom prst="rect">
            <a:avLst/>
          </a:prstGeom>
        </p:spPr>
      </p:pic>
      <p:sp>
        <p:nvSpPr>
          <p:cNvPr id="2" name="TextBox 1"/>
          <p:cNvSpPr txBox="1"/>
          <p:nvPr/>
        </p:nvSpPr>
        <p:spPr>
          <a:xfrm>
            <a:off x="6324600" y="152400"/>
            <a:ext cx="2362200" cy="830997"/>
          </a:xfrm>
          <a:prstGeom prst="rect">
            <a:avLst/>
          </a:prstGeom>
          <a:noFill/>
        </p:spPr>
        <p:txBody>
          <a:bodyPr wrap="squar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Bàn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cô</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giáo</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Tết</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tóc</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cho</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em</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0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500"/>
                                        <p:tgtEl>
                                          <p:spTgt spid="2">
                                            <p:txEl>
                                              <p:pRg st="0" end="0"/>
                                            </p:txEl>
                                          </p:spTgt>
                                        </p:tgtEl>
                                      </p:cBhvr>
                                    </p:animEffect>
                                    <p:anim calcmode="lin" valueType="num">
                                      <p:cBhvr>
                                        <p:cTn id="8" dur="2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2500"/>
                                        <p:tgtEl>
                                          <p:spTgt spid="2">
                                            <p:txEl>
                                              <p:pRg st="1" end="1"/>
                                            </p:txEl>
                                          </p:spTgt>
                                        </p:tgtEl>
                                      </p:cBhvr>
                                    </p:animEffect>
                                    <p:anim calcmode="lin" valueType="num">
                                      <p:cBhvr>
                                        <p:cTn id="15" dur="2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2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629400" y="152400"/>
            <a:ext cx="2514600" cy="830997"/>
          </a:xfrm>
          <a:prstGeom prst="rect">
            <a:avLst/>
          </a:prstGeom>
          <a:noFill/>
        </p:spPr>
        <p:txBody>
          <a:bodyPr wrap="squar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Về</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nhà</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mẹ</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khen</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cô</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đến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khéo</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45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0"/>
                                        <p:tgtEl>
                                          <p:spTgt spid="4">
                                            <p:txEl>
                                              <p:pRg st="0" end="0"/>
                                            </p:txEl>
                                          </p:spTgt>
                                        </p:tgtEl>
                                      </p:cBhvr>
                                    </p:animEffect>
                                    <p:anim calcmode="lin" valueType="num">
                                      <p:cBhvr>
                                        <p:cTn id="8" dur="2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2500"/>
                                        <p:tgtEl>
                                          <p:spTgt spid="4">
                                            <p:txEl>
                                              <p:pRg st="1" end="1"/>
                                            </p:txEl>
                                          </p:spTgt>
                                        </p:tgtEl>
                                      </p:cBhvr>
                                    </p:animEffect>
                                    <p:anim calcmode="lin" valueType="num">
                                      <p:cBhvr>
                                        <p:cTn id="14" dur="2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2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744" y="-29980"/>
            <a:ext cx="2362200" cy="1569660"/>
          </a:xfrm>
          <a:prstGeom prst="rect">
            <a:avLst/>
          </a:prstGeom>
          <a:noFill/>
        </p:spPr>
        <p:txBody>
          <a:bodyPr wrap="square" rtlCol="0">
            <a:spAutoFit/>
          </a:bodyPr>
          <a:lstStyle/>
          <a:p>
            <a:r>
              <a:rPr lang="en-US" sz="2400" b="1" dirty="0" err="1" smtClean="0">
                <a:solidFill>
                  <a:srgbClr val="FFFF00"/>
                </a:solidFill>
                <a:latin typeface="Times New Roman" panose="02020603050405020304" pitchFamily="18" charset="0"/>
                <a:cs typeface="Times New Roman" panose="02020603050405020304" pitchFamily="18" charset="0"/>
              </a:rPr>
              <a:t>Bàn</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cô</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giáo</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Và</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áo</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cho</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em</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Như</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chị</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cả</a:t>
            </a:r>
            <a:endParaRPr lang="en-US" sz="2400" b="1" dirty="0" smtClean="0">
              <a:solidFill>
                <a:srgbClr val="FFFF00"/>
              </a:solidFill>
              <a:latin typeface="Times New Roman" panose="02020603050405020304" pitchFamily="18" charset="0"/>
              <a:cs typeface="Times New Roman" panose="02020603050405020304" pitchFamily="18" charset="0"/>
            </a:endParaRPr>
          </a:p>
          <a:p>
            <a:r>
              <a:rPr lang="en-US" sz="2400" b="1" dirty="0" err="1" smtClean="0">
                <a:solidFill>
                  <a:srgbClr val="FFFF00"/>
                </a:solidFill>
                <a:latin typeface="Times New Roman" panose="02020603050405020304" pitchFamily="18" charset="0"/>
                <a:cs typeface="Times New Roman" panose="02020603050405020304" pitchFamily="18" charset="0"/>
              </a:rPr>
              <a:t>Như</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tay</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mẹ</a:t>
            </a:r>
            <a:r>
              <a:rPr lang="en-US" sz="2400" b="1" dirty="0" smtClean="0">
                <a:solidFill>
                  <a:srgbClr val="FFFF00"/>
                </a:solidFill>
                <a:latin typeface="Times New Roman" panose="02020603050405020304" pitchFamily="18" charset="0"/>
                <a:cs typeface="Times New Roman" panose="02020603050405020304" pitchFamily="18" charset="0"/>
              </a:rPr>
              <a:t> </a:t>
            </a:r>
            <a:r>
              <a:rPr lang="en-US" sz="2400" b="1" dirty="0" err="1" smtClean="0">
                <a:solidFill>
                  <a:srgbClr val="FFFF00"/>
                </a:solidFill>
                <a:latin typeface="Times New Roman" panose="02020603050405020304" pitchFamily="18" charset="0"/>
                <a:cs typeface="Times New Roman" panose="02020603050405020304" pitchFamily="18" charset="0"/>
              </a:rPr>
              <a:t>hiền</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8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0"/>
                                        <p:tgtEl>
                                          <p:spTgt spid="3">
                                            <p:txEl>
                                              <p:pRg st="0" end="0"/>
                                            </p:txEl>
                                          </p:spTgt>
                                        </p:tgtEl>
                                      </p:cBhvr>
                                    </p:animEffect>
                                    <p:anim calcmode="lin" valueType="num">
                                      <p:cBhvr>
                                        <p:cTn id="8" dur="2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0"/>
                                        <p:tgtEl>
                                          <p:spTgt spid="3">
                                            <p:txEl>
                                              <p:pRg st="1" end="1"/>
                                            </p:txEl>
                                          </p:spTgt>
                                        </p:tgtEl>
                                      </p:cBhvr>
                                    </p:animEffect>
                                    <p:anim calcmode="lin" valueType="num">
                                      <p:cBhvr>
                                        <p:cTn id="14" dur="2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0"/>
                                        <p:tgtEl>
                                          <p:spTgt spid="3">
                                            <p:txEl>
                                              <p:pRg st="2" end="2"/>
                                            </p:txEl>
                                          </p:spTgt>
                                        </p:tgtEl>
                                      </p:cBhvr>
                                    </p:animEffect>
                                    <p:anim calcmode="lin" valueType="num">
                                      <p:cBhvr>
                                        <p:cTn id="20" dur="2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500"/>
                                        <p:tgtEl>
                                          <p:spTgt spid="3">
                                            <p:txEl>
                                              <p:pRg st="3" end="3"/>
                                            </p:txEl>
                                          </p:spTgt>
                                        </p:tgtEl>
                                      </p:cBhvr>
                                    </p:animEffect>
                                    <p:anim calcmode="lin" valueType="num">
                                      <p:cBhvr>
                                        <p:cTn id="26" dur="2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331</Words>
  <Application>Microsoft Office PowerPoint</Application>
  <PresentationFormat>On-screen Show (4:3)</PresentationFormat>
  <Paragraphs>73</Paragraphs>
  <Slides>21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496NL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54</cp:revision>
  <dcterms:created xsi:type="dcterms:W3CDTF">2020-10-18T14:06:39Z</dcterms:created>
  <dcterms:modified xsi:type="dcterms:W3CDTF">2021-11-03T08:45:33Z</dcterms:modified>
</cp:coreProperties>
</file>