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69" d="100"/>
          <a:sy n="69" d="100"/>
        </p:scale>
        <p:origin x="16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677F-6637-4ACE-AB94-DBB98073CB9F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28AB-35AB-4357-AB11-1FDD1901E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84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677F-6637-4ACE-AB94-DBB98073CB9F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28AB-35AB-4357-AB11-1FDD1901E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574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677F-6637-4ACE-AB94-DBB98073CB9F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28AB-35AB-4357-AB11-1FDD1901E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20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677F-6637-4ACE-AB94-DBB98073CB9F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28AB-35AB-4357-AB11-1FDD1901E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198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677F-6637-4ACE-AB94-DBB98073CB9F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28AB-35AB-4357-AB11-1FDD1901E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423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677F-6637-4ACE-AB94-DBB98073CB9F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28AB-35AB-4357-AB11-1FDD1901E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588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677F-6637-4ACE-AB94-DBB98073CB9F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28AB-35AB-4357-AB11-1FDD1901E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771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677F-6637-4ACE-AB94-DBB98073CB9F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28AB-35AB-4357-AB11-1FDD1901E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452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677F-6637-4ACE-AB94-DBB98073CB9F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28AB-35AB-4357-AB11-1FDD1901E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68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677F-6637-4ACE-AB94-DBB98073CB9F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28AB-35AB-4357-AB11-1FDD1901E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16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677F-6637-4ACE-AB94-DBB98073CB9F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28AB-35AB-4357-AB11-1FDD1901E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158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0677F-6637-4ACE-AB94-DBB98073CB9F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F28AB-35AB-4357-AB11-1FDD1901E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765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23309" y="193964"/>
            <a:ext cx="5902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541" y="763987"/>
            <a:ext cx="1121571" cy="11459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0436" y="2037052"/>
            <a:ext cx="103077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TRẺ CẤT ĐỒ CHƠI NGỌN NGÀNG NGĂN NẮP</a:t>
            </a:r>
          </a:p>
          <a:p>
            <a:pPr algn="ctr">
              <a:lnSpc>
                <a:spcPct val="200000"/>
              </a:lnSpc>
            </a:pP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LỨA TUỔI: 24 – 36 THÁNG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NHÀ TRẺ D3</a:t>
            </a:r>
          </a:p>
          <a:p>
            <a:pPr algn="ctr">
              <a:lnSpc>
                <a:spcPct val="200000"/>
              </a:lnSpc>
            </a:pP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286" y="3787740"/>
            <a:ext cx="1333500" cy="3238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500" y="5322871"/>
            <a:ext cx="1333500" cy="3238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0" t="20823" r="20717" b="35342"/>
          <a:stretch/>
        </p:blipFill>
        <p:spPr>
          <a:xfrm>
            <a:off x="-296141" y="3733155"/>
            <a:ext cx="321945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3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HD trẻ cất đồ chơi gọn gà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6192" end="36819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676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366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D trẻ cất đồ chơi gọn gà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086" end="27019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5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D trẻ cất đồ chơi gọn gà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4088" end="1206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9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D trẻ cất đồ chơi gọn gà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167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48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5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1|4.2|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</TotalTime>
  <Words>42</Words>
  <Application>Microsoft Office PowerPoint</Application>
  <PresentationFormat>Widescreen</PresentationFormat>
  <Paragraphs>6</Paragraphs>
  <Slides>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496NL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59</cp:revision>
  <dcterms:created xsi:type="dcterms:W3CDTF">2021-09-13T08:25:19Z</dcterms:created>
  <dcterms:modified xsi:type="dcterms:W3CDTF">2021-11-18T09:25:45Z</dcterms:modified>
</cp:coreProperties>
</file>