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470" r:id="rId3"/>
    <p:sldId id="473" r:id="rId4"/>
    <p:sldId id="474" r:id="rId5"/>
    <p:sldId id="476" r:id="rId6"/>
    <p:sldId id="478" r:id="rId7"/>
    <p:sldId id="472" r:id="rId8"/>
    <p:sldId id="479" r:id="rId9"/>
    <p:sldId id="480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AEDA8-55B1-4E03-BF99-FD61DEB6F3E5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A3679-B20B-4BCE-9BC7-4BBAD63484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644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CC897-3494-4885-870C-A1986C08F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59BF5D-40A3-42A1-8A4D-A5AD07231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3E58-57C1-4A74-9924-1988ED2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4038-6ED0-4A04-B2C0-F92711672EF3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B7749-BF7B-40C9-87FB-91F339AD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9787-D199-45B7-ADCD-68DA894B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CCCA-AB6A-4C04-8D1B-80E388837D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54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C689-DC22-432A-8776-04F47BA5C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61E2D6-82A3-4E49-B913-C6022F144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23D2B-98CC-40B2-A752-C67E4ACF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4038-6ED0-4A04-B2C0-F92711672EF3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F013B-AF9D-4012-BE2C-7EDEF3E5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BCBAD-6D39-438C-89E1-8EACBAC2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CCCA-AB6A-4C04-8D1B-80E388837D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324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54C79D-118D-4DBB-A672-8FA24F72FB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6EA7E-9C6E-4324-A0CA-4EF934630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17904-5F8B-42F1-B72A-1366363EC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4038-6ED0-4A04-B2C0-F92711672EF3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14B24-B09E-4A57-8452-E04FA3DD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D6E09-9ED6-47DB-A663-ADA5F6FD3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CCCA-AB6A-4C04-8D1B-80E388837D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3507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59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1E6C4-745B-44B2-9AA6-72069F942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D8E8-7E64-45AD-8477-8B79455DB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70E9F-D739-4079-8E93-F9C5ACA18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4038-6ED0-4A04-B2C0-F92711672EF3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29292-E653-4E35-B527-DE759EF9F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CA327-EE5D-4172-85CF-F33472E5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CCCA-AB6A-4C04-8D1B-80E388837D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351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BBA1E-F857-438C-AB11-79B1A1CD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881A9-78A2-4889-8D4B-0C9741E96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90B25-74B8-4D96-9235-8A36ADCEF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4038-6ED0-4A04-B2C0-F92711672EF3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5455E-776E-4F8E-9768-53BABA3D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40A29-29EE-4007-A377-CB9BC5432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CCCA-AB6A-4C04-8D1B-80E388837D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481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21B3E-1B5B-497C-9909-D08658D00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03E84-58E0-40BD-86ED-56C8A1F121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281E6-E4F6-465D-9F1C-C880C2966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51760-61F6-4FB7-A95B-9B92F4B29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4038-6ED0-4A04-B2C0-F92711672EF3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1F8C5-2135-4906-AFC0-71EDDE29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5D767-B672-461C-8B9D-8300B469C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CCCA-AB6A-4C04-8D1B-80E388837D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093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78B90-1EB3-45C9-83FA-B2F126E6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F5D56-5E79-430A-A840-A5D75C4D5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F06CD-6FEE-45F3-84A2-BA792E599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A25F0-921C-443B-9E7A-E9C5155B1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AE7936-889B-4841-9ACB-194AF2A5A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93953B-1D8A-4D1E-BB3C-1670092E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4038-6ED0-4A04-B2C0-F92711672EF3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2DFDF8-A521-490E-8D5B-E83C7AC5B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1D240-446A-4BD6-84B1-A0EF8AF5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CCCA-AB6A-4C04-8D1B-80E388837D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54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82E68-9793-49F7-AB54-57CCDEDCB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25EB6-840B-4B3A-8AED-D5267E8F3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4038-6ED0-4A04-B2C0-F92711672EF3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C77D3-DFD6-46A9-BFAD-29A7F4F51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EB3FF-A998-4181-BB04-F0CC912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CCCA-AB6A-4C04-8D1B-80E388837D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97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A17495-F59E-4861-8F53-77F22399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4038-6ED0-4A04-B2C0-F92711672EF3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0336F4-5EA8-42C1-9971-511232E12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8341E-5827-41C9-8183-49CFF916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CCCA-AB6A-4C04-8D1B-80E388837D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922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6158-E3FF-43B1-9587-216A53E8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F8305-5360-4360-8527-E832045D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99BF7-904F-49F2-BF07-DF905E4E0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12687-EEA3-43C8-9AC5-2080A86B5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4038-6ED0-4A04-B2C0-F92711672EF3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2D846-57FF-4DC3-A26E-B7859E8C7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2445F-AD0B-45A5-92B1-5EC586EB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CCCA-AB6A-4C04-8D1B-80E388837D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97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B3E76-9B82-4E0B-B71F-6CEBCDD4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F37E07-FC26-4BDA-B70C-5E21A61E6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5E957-DBD3-4933-A9C2-F8CBFA7E4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75D7D-1F5C-41BE-BECC-E66101338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4038-6ED0-4A04-B2C0-F92711672EF3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3C583-3894-4C8E-BFA9-9CFBCF623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64EFE-3CFE-436B-9AD9-9E020C1F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CCCA-AB6A-4C04-8D1B-80E388837D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504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4B86F3-CC7F-4B62-83A3-8BAE3874F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A7FE9-67C6-413C-8F41-BB2446D39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88332-99A4-49D1-9891-565349906E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E4038-6ED0-4A04-B2C0-F92711672EF3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1E702-AFB7-4E7A-8141-2BAC30A6C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3620F-1C6E-4F78-A018-3B179E9EA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2CCCA-AB6A-4C04-8D1B-80E388837D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77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38A8C-5F44-499D-8120-FA6EE360D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0D2B32-013B-434A-9041-3859FE7CBA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374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13731310-34E1-4414-BB6A-7A27CFB06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B017B2C9-2746-41FB-9117-FA4F60828CB4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F78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B1752E40-9B45-4D1F-BD9A-BDA1D3C9B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B7F86-5CC2-479D-96A9-2539E3FBE4BC}"/>
              </a:ext>
            </a:extLst>
          </p:cNvPr>
          <p:cNvSpPr txBox="1"/>
          <p:nvPr/>
        </p:nvSpPr>
        <p:spPr>
          <a:xfrm>
            <a:off x="356134" y="393788"/>
            <a:ext cx="1147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79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401FABD-4B3A-4344-B477-B20636D62CB6}"/>
              </a:ext>
            </a:extLst>
          </p:cNvPr>
          <p:cNvSpPr txBox="1"/>
          <p:nvPr/>
        </p:nvSpPr>
        <p:spPr>
          <a:xfrm>
            <a:off x="533101" y="769824"/>
            <a:ext cx="1147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79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4A90F-DA41-4EE3-8B22-DF0729955A95}"/>
              </a:ext>
            </a:extLst>
          </p:cNvPr>
          <p:cNvSpPr/>
          <p:nvPr/>
        </p:nvSpPr>
        <p:spPr>
          <a:xfrm>
            <a:off x="393855" y="1578599"/>
            <a:ext cx="1147973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</a:p>
          <a:p>
            <a:pPr algn="ctr"/>
            <a:r>
              <a:rPr lang="en-US" sz="4400" b="0" cap="none" spc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NGÔN NGỮ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83F9440-9E3D-4D8E-8818-6A7147F7E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4" y="0"/>
            <a:ext cx="2406083" cy="192940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4AA8EE1-BB2C-4126-B0E6-B5ED25F33746}"/>
              </a:ext>
            </a:extLst>
          </p:cNvPr>
          <p:cNvSpPr txBox="1"/>
          <p:nvPr/>
        </p:nvSpPr>
        <p:spPr>
          <a:xfrm>
            <a:off x="866670" y="3716463"/>
            <a:ext cx="846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MGL 5-6 tuổi</a:t>
            </a:r>
            <a:r>
              <a:rPr lang="vi-VN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¨</a:t>
            </a:r>
            <a:endParaRPr lang="en-US" sz="2400" b="1">
              <a:solidFill>
                <a:srgbClr val="B450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98FA03-1E51-4733-AEE3-C14C1BAFAE01}"/>
              </a:ext>
            </a:extLst>
          </p:cNvPr>
          <p:cNvSpPr txBox="1"/>
          <p:nvPr/>
        </p:nvSpPr>
        <p:spPr>
          <a:xfrm>
            <a:off x="1333809" y="4203930"/>
            <a:ext cx="846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Bích Ngọc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683449D-54F0-4401-80D6-99EDC9CBD9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06" y="4101750"/>
            <a:ext cx="2366485" cy="1576226"/>
          </a:xfrm>
          <a:prstGeom prst="flowChartConnector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69F2793B-DD20-457B-ABE0-CD7D22A7BA9A}"/>
              </a:ext>
            </a:extLst>
          </p:cNvPr>
          <p:cNvGrpSpPr/>
          <p:nvPr/>
        </p:nvGrpSpPr>
        <p:grpSpPr>
          <a:xfrm>
            <a:off x="866670" y="2942663"/>
            <a:ext cx="9421279" cy="646331"/>
            <a:chOff x="866670" y="2942663"/>
            <a:chExt cx="9421279" cy="64633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6469DAC-8952-48A2-9B4C-8DF90448E3D1}"/>
                </a:ext>
              </a:extLst>
            </p:cNvPr>
            <p:cNvSpPr txBox="1"/>
            <p:nvPr/>
          </p:nvSpPr>
          <p:spPr>
            <a:xfrm>
              <a:off x="866670" y="2942663"/>
              <a:ext cx="8461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 tài: Làm quen chữ cái</a:t>
              </a:r>
              <a:endParaRPr lang="en-US" sz="3600" b="1">
                <a:solidFill>
                  <a:srgbClr val="B45077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A65817E-DD4B-4E95-8F84-5E97F217C8B8}"/>
                </a:ext>
              </a:extLst>
            </p:cNvPr>
            <p:cNvSpPr txBox="1"/>
            <p:nvPr/>
          </p:nvSpPr>
          <p:spPr>
            <a:xfrm>
              <a:off x="7558088" y="2942663"/>
              <a:ext cx="2729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.VnAvant" panose="020B7200000000000000" pitchFamily="34" charset="0"/>
                </a:rPr>
                <a:t> </a:t>
              </a:r>
              <a:r>
                <a:rPr lang="en-US" sz="3600" b="1">
                  <a:solidFill>
                    <a:srgbClr val="B45077"/>
                  </a:solidFill>
                  <a:latin typeface=".VnAvant" panose="020B7200000000000000" pitchFamily="34" charset="0"/>
                </a:rPr>
                <a:t>a</a:t>
              </a:r>
              <a:endParaRPr lang="en-US" sz="3600" b="1" dirty="0">
                <a:solidFill>
                  <a:srgbClr val="B45077"/>
                </a:solidFill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3" grpId="0"/>
      <p:bldP spid="60" grpId="0"/>
      <p:bldP spid="4" grpId="0"/>
      <p:bldP spid="63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523CB-5841-4DAD-8287-101C823D7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744"/>
            <a:ext cx="12192000" cy="69047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0517CE-1B8C-4116-BA0B-BABC55ADE1F5}"/>
              </a:ext>
            </a:extLst>
          </p:cNvPr>
          <p:cNvSpPr/>
          <p:nvPr/>
        </p:nvSpPr>
        <p:spPr>
          <a:xfrm>
            <a:off x="3289909" y="1872132"/>
            <a:ext cx="628249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Bµi th¬: </a:t>
            </a:r>
          </a:p>
          <a:p>
            <a:pPr algn="ctr"/>
            <a:r>
              <a:rPr lang="en-US" sz="8000" b="1" cap="none" spc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virus corona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888D8C-3BA2-446A-9079-74C700568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775" y="4214813"/>
            <a:ext cx="2479272" cy="19831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7221C3-28F8-4D6E-890D-46DC6B74B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36" y="4940077"/>
            <a:ext cx="1429700" cy="1429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A630DF-6B98-4E93-83BB-0054EBB0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65" y="4609270"/>
            <a:ext cx="1194264" cy="1194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5CECB1-A943-4C96-914E-3E97214F2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18" y="5273625"/>
            <a:ext cx="1059817" cy="1059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D8824D-C370-4BB1-A9DC-56B1647A1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72" y="-46744"/>
            <a:ext cx="2556086" cy="204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CC177-893F-4CD9-A2CA-538CFF8F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3C34-08AF-4BD4-A691-7BF9F024AC3B}"/>
              </a:ext>
            </a:extLst>
          </p:cNvPr>
          <p:cNvSpPr txBox="1"/>
          <p:nvPr/>
        </p:nvSpPr>
        <p:spPr>
          <a:xfrm>
            <a:off x="2871787" y="896182"/>
            <a:ext cx="7386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bé hỏi mẹ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FEE21-B7FB-4B61-84B8-9D6C9FF26EFE}"/>
              </a:ext>
            </a:extLst>
          </p:cNvPr>
          <p:cNvSpPr txBox="1"/>
          <p:nvPr/>
        </p:nvSpPr>
        <p:spPr>
          <a:xfrm>
            <a:off x="2888456" y="1644229"/>
            <a:ext cx="641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sao, phải ở nhà?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A25E3-6A8D-4BAB-8EFF-77D24E35C9BD}"/>
              </a:ext>
            </a:extLst>
          </p:cNvPr>
          <p:cNvSpPr txBox="1"/>
          <p:nvPr/>
        </p:nvSpPr>
        <p:spPr>
          <a:xfrm>
            <a:off x="1528760" y="3158088"/>
            <a:ext cx="641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trả lời bé khẽ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64C10-763A-4282-92D4-E1D619C25007}"/>
              </a:ext>
            </a:extLst>
          </p:cNvPr>
          <p:cNvSpPr txBox="1"/>
          <p:nvPr/>
        </p:nvSpPr>
        <p:spPr>
          <a:xfrm>
            <a:off x="1528757" y="3939006"/>
            <a:ext cx="641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Covy con yêu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F05D15-65DD-4212-A18A-A4DCB473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33" y="5307080"/>
            <a:ext cx="948737" cy="948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E077D-25D6-495A-8E0F-607858C0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23" y="4885267"/>
            <a:ext cx="1169948" cy="1169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AE3A1-FB0E-4741-AAC7-08F9B1EF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93" y="4761472"/>
            <a:ext cx="948737" cy="9487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2D0749-89D1-4335-A060-7CCF61581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15535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CC177-893F-4CD9-A2CA-538CFF8F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5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3C34-08AF-4BD4-A691-7BF9F024AC3B}"/>
              </a:ext>
            </a:extLst>
          </p:cNvPr>
          <p:cNvSpPr txBox="1"/>
          <p:nvPr/>
        </p:nvSpPr>
        <p:spPr>
          <a:xfrm>
            <a:off x="6446606" y="800491"/>
            <a:ext cx="738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ở nhà thật nhiều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FEE21-B7FB-4B61-84B8-9D6C9FF26EFE}"/>
              </a:ext>
            </a:extLst>
          </p:cNvPr>
          <p:cNvSpPr txBox="1"/>
          <p:nvPr/>
        </p:nvSpPr>
        <p:spPr>
          <a:xfrm>
            <a:off x="6446606" y="1408658"/>
            <a:ext cx="6415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bao điều cô dạy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A25E3-6A8D-4BAB-8EFF-77D24E35C9BD}"/>
              </a:ext>
            </a:extLst>
          </p:cNvPr>
          <p:cNvSpPr txBox="1"/>
          <p:nvPr/>
        </p:nvSpPr>
        <p:spPr>
          <a:xfrm>
            <a:off x="727250" y="1689118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cho sạch sẽ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64C10-763A-4282-92D4-E1D619C25007}"/>
              </a:ext>
            </a:extLst>
          </p:cNvPr>
          <p:cNvSpPr txBox="1"/>
          <p:nvPr/>
        </p:nvSpPr>
        <p:spPr>
          <a:xfrm>
            <a:off x="727250" y="2297285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sáu bước bé ơi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F05D15-65DD-4212-A18A-A4DCB473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98" y="2002950"/>
            <a:ext cx="948737" cy="948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E077D-25D6-495A-8E0F-607858C0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7" y="5688052"/>
            <a:ext cx="1169948" cy="1169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AE3A1-FB0E-4741-AAC7-08F9B1EF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25" y="752308"/>
            <a:ext cx="948737" cy="948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EA359A-45F2-4D16-B188-2E7DCC466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05" y="3073011"/>
            <a:ext cx="4490632" cy="3036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18FA7D-040A-4805-830C-E9BDC9B58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12" y="0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CC177-893F-4CD9-A2CA-538CFF8F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3C34-08AF-4BD4-A691-7BF9F024AC3B}"/>
              </a:ext>
            </a:extLst>
          </p:cNvPr>
          <p:cNvSpPr txBox="1"/>
          <p:nvPr/>
        </p:nvSpPr>
        <p:spPr>
          <a:xfrm>
            <a:off x="1570212" y="1872968"/>
            <a:ext cx="738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không nên đi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FEE21-B7FB-4B61-84B8-9D6C9FF26EFE}"/>
              </a:ext>
            </a:extLst>
          </p:cNvPr>
          <p:cNvSpPr txBox="1"/>
          <p:nvPr/>
        </p:nvSpPr>
        <p:spPr>
          <a:xfrm>
            <a:off x="1570212" y="2582206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nơi đông người nhé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A25E3-6A8D-4BAB-8EFF-77D24E35C9BD}"/>
              </a:ext>
            </a:extLst>
          </p:cNvPr>
          <p:cNvSpPr txBox="1"/>
          <p:nvPr/>
        </p:nvSpPr>
        <p:spPr>
          <a:xfrm>
            <a:off x="1570212" y="3234533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 trang che miệng cười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64C10-763A-4282-92D4-E1D619C25007}"/>
              </a:ext>
            </a:extLst>
          </p:cNvPr>
          <p:cNvSpPr txBox="1"/>
          <p:nvPr/>
        </p:nvSpPr>
        <p:spPr>
          <a:xfrm>
            <a:off x="1570212" y="3948416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người cùng chống dịch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F05D15-65DD-4212-A18A-A4DCB473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98" y="2002950"/>
            <a:ext cx="948737" cy="948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E077D-25D6-495A-8E0F-607858C0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7" y="5688052"/>
            <a:ext cx="1169948" cy="1169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AE3A1-FB0E-4741-AAC7-08F9B1EF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8" y="1157734"/>
            <a:ext cx="948737" cy="948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1F05EF-8C9A-40EA-A70D-ACE5BD05D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15535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D5E1D-B807-4C0C-B55C-8885CDA7B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A6F69-9D05-4AE4-BB3A-D26F1823A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4" y="734105"/>
            <a:ext cx="4824414" cy="3446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59FFBB-3714-45E0-8A3C-AB32F973D50C}"/>
              </a:ext>
            </a:extLst>
          </p:cNvPr>
          <p:cNvSpPr txBox="1"/>
          <p:nvPr/>
        </p:nvSpPr>
        <p:spPr>
          <a:xfrm>
            <a:off x="1514475" y="4492679"/>
            <a:ext cx="78152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xµ phßng</a:t>
            </a:r>
          </a:p>
        </p:txBody>
      </p:sp>
    </p:spTree>
    <p:extLst>
      <p:ext uri="{BB962C8B-B14F-4D97-AF65-F5344CB8AC3E}">
        <p14:creationId xmlns:p14="http://schemas.microsoft.com/office/powerpoint/2010/main" val="495690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D5E1D-B807-4C0C-B55C-8885CDA7B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50785" y="305068"/>
            <a:ext cx="3571812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4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50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48292D-B459-45BA-B0B1-EFE6854E39F0}"/>
                </a:ext>
              </a:extLst>
            </p:cNvPr>
            <p:cNvSpPr txBox="1"/>
            <p:nvPr/>
          </p:nvSpPr>
          <p:spPr>
            <a:xfrm>
              <a:off x="1569493" y="777922"/>
              <a:ext cx="41455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DF5A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kiểu chữ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DF5A0D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A36471A-5057-42C4-8D00-8B073AE6E352}"/>
              </a:ext>
            </a:extLst>
          </p:cNvPr>
          <p:cNvSpPr txBox="1"/>
          <p:nvPr/>
        </p:nvSpPr>
        <p:spPr>
          <a:xfrm>
            <a:off x="4605216" y="2623493"/>
            <a:ext cx="228957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2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BC2C80-CF1F-4A3E-AFF9-778B882B734F}"/>
              </a:ext>
            </a:extLst>
          </p:cNvPr>
          <p:cNvSpPr txBox="1"/>
          <p:nvPr/>
        </p:nvSpPr>
        <p:spPr>
          <a:xfrm>
            <a:off x="1636898" y="2623492"/>
            <a:ext cx="228957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2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1B50FC-BDF7-490D-8180-75CFCEE76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481" y="2466975"/>
            <a:ext cx="23907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4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Widescreen</PresentationFormat>
  <Paragraphs>30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2021-11-14T02:39:07Z</dcterms:created>
  <dcterms:modified xsi:type="dcterms:W3CDTF">2021-11-14T02:39:46Z</dcterms:modified>
</cp:coreProperties>
</file>