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F478-36BD-4ABB-BACC-0160D6C1D9FC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D309-CA11-4F6F-9181-E077909B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5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F478-36BD-4ABB-BACC-0160D6C1D9FC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D309-CA11-4F6F-9181-E077909B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3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F478-36BD-4ABB-BACC-0160D6C1D9FC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D309-CA11-4F6F-9181-E077909B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5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F478-36BD-4ABB-BACC-0160D6C1D9FC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D309-CA11-4F6F-9181-E077909B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F478-36BD-4ABB-BACC-0160D6C1D9FC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D309-CA11-4F6F-9181-E077909B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6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F478-36BD-4ABB-BACC-0160D6C1D9FC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D309-CA11-4F6F-9181-E077909B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5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F478-36BD-4ABB-BACC-0160D6C1D9FC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D309-CA11-4F6F-9181-E077909B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8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F478-36BD-4ABB-BACC-0160D6C1D9FC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D309-CA11-4F6F-9181-E077909B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F478-36BD-4ABB-BACC-0160D6C1D9FC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D309-CA11-4F6F-9181-E077909B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9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F478-36BD-4ABB-BACC-0160D6C1D9FC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D309-CA11-4F6F-9181-E077909B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5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F478-36BD-4ABB-BACC-0160D6C1D9FC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D309-CA11-4F6F-9181-E077909B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8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DF478-36BD-4ABB-BACC-0160D6C1D9FC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D309-CA11-4F6F-9181-E077909B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3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GHE CÔ ĐỌC THƠ ;MIỆNG XI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2021-11-20T09:56:17Z</dcterms:created>
  <dcterms:modified xsi:type="dcterms:W3CDTF">2021-11-20T09:56:44Z</dcterms:modified>
</cp:coreProperties>
</file>