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8" r:id="rId4"/>
    <p:sldId id="259" r:id="rId5"/>
    <p:sldId id="256" r:id="rId6"/>
    <p:sldId id="267" r:id="rId7"/>
    <p:sldId id="264" r:id="rId8"/>
    <p:sldId id="268" r:id="rId9"/>
    <p:sldId id="261" r:id="rId10"/>
    <p:sldId id="270" r:id="rId11"/>
    <p:sldId id="269" r:id="rId12"/>
    <p:sldId id="277" r:id="rId13"/>
    <p:sldId id="273" r:id="rId14"/>
    <p:sldId id="274" r:id="rId15"/>
    <p:sldId id="275" r:id="rId16"/>
    <p:sldId id="276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7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4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6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9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2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5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7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9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0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6184-9016-4790-B5A3-C248408817A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DF03-F4AB-42C8-BB0B-8854DDF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gif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gif"/><Relationship Id="rId5" Type="http://schemas.openxmlformats.org/officeDocument/2006/relationships/image" Target="../media/image8.gif"/><Relationship Id="rId15" Type="http://schemas.openxmlformats.org/officeDocument/2006/relationships/image" Target="../media/image17.jpg"/><Relationship Id="rId10" Type="http://schemas.openxmlformats.org/officeDocument/2006/relationships/image" Target="../media/image12.gif"/><Relationship Id="rId4" Type="http://schemas.openxmlformats.org/officeDocument/2006/relationships/image" Target="../media/image7.PNG"/><Relationship Id="rId9" Type="http://schemas.openxmlformats.org/officeDocument/2006/relationships/slide" Target="slide8.xml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22"/>
            <a:ext cx="12192000" cy="6876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5192" y="76181"/>
            <a:ext cx="4961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61" y="1030288"/>
            <a:ext cx="977276" cy="9842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0125" y="2004576"/>
            <a:ext cx="849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Lĩnh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vực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triển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thẩm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mỹ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242" y="2814603"/>
            <a:ext cx="5641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43" y="3942203"/>
            <a:ext cx="2804587" cy="2373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57141" y="6403055"/>
            <a:ext cx="423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0244" y="3372946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42"/>
            <a:ext cx="12610797" cy="6973442"/>
          </a:xfrm>
        </p:spPr>
      </p:pic>
      <p:sp>
        <p:nvSpPr>
          <p:cNvPr id="3" name="TextBox 2"/>
          <p:cNvSpPr txBox="1"/>
          <p:nvPr/>
        </p:nvSpPr>
        <p:spPr>
          <a:xfrm>
            <a:off x="1738648" y="735518"/>
            <a:ext cx="4953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69" y="1510719"/>
            <a:ext cx="4080459" cy="40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55931" y="1828800"/>
            <a:ext cx="588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96" y="-422660"/>
            <a:ext cx="12975393" cy="7445828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1" y="609600"/>
            <a:ext cx="9356035" cy="53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96" y="-422660"/>
            <a:ext cx="12975393" cy="7445828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1" y="609600"/>
            <a:ext cx="9356035" cy="53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37"/>
            <a:ext cx="12192000" cy="6873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6382"/>
            <a:ext cx="10408920" cy="55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37"/>
            <a:ext cx="12192000" cy="6873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6382"/>
            <a:ext cx="10408920" cy="55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93"/>
            <a:ext cx="12192000" cy="6939393"/>
          </a:xfrm>
        </p:spPr>
      </p:pic>
      <p:sp>
        <p:nvSpPr>
          <p:cNvPr id="5" name="TextBox 4"/>
          <p:cNvSpPr txBox="1"/>
          <p:nvPr/>
        </p:nvSpPr>
        <p:spPr>
          <a:xfrm>
            <a:off x="1946366" y="1398300"/>
            <a:ext cx="877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93"/>
            <a:ext cx="12192000" cy="6939393"/>
          </a:xfrm>
        </p:spPr>
      </p:pic>
      <p:sp>
        <p:nvSpPr>
          <p:cNvPr id="5" name="TextBox 4"/>
          <p:cNvSpPr txBox="1"/>
          <p:nvPr/>
        </p:nvSpPr>
        <p:spPr>
          <a:xfrm>
            <a:off x="4807131" y="1398300"/>
            <a:ext cx="389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93"/>
            <a:ext cx="12192000" cy="6939393"/>
          </a:xfrm>
        </p:spPr>
      </p:pic>
      <p:sp>
        <p:nvSpPr>
          <p:cNvPr id="5" name="TextBox 4"/>
          <p:cNvSpPr txBox="1"/>
          <p:nvPr/>
        </p:nvSpPr>
        <p:spPr>
          <a:xfrm>
            <a:off x="3574868" y="1398300"/>
            <a:ext cx="504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75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" y="69272"/>
            <a:ext cx="11949546" cy="678872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36072" y="547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2272" y="1444771"/>
            <a:ext cx="8555184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1.Kiến thức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 bí</a:t>
            </a:r>
            <a:r>
              <a:rPr kumimoji="0" lang="nb-NO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ngô có hình dáng to nhỏ màu sắc khác nhau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88471" y="2424546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2.Kỹ năng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Trẻ biết tô nét theo đường</a:t>
            </a:r>
            <a:r>
              <a:rPr kumimoji="0" lang="nb-NO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chấm mờ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tô màu</a:t>
            </a:r>
            <a:r>
              <a:rPr kumimoji="0" lang="nb-NO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kín, mịn, không chờm ra ngoài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88471" y="3650673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3.Thái độ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01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24"/>
            <a:ext cx="12142631" cy="6828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2994" y="20769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3"/>
            <a:ext cx="12142631" cy="68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3"/>
            <a:ext cx="1815466" cy="161912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293863" y="2581934"/>
            <a:ext cx="386660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1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táo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142" y="3673543"/>
            <a:ext cx="714375" cy="1190625"/>
          </a:xfrm>
          <a:prstGeom prst="rect">
            <a:avLst/>
          </a:prstGeom>
        </p:spPr>
      </p:pic>
      <p:sp>
        <p:nvSpPr>
          <p:cNvPr id="1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438055" y="4259464"/>
            <a:ext cx="394102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2.Quả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376442" y="101051"/>
            <a:ext cx="4815558" cy="199595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8223624" y="549346"/>
            <a:ext cx="3301950" cy="10993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halloween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78" y="4268856"/>
            <a:ext cx="1341294" cy="1118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4" y="2572542"/>
            <a:ext cx="1455832" cy="10923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84" y="4023741"/>
            <a:ext cx="1388890" cy="11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59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525966"/>
          </a:xfrm>
        </p:spPr>
      </p:pic>
      <p:sp>
        <p:nvSpPr>
          <p:cNvPr id="3" name="TextBox 2"/>
          <p:cNvSpPr txBox="1"/>
          <p:nvPr/>
        </p:nvSpPr>
        <p:spPr>
          <a:xfrm>
            <a:off x="1738648" y="735518"/>
            <a:ext cx="711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778406"/>
            <a:ext cx="4080459" cy="40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192" y="-212034"/>
            <a:ext cx="13609983" cy="75259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15798"/>
            <a:ext cx="5420139" cy="54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181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Le Tien Duat</cp:lastModifiedBy>
  <cp:revision>18</cp:revision>
  <dcterms:created xsi:type="dcterms:W3CDTF">2021-11-21T11:16:29Z</dcterms:created>
  <dcterms:modified xsi:type="dcterms:W3CDTF">2021-11-25T09:04:13Z</dcterms:modified>
</cp:coreProperties>
</file>