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2" r:id="rId3"/>
    <p:sldId id="256" r:id="rId4"/>
    <p:sldId id="257" r:id="rId5"/>
    <p:sldId id="261" r:id="rId6"/>
    <p:sldId id="271" r:id="rId7"/>
    <p:sldId id="274" r:id="rId8"/>
    <p:sldId id="268" r:id="rId9"/>
    <p:sldId id="272" r:id="rId10"/>
    <p:sldId id="277" r:id="rId11"/>
    <p:sldId id="275" r:id="rId12"/>
    <p:sldId id="279" r:id="rId13"/>
    <p:sldId id="273" r:id="rId14"/>
    <p:sldId id="278" r:id="rId15"/>
    <p:sldId id="276" r:id="rId16"/>
    <p:sldId id="280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2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7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66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4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8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3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04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6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4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3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223F3-46D9-44CA-A718-D07AC0A3B78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E8439-D3E2-4A1D-8B4C-C4638B4E6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4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5826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2528" y="1696289"/>
            <a:ext cx="4294095" cy="3541621"/>
            <a:chOff x="1488140" y="1658470"/>
            <a:chExt cx="4294095" cy="35416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140" y="2290483"/>
              <a:ext cx="4087907" cy="29096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37764" y="1658470"/>
              <a:ext cx="39444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1.Bài hát “Bố là tất cả”</a:t>
              </a:r>
              <a:endParaRPr lang="en-US" sz="28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93223" y="1658470"/>
            <a:ext cx="4948518" cy="3579440"/>
            <a:chOff x="6293223" y="1658470"/>
            <a:chExt cx="4948518" cy="35794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1470" y="2252663"/>
              <a:ext cx="4312024" cy="298524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93223" y="1658470"/>
              <a:ext cx="4948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2. Bài hát “Cả nhà thương nhau”</a:t>
              </a:r>
              <a:endParaRPr lang="en-US" sz="28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2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25807 -0.000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6080063297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0131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231" y="1631576"/>
            <a:ext cx="5825487" cy="5612177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478" y="1330087"/>
            <a:ext cx="11539621" cy="6505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887" y="1330087"/>
            <a:ext cx="8779252" cy="6208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270" y="-1098732"/>
            <a:ext cx="8196550" cy="617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6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up 8"/>
          <p:cNvGrpSpPr/>
          <p:nvPr/>
        </p:nvGrpSpPr>
        <p:grpSpPr>
          <a:xfrm>
            <a:off x="1350847" y="1651247"/>
            <a:ext cx="4677089" cy="3673044"/>
            <a:chOff x="1350847" y="1651247"/>
            <a:chExt cx="4677089" cy="36730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1287" y="2376905"/>
              <a:ext cx="4183787" cy="294738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50847" y="1651247"/>
              <a:ext cx="4677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1. Bài hát “Mẹ yêu không nào”</a:t>
              </a:r>
              <a:endParaRPr lang="en-US" sz="28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0799" y="1518082"/>
            <a:ext cx="4660777" cy="3806209"/>
            <a:chOff x="6400799" y="1518082"/>
            <a:chExt cx="4660777" cy="38062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8134" y="2376905"/>
              <a:ext cx="4166180" cy="29473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400799" y="1518082"/>
              <a:ext cx="46607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2. Bài hát “Gia đình nhỏ </a:t>
              </a:r>
            </a:p>
            <a:p>
              <a:pPr algn="ctr"/>
              <a:r>
                <a:rPr lang="en-US" sz="280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hạnh phúc to”</a:t>
              </a:r>
              <a:endParaRPr lang="en-US" sz="28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1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24519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6080069874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1789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231" y="1631576"/>
            <a:ext cx="5825487" cy="5612177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72452" y="1306989"/>
            <a:ext cx="5867470" cy="5652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976" y="1306989"/>
            <a:ext cx="5864860" cy="5651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45" y="1306989"/>
            <a:ext cx="5864860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0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39"/>
            <a:ext cx="12192000" cy="7037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288" y="0"/>
            <a:ext cx="88946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 âm nhạc</a:t>
            </a:r>
          </a:p>
          <a:p>
            <a:pPr algn="ctr"/>
            <a:r>
              <a:rPr lang="en-US" sz="6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Những nốt nhạc vui</a:t>
            </a:r>
            <a:endParaRPr 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4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022" y="1903614"/>
            <a:ext cx="101249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 bé cùng lắng nghe giai điệu trong mỗi nốt nhạc và đoán xem giai điệu trong nốt nhạc đó là bài hát gì?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Mỗi câu trả lời đúng các bé sẽ nhận được một bông hoa.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 nào nhận được nhiều bông hoa sẽ giành chiến thắng.</a:t>
            </a:r>
            <a:endParaRPr lang="en-US" sz="32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5790" y="1213658"/>
            <a:ext cx="403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Cách chơi và luật chơi:</a:t>
            </a:r>
            <a:endParaRPr lang="en-US" sz="32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85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478" y="1330087"/>
            <a:ext cx="11539621" cy="6505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5978" y="1330087"/>
            <a:ext cx="8779252" cy="6208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270" y="-1098732"/>
            <a:ext cx="8196550" cy="617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3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18728" y="1696108"/>
            <a:ext cx="4410635" cy="3565446"/>
            <a:chOff x="6418728" y="1696108"/>
            <a:chExt cx="4410635" cy="3565446"/>
          </a:xfrm>
        </p:grpSpPr>
        <p:sp>
          <p:nvSpPr>
            <p:cNvPr id="6" name="TextBox 5"/>
            <p:cNvSpPr txBox="1"/>
            <p:nvPr/>
          </p:nvSpPr>
          <p:spPr>
            <a:xfrm>
              <a:off x="6849033" y="1696108"/>
              <a:ext cx="3550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2. Bài hát “Đàn vịt con”</a:t>
              </a:r>
              <a:endParaRPr lang="en-US" sz="28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728" y="2306564"/>
              <a:ext cx="4410635" cy="295499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62084" y="1696108"/>
            <a:ext cx="4094560" cy="3565446"/>
            <a:chOff x="1162084" y="1696108"/>
            <a:chExt cx="4094560" cy="3565446"/>
          </a:xfrm>
        </p:grpSpPr>
        <p:sp>
          <p:nvSpPr>
            <p:cNvPr id="5" name="TextBox 4"/>
            <p:cNvSpPr txBox="1"/>
            <p:nvPr/>
          </p:nvSpPr>
          <p:spPr>
            <a:xfrm>
              <a:off x="1410554" y="1696108"/>
              <a:ext cx="3757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1. Bài hát “Cháu yêu bà”</a:t>
              </a:r>
              <a:endParaRPr lang="en-US" sz="28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2084" y="2285166"/>
              <a:ext cx="4094560" cy="2976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941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1484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9608007133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231" y="1631576"/>
            <a:ext cx="5825487" cy="5612177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478" y="1330087"/>
            <a:ext cx="11539621" cy="6505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887" y="1330087"/>
            <a:ext cx="8779252" cy="6208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376" y="-1089767"/>
            <a:ext cx="8196550" cy="617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7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123</Words>
  <Application>Microsoft Office PowerPoint</Application>
  <PresentationFormat>Widescreen</PresentationFormat>
  <Paragraphs>13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2021-11-23T05:09:01Z</dcterms:created>
  <dcterms:modified xsi:type="dcterms:W3CDTF">2021-11-24T16:49:08Z</dcterms:modified>
</cp:coreProperties>
</file>