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70" r:id="rId2"/>
    <p:sldId id="489" r:id="rId3"/>
    <p:sldId id="499" r:id="rId4"/>
    <p:sldId id="494" r:id="rId5"/>
    <p:sldId id="498" r:id="rId6"/>
    <p:sldId id="495" r:id="rId7"/>
    <p:sldId id="496" r:id="rId8"/>
    <p:sldId id="497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12D7E-3917-4F35-A2CC-A4325FF9AAD0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1CFC1-E35B-4683-88C9-069766A99C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7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2000-7A74-47E8-B158-CBBE94B4A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8A1A5-C05F-4A20-B91A-D899F6395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A92E9-2185-4FB8-9C6B-7A4E7175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3297-B07D-4EAE-9012-63E2ABBAC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0B5FC-1DAC-493A-BB4F-52BB56FB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6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C657E-7D18-4682-8DCC-3C56F243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09B96-FEEA-4213-93CF-1C087EDD8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71F7-8FF7-482E-A06A-99268429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E4509-4269-42C4-AC5E-FF9E2C661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E042F-C51B-44DB-83CE-585A2430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02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3A37F0-7318-4335-805F-1E128FEDEF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013D4-591C-4DA6-958E-A894DABFA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9A0C3-8C26-4BFB-941E-3FA3BD07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32893-27FC-4A96-9232-72D8317A9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E121-364C-4032-A0D7-75DD78A6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995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57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35C28-1B73-4168-B795-4F1DF6B0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729FB-A090-44EA-B7F3-5031D49E2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A95B3-3480-4BA5-AB2D-57BEB5F8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594FE-2471-4AFA-815E-6E38434D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EADF6-14FC-4417-AED6-77627C0B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875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ED36C-D6EF-43A9-8C6F-4800E4AE9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C6DD7-E776-4863-8AA8-CE70ADF54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2EA3B-6476-4937-A3B4-F4745BEE9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8E364-597B-4234-ADA2-DF31087C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6F31B-F2FF-4D58-8508-CDF64CB3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44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EB518-9D10-4272-9D72-4AE9D06E4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0E984-18A5-4B9D-8E37-34878557E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307F7-E867-4532-BCED-81559F866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6A1FE-6145-4615-A07E-496B993AC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5E769-4132-49F0-9CB0-6F7995926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D9DFE-CB86-4046-BDF7-350D8B28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32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3F0F-4BEB-4D98-A394-FED8D11CC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8DAC6-4A66-4F08-9E18-5AC404230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AB03F-7A7A-466A-9370-10B59B107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CF4BE-996F-428E-8615-FBD543E82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207F7-FDEA-45BA-AA0E-17F435924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585F8-F58F-48F2-B78B-9F507DBA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B70A0E-2D7B-4EF0-B8B5-6F828A72C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0AC638-A453-4D0F-8C99-168603F3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20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3400-B450-4EDA-94FE-5FA59E9B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3C54E-8CAE-4DE1-8238-98B71D7C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3C50F8-A975-457B-B840-9860B6B9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F3304-6B8E-455E-BCBC-6318CD76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91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40744-4C1C-4A16-95DB-C24DF128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AFC152-5585-493D-A6FD-CBFF0297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CDE40-508D-4D96-A4B6-BF67E1F7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82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AADB-88DF-4CAB-9824-6506DB7D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40238-D697-4CFC-BDAC-09A1FA5B9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33F2D-1A8E-49ED-B9CA-30301C872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A7939-0D4E-4440-B1A8-1569F6FB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07EE6-7BF9-4113-BDB3-327510E6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E803D-7306-446D-87D9-537C425D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41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72F0-8C5B-4B9C-80DE-F1DC98B1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8905F-D5E1-47C5-A2D2-47F4D79CE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CD772-C9B4-4B15-9FDA-3625F15BC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E99BC-84A2-487C-9D1A-91C51A57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1AEE6-FE11-4EA7-8797-B88D1BF0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B9D85-BB72-4632-AC66-C5B6BD142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49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CA988B-83C1-4788-A9AA-01C85589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2998-4FDD-433B-96BF-F59EB3256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6356-CCF8-40A3-866F-8A5EBFFEF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EA314-D29A-4924-9EF2-8F1ABE3BF2F5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7C380-BB95-44F0-A4A9-B4AFD383D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66023-5C13-4AD5-BC25-C45D667F2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2B64-EE44-4EA3-B3CF-A2D8ED71661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47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4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openxmlformats.org/officeDocument/2006/relationships/audio" Target="../media/audio3.wav"/><Relationship Id="rId5" Type="http://schemas.openxmlformats.org/officeDocument/2006/relationships/image" Target="../media/image8.jpg"/><Relationship Id="rId10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13731310-34E1-4414-BB6A-7A27CFB06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B017B2C9-2746-41FB-9117-FA4F60828CB4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F78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B1752E40-9B45-4D1F-BD9A-BDA1D3C9B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B7F86-5CC2-479D-96A9-2539E3FBE4BC}"/>
              </a:ext>
            </a:extLst>
          </p:cNvPr>
          <p:cNvSpPr txBox="1"/>
          <p:nvPr/>
        </p:nvSpPr>
        <p:spPr>
          <a:xfrm>
            <a:off x="356134" y="393788"/>
            <a:ext cx="1147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7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01FABD-4B3A-4344-B477-B20636D62CB6}"/>
              </a:ext>
            </a:extLst>
          </p:cNvPr>
          <p:cNvSpPr txBox="1"/>
          <p:nvPr/>
        </p:nvSpPr>
        <p:spPr>
          <a:xfrm>
            <a:off x="533101" y="769824"/>
            <a:ext cx="1147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7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4A90F-DA41-4EE3-8B22-DF0729955A95}"/>
              </a:ext>
            </a:extLst>
          </p:cNvPr>
          <p:cNvSpPr/>
          <p:nvPr/>
        </p:nvSpPr>
        <p:spPr>
          <a:xfrm>
            <a:off x="393855" y="1578599"/>
            <a:ext cx="114797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  <a:p>
            <a:pPr algn="ctr"/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NGÔN NGỮ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83F9440-9E3D-4D8E-8818-6A7147F7E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4" y="0"/>
            <a:ext cx="2406083" cy="192940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4AA8EE1-BB2C-4126-B0E6-B5ED25F33746}"/>
              </a:ext>
            </a:extLst>
          </p:cNvPr>
          <p:cNvSpPr txBox="1"/>
          <p:nvPr/>
        </p:nvSpPr>
        <p:spPr>
          <a:xfrm>
            <a:off x="866670" y="3716463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MGL 5-6 tuổi</a:t>
            </a:r>
            <a:r>
              <a:rPr lang="vi-VN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¨</a:t>
            </a:r>
            <a:endParaRPr lang="en-US" sz="2400" b="1">
              <a:solidFill>
                <a:srgbClr val="B450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98FA03-1E51-4733-AEE3-C14C1BAFAE01}"/>
              </a:ext>
            </a:extLst>
          </p:cNvPr>
          <p:cNvSpPr txBox="1"/>
          <p:nvPr/>
        </p:nvSpPr>
        <p:spPr>
          <a:xfrm>
            <a:off x="1333809" y="4203930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Bích Ngọc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683449D-54F0-4401-80D6-99EDC9CBD9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06" y="4101750"/>
            <a:ext cx="2366485" cy="1576226"/>
          </a:xfrm>
          <a:prstGeom prst="flowChartConnector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69F2793B-DD20-457B-ABE0-CD7D22A7BA9A}"/>
              </a:ext>
            </a:extLst>
          </p:cNvPr>
          <p:cNvGrpSpPr/>
          <p:nvPr/>
        </p:nvGrpSpPr>
        <p:grpSpPr>
          <a:xfrm>
            <a:off x="866670" y="2942663"/>
            <a:ext cx="9421279" cy="646331"/>
            <a:chOff x="866670" y="2942663"/>
            <a:chExt cx="9421279" cy="64633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6469DAC-8952-48A2-9B4C-8DF90448E3D1}"/>
                </a:ext>
              </a:extLst>
            </p:cNvPr>
            <p:cNvSpPr txBox="1"/>
            <p:nvPr/>
          </p:nvSpPr>
          <p:spPr>
            <a:xfrm>
              <a:off x="866670" y="2942663"/>
              <a:ext cx="8461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b="1" dirty="0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3600" b="1" dirty="0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dirty="0" err="1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b="1" dirty="0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b="1" dirty="0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b="1" dirty="0" err="1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b="1" dirty="0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endParaRPr lang="en-US" sz="3600" b="1" dirty="0">
                <a:solidFill>
                  <a:srgbClr val="B45077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A65817E-DD4B-4E95-8F84-5E97F217C8B8}"/>
                </a:ext>
              </a:extLst>
            </p:cNvPr>
            <p:cNvSpPr txBox="1"/>
            <p:nvPr/>
          </p:nvSpPr>
          <p:spPr>
            <a:xfrm>
              <a:off x="7558088" y="2942663"/>
              <a:ext cx="2729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.VnAvant" panose="020B7200000000000000" pitchFamily="34" charset="0"/>
                </a:rPr>
                <a:t> </a:t>
              </a:r>
              <a:r>
                <a:rPr lang="en-US" sz="3600" b="1">
                  <a:solidFill>
                    <a:srgbClr val="B45077"/>
                  </a:solidFill>
                  <a:latin typeface=".VnAvant" panose="020B7200000000000000" pitchFamily="34" charset="0"/>
                </a:rPr>
                <a:t>a - ¨ - 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3" grpId="0"/>
      <p:bldP spid="60" grpId="0"/>
      <p:bldP spid="4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86E8564-002F-4A3F-ADE5-5022AB4470A6}"/>
              </a:ext>
            </a:extLst>
          </p:cNvPr>
          <p:cNvSpPr txBox="1"/>
          <p:nvPr/>
        </p:nvSpPr>
        <p:spPr>
          <a:xfrm>
            <a:off x="828675" y="873457"/>
            <a:ext cx="1081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cho cô biết 3 chữ cái này có đặc điểm gì giống nhau?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B617E-AA89-456B-9B0C-A5BD8EAB5316}"/>
              </a:ext>
            </a:extLst>
          </p:cNvPr>
          <p:cNvSpPr txBox="1"/>
          <p:nvPr/>
        </p:nvSpPr>
        <p:spPr>
          <a:xfrm>
            <a:off x="828675" y="1888348"/>
            <a:ext cx="1032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A. Đều có một nét cong tròn khép kín.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5DFFA-027F-4860-AEE6-EC7DAED1A636}"/>
              </a:ext>
            </a:extLst>
          </p:cNvPr>
          <p:cNvSpPr txBox="1"/>
          <p:nvPr/>
        </p:nvSpPr>
        <p:spPr>
          <a:xfrm>
            <a:off x="828675" y="2577991"/>
            <a:ext cx="1032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B.Đều có 1 nét sổ thẳng nằm bên phải nét cong tròn khép kín.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CB45D-7187-45DD-9235-8D6665AF50A3}"/>
              </a:ext>
            </a:extLst>
          </p:cNvPr>
          <p:cNvSpPr txBox="1"/>
          <p:nvPr/>
        </p:nvSpPr>
        <p:spPr>
          <a:xfrm>
            <a:off x="828675" y="3290273"/>
            <a:ext cx="1032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C. Cả 2 đáp án trên đều đúng.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0CEA09-4E47-402C-99A1-5850F2A95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8" y="0"/>
            <a:ext cx="1409952" cy="1130622"/>
          </a:xfrm>
          <a:prstGeom prst="rect">
            <a:avLst/>
          </a:prstGeom>
        </p:spPr>
      </p:pic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DBE040E8-E564-4777-BBEF-F59922352185}"/>
              </a:ext>
            </a:extLst>
          </p:cNvPr>
          <p:cNvSpPr/>
          <p:nvPr/>
        </p:nvSpPr>
        <p:spPr>
          <a:xfrm>
            <a:off x="8540869" y="3290272"/>
            <a:ext cx="1720915" cy="1669176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7F6AA8C0-8D81-45BF-819A-6EE813B91164}"/>
              </a:ext>
            </a:extLst>
          </p:cNvPr>
          <p:cNvSpPr/>
          <p:nvPr/>
        </p:nvSpPr>
        <p:spPr>
          <a:xfrm>
            <a:off x="8797403" y="3518010"/>
            <a:ext cx="1207845" cy="12368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EE6F8C-5DA1-4B8A-9195-962B422AD049}"/>
              </a:ext>
            </a:extLst>
          </p:cNvPr>
          <p:cNvSpPr txBox="1"/>
          <p:nvPr/>
        </p:nvSpPr>
        <p:spPr>
          <a:xfrm>
            <a:off x="9016102" y="3385015"/>
            <a:ext cx="52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EE6312-2953-41A1-822F-EAA7602E6699}"/>
              </a:ext>
            </a:extLst>
          </p:cNvPr>
          <p:cNvSpPr txBox="1"/>
          <p:nvPr/>
        </p:nvSpPr>
        <p:spPr>
          <a:xfrm>
            <a:off x="9016102" y="3385015"/>
            <a:ext cx="52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4E934B-F936-40AA-90EC-1867C42155B6}"/>
              </a:ext>
            </a:extLst>
          </p:cNvPr>
          <p:cNvSpPr txBox="1"/>
          <p:nvPr/>
        </p:nvSpPr>
        <p:spPr>
          <a:xfrm>
            <a:off x="9016102" y="3385015"/>
            <a:ext cx="52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16DF24-5D4A-46AD-BE91-A568A58CFBB0}"/>
              </a:ext>
            </a:extLst>
          </p:cNvPr>
          <p:cNvSpPr txBox="1"/>
          <p:nvPr/>
        </p:nvSpPr>
        <p:spPr>
          <a:xfrm>
            <a:off x="9016102" y="3385015"/>
            <a:ext cx="52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C0293A-3AF6-46CE-AB53-5480C9F64B52}"/>
              </a:ext>
            </a:extLst>
          </p:cNvPr>
          <p:cNvSpPr txBox="1"/>
          <p:nvPr/>
        </p:nvSpPr>
        <p:spPr>
          <a:xfrm>
            <a:off x="9198696" y="3569010"/>
            <a:ext cx="52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4281DB-F0C9-48F2-9768-B21A424E56A9}"/>
              </a:ext>
            </a:extLst>
          </p:cNvPr>
          <p:cNvSpPr txBox="1"/>
          <p:nvPr/>
        </p:nvSpPr>
        <p:spPr>
          <a:xfrm>
            <a:off x="9137212" y="3760878"/>
            <a:ext cx="64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anose="020B7200000000000000" pitchFamily="34" charset="0"/>
              </a:rPr>
              <a:t>Hết giờ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8C9C90-FD5D-42C1-83A2-F9B59E2E35E4}"/>
              </a:ext>
            </a:extLst>
          </p:cNvPr>
          <p:cNvSpPr txBox="1"/>
          <p:nvPr/>
        </p:nvSpPr>
        <p:spPr>
          <a:xfrm>
            <a:off x="828675" y="3808333"/>
            <a:ext cx="18654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00B0F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07DB15-06A6-4B80-88E1-96ABC68C7973}"/>
              </a:ext>
            </a:extLst>
          </p:cNvPr>
          <p:cNvSpPr txBox="1"/>
          <p:nvPr/>
        </p:nvSpPr>
        <p:spPr>
          <a:xfrm>
            <a:off x="3338641" y="3816559"/>
            <a:ext cx="18654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00B0F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D07D912-0818-42EC-BE83-834C30C47FE9}"/>
              </a:ext>
            </a:extLst>
          </p:cNvPr>
          <p:cNvSpPr txBox="1"/>
          <p:nvPr/>
        </p:nvSpPr>
        <p:spPr>
          <a:xfrm>
            <a:off x="6066320" y="3764125"/>
            <a:ext cx="18654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00B0F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77FD6E-F5DB-485A-8F40-E630A7FCBEF1}"/>
              </a:ext>
            </a:extLst>
          </p:cNvPr>
          <p:cNvSpPr txBox="1"/>
          <p:nvPr/>
        </p:nvSpPr>
        <p:spPr>
          <a:xfrm>
            <a:off x="781530" y="3808332"/>
            <a:ext cx="18056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2563BA6-9208-4ADD-8AC8-9273D6700B04}"/>
              </a:ext>
            </a:extLst>
          </p:cNvPr>
          <p:cNvSpPr txBox="1"/>
          <p:nvPr/>
        </p:nvSpPr>
        <p:spPr>
          <a:xfrm>
            <a:off x="3322057" y="3816559"/>
            <a:ext cx="18056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204D242-AF85-4FF8-AD0A-1690BDBA9697}"/>
              </a:ext>
            </a:extLst>
          </p:cNvPr>
          <p:cNvSpPr txBox="1"/>
          <p:nvPr/>
        </p:nvSpPr>
        <p:spPr>
          <a:xfrm>
            <a:off x="6028304" y="3764146"/>
            <a:ext cx="18056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F5A93D1-E6DD-452E-87E0-C499F8620D90}"/>
              </a:ext>
            </a:extLst>
          </p:cNvPr>
          <p:cNvSpPr/>
          <p:nvPr/>
        </p:nvSpPr>
        <p:spPr>
          <a:xfrm>
            <a:off x="2178520" y="4862343"/>
            <a:ext cx="335935" cy="14462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5B1C95C-275E-48ED-8270-F36659A43F85}"/>
              </a:ext>
            </a:extLst>
          </p:cNvPr>
          <p:cNvSpPr/>
          <p:nvPr/>
        </p:nvSpPr>
        <p:spPr>
          <a:xfrm>
            <a:off x="4671634" y="4919890"/>
            <a:ext cx="335935" cy="14462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AD1BE2-AE4F-41B5-98D6-3F51852E1761}"/>
              </a:ext>
            </a:extLst>
          </p:cNvPr>
          <p:cNvSpPr/>
          <p:nvPr/>
        </p:nvSpPr>
        <p:spPr>
          <a:xfrm>
            <a:off x="7402498" y="4860234"/>
            <a:ext cx="335935" cy="14462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11" descr="dau mu">
            <a:extLst>
              <a:ext uri="{FF2B5EF4-FFF2-40B4-BE49-F238E27FC236}">
                <a16:creationId xmlns:a16="http://schemas.microsoft.com/office/drawing/2014/main" id="{F71387D2-50BB-461E-A58D-CB3FAA05C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53" y="4288036"/>
            <a:ext cx="1028893" cy="48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1" descr="dau mu">
            <a:extLst>
              <a:ext uri="{FF2B5EF4-FFF2-40B4-BE49-F238E27FC236}">
                <a16:creationId xmlns:a16="http://schemas.microsoft.com/office/drawing/2014/main" id="{A8A3932B-5E2A-4830-B41A-2B9BA5AE2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08046" y="4273054"/>
            <a:ext cx="1028893" cy="48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808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34" grpId="0" animBg="1"/>
      <p:bldP spid="44" grpId="0" animBg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1" grpId="0"/>
      <p:bldP spid="60" grpId="0"/>
      <p:bldP spid="61" grpId="0"/>
      <p:bldP spid="62" grpId="0"/>
      <p:bldP spid="63" grpId="0" animBg="1"/>
      <p:bldP spid="64" grpId="0" animBg="1"/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9E711-6E0E-4FB7-A284-AD5C0BFB1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07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BBF3E6-298C-48B1-A408-FF63966274E2}"/>
              </a:ext>
            </a:extLst>
          </p:cNvPr>
          <p:cNvSpPr txBox="1"/>
          <p:nvPr/>
        </p:nvSpPr>
        <p:spPr>
          <a:xfrm>
            <a:off x="2796778" y="1951315"/>
            <a:ext cx="61936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54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TINH HƠN</a:t>
            </a:r>
            <a:endParaRPr lang="en-US" sz="66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4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8E40D-57B4-4707-8906-74DFB7BDB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" y="-73765"/>
            <a:ext cx="12192000" cy="68582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562678-21F8-45A7-8631-7A4ACF679B0F}"/>
              </a:ext>
            </a:extLst>
          </p:cNvPr>
          <p:cNvGrpSpPr/>
          <p:nvPr/>
        </p:nvGrpSpPr>
        <p:grpSpPr>
          <a:xfrm>
            <a:off x="4594846" y="1588837"/>
            <a:ext cx="3076914" cy="2604693"/>
            <a:chOff x="5562599" y="4038599"/>
            <a:chExt cx="2710220" cy="2190654"/>
          </a:xfrm>
        </p:grpSpPr>
        <p:pic>
          <p:nvPicPr>
            <p:cNvPr id="8" name="Picture 7" descr="vit bong.jpg">
              <a:extLst>
                <a:ext uri="{FF2B5EF4-FFF2-40B4-BE49-F238E27FC236}">
                  <a16:creationId xmlns:a16="http://schemas.microsoft.com/office/drawing/2014/main" id="{B3ECED36-9DCC-468E-8FD3-325181D1B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2599" y="4038599"/>
              <a:ext cx="2581133" cy="172075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29EEB0-971B-4FF7-AF64-DF0E591CA6C2}"/>
                </a:ext>
              </a:extLst>
            </p:cNvPr>
            <p:cNvSpPr txBox="1"/>
            <p:nvPr/>
          </p:nvSpPr>
          <p:spPr>
            <a:xfrm>
              <a:off x="7282219" y="4659593"/>
              <a:ext cx="990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atin typeface=".VnAvant" panose="020B7200000000000000" pitchFamily="34" charset="0"/>
                </a:rPr>
                <a:t>a</a:t>
              </a:r>
              <a:endParaRPr lang="en-US" sz="9600" b="1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C5789E-7FD2-4B2B-BD24-64A82D501594}"/>
              </a:ext>
            </a:extLst>
          </p:cNvPr>
          <p:cNvGrpSpPr/>
          <p:nvPr/>
        </p:nvGrpSpPr>
        <p:grpSpPr>
          <a:xfrm>
            <a:off x="9271308" y="4857463"/>
            <a:ext cx="2933554" cy="2471931"/>
            <a:chOff x="4913302" y="6719501"/>
            <a:chExt cx="2641992" cy="2137675"/>
          </a:xfrm>
        </p:grpSpPr>
        <p:pic>
          <p:nvPicPr>
            <p:cNvPr id="11" name="Picture 10" descr="vit mau.jpg">
              <a:extLst>
                <a:ext uri="{FF2B5EF4-FFF2-40B4-BE49-F238E27FC236}">
                  <a16:creationId xmlns:a16="http://schemas.microsoft.com/office/drawing/2014/main" id="{817EE555-14A1-4609-B379-09D4174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3302" y="6719501"/>
              <a:ext cx="2630407" cy="176932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93F794-9C50-4E47-AE4C-0CA6B7D03802}"/>
                </a:ext>
              </a:extLst>
            </p:cNvPr>
            <p:cNvSpPr txBox="1"/>
            <p:nvPr/>
          </p:nvSpPr>
          <p:spPr>
            <a:xfrm>
              <a:off x="6564694" y="7287516"/>
              <a:ext cx="990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FB1AFD-1A10-415A-8EA5-7E459E1A7527}"/>
              </a:ext>
            </a:extLst>
          </p:cNvPr>
          <p:cNvGrpSpPr/>
          <p:nvPr/>
        </p:nvGrpSpPr>
        <p:grpSpPr>
          <a:xfrm>
            <a:off x="4114800" y="4738471"/>
            <a:ext cx="3068973" cy="2174769"/>
            <a:chOff x="172872" y="5114707"/>
            <a:chExt cx="3068973" cy="2174769"/>
          </a:xfrm>
        </p:grpSpPr>
        <p:pic>
          <p:nvPicPr>
            <p:cNvPr id="17" name="Picture 16" descr="sao mau.jpg">
              <a:extLst>
                <a:ext uri="{FF2B5EF4-FFF2-40B4-BE49-F238E27FC236}">
                  <a16:creationId xmlns:a16="http://schemas.microsoft.com/office/drawing/2014/main" id="{940ADE05-B385-457B-8F10-DEB392F8C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872" y="5114707"/>
              <a:ext cx="3068973" cy="204598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85771F-0D59-4A29-AD85-731D31243A3E}"/>
                </a:ext>
              </a:extLst>
            </p:cNvPr>
            <p:cNvSpPr txBox="1"/>
            <p:nvPr/>
          </p:nvSpPr>
          <p:spPr>
            <a:xfrm>
              <a:off x="2189080" y="5719816"/>
              <a:ext cx="838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0000"/>
                  </a:solidFill>
                  <a:latin typeface=".VnAvant" panose="020B7200000000000000" pitchFamily="34" charset="0"/>
                </a:rPr>
                <a:t>a</a:t>
              </a:r>
              <a:endParaRPr lang="en-US" sz="96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62EA8D-BA50-4E84-9BC7-03792236E82F}"/>
              </a:ext>
            </a:extLst>
          </p:cNvPr>
          <p:cNvGrpSpPr/>
          <p:nvPr/>
        </p:nvGrpSpPr>
        <p:grpSpPr>
          <a:xfrm>
            <a:off x="205104" y="3199951"/>
            <a:ext cx="2933554" cy="2226493"/>
            <a:chOff x="4913302" y="6719501"/>
            <a:chExt cx="2641992" cy="1925425"/>
          </a:xfrm>
        </p:grpSpPr>
        <p:pic>
          <p:nvPicPr>
            <p:cNvPr id="23" name="Picture 22" descr="vit mau.jpg">
              <a:extLst>
                <a:ext uri="{FF2B5EF4-FFF2-40B4-BE49-F238E27FC236}">
                  <a16:creationId xmlns:a16="http://schemas.microsoft.com/office/drawing/2014/main" id="{9167F718-F3D6-4A87-A8E8-DC4A716AE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3302" y="6719501"/>
              <a:ext cx="2630407" cy="176932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70814D-BE2C-48F7-9A6C-AA6D31D3D43D}"/>
                </a:ext>
              </a:extLst>
            </p:cNvPr>
            <p:cNvSpPr txBox="1"/>
            <p:nvPr/>
          </p:nvSpPr>
          <p:spPr>
            <a:xfrm>
              <a:off x="6564694" y="7287516"/>
              <a:ext cx="990600" cy="135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88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2.96296E-6 L 0.12591 -0.42871 " pathEditMode="relative" rAng="0" ptsTypes="AA" p14:bounceEnd="50000">
                                          <p:cBhvr>
                                            <p:cTn id="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289" y="-214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206 -0.05926 L -0.38359 -0.50602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83" y="-2233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4.81481E-6 L 0.40898 -0.19121 " pathEditMode="relative" rAng="0" ptsTypes="AA" p14:bounceEnd="50000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43" y="-956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2.96296E-6 L 0.12591 -0.42871 " pathEditMode="relative" rAng="0" ptsTypes="AA">
                                          <p:cBhvr>
                                            <p:cTn id="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289" y="-214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206 -0.05926 L -0.38359 -0.5060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83" y="-2233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4.81481E-6 L 0.40898 -0.19121 " pathEditMode="relative" rAng="0" ptsTypes="AA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43" y="-956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EDB8B2-98D6-406B-89E3-F2DF18DBA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21C5B0-0C51-4C3E-A342-B5ECE6B5BAA4}"/>
              </a:ext>
            </a:extLst>
          </p:cNvPr>
          <p:cNvSpPr/>
          <p:nvPr/>
        </p:nvSpPr>
        <p:spPr>
          <a:xfrm>
            <a:off x="1791391" y="2524423"/>
            <a:ext cx="86092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CHƠI:HÁI TÁO</a:t>
            </a:r>
          </a:p>
        </p:txBody>
      </p:sp>
    </p:spTree>
    <p:extLst>
      <p:ext uri="{BB962C8B-B14F-4D97-AF65-F5344CB8AC3E}">
        <p14:creationId xmlns:p14="http://schemas.microsoft.com/office/powerpoint/2010/main" val="275351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205F3-A187-40B4-B5B6-1EB6D92B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8" r="-622" b="10251"/>
          <a:stretch/>
        </p:blipFill>
        <p:spPr>
          <a:xfrm>
            <a:off x="-61913" y="-21969"/>
            <a:ext cx="12315825" cy="6863926"/>
          </a:xfrm>
          <a:prstGeom prst="flowChartProcess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900751-B58B-4505-AF6E-16D814339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41" y="375340"/>
            <a:ext cx="826826" cy="8268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CB9CCA-DBB9-407E-8A84-FFD549FB2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63" y="204670"/>
            <a:ext cx="826826" cy="8268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77226F-55B5-45F8-84E2-7B50DA68A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1990300"/>
            <a:ext cx="826826" cy="8268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C642B9-15BB-4530-9FCE-0D0835F0B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654" y="2602174"/>
            <a:ext cx="826826" cy="8268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54E25E-CDB6-4B91-AA58-8FE686F1B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19" y="2159968"/>
            <a:ext cx="826826" cy="8268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93D19-10C3-4D5F-B136-E753B8284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34" y="193506"/>
            <a:ext cx="826826" cy="8268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A50CF-8AB3-413E-B99F-08493E933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65" y="193506"/>
            <a:ext cx="826826" cy="8268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406040-8C4A-43B4-9AD8-EA5D6887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29" y="1414670"/>
            <a:ext cx="826826" cy="8268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F9D3806-663C-4BA7-A224-A70CEC532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62" y="150126"/>
            <a:ext cx="826826" cy="82682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CEBE80-6F8C-4198-AD49-4BA5C0AD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2" y="1278388"/>
            <a:ext cx="826826" cy="8268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6E9144-3428-4833-AE88-1BC943A0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0" y="1414670"/>
            <a:ext cx="826826" cy="8268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0D4B27-5B64-41B1-AD95-A1325842D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1513644"/>
            <a:ext cx="826826" cy="8268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056C925-6954-4531-942A-84AAA0D256A5}"/>
              </a:ext>
            </a:extLst>
          </p:cNvPr>
          <p:cNvSpPr txBox="1"/>
          <p:nvPr/>
        </p:nvSpPr>
        <p:spPr>
          <a:xfrm>
            <a:off x="805424" y="832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2C8FED-A9FF-45E6-828A-832BE9811F6C}"/>
              </a:ext>
            </a:extLst>
          </p:cNvPr>
          <p:cNvSpPr txBox="1"/>
          <p:nvPr/>
        </p:nvSpPr>
        <p:spPr>
          <a:xfrm>
            <a:off x="1663210" y="46331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A6F125-E175-4C12-8085-4109015BA833}"/>
              </a:ext>
            </a:extLst>
          </p:cNvPr>
          <p:cNvSpPr txBox="1"/>
          <p:nvPr/>
        </p:nvSpPr>
        <p:spPr>
          <a:xfrm>
            <a:off x="4638678" y="1634272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FEFC80-B68D-4404-8F70-36545100E976}"/>
              </a:ext>
            </a:extLst>
          </p:cNvPr>
          <p:cNvSpPr txBox="1"/>
          <p:nvPr/>
        </p:nvSpPr>
        <p:spPr>
          <a:xfrm>
            <a:off x="7731995" y="1526703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ACC4EC-95CA-4EFB-BB13-E27D40B97E41}"/>
              </a:ext>
            </a:extLst>
          </p:cNvPr>
          <p:cNvSpPr txBox="1"/>
          <p:nvPr/>
        </p:nvSpPr>
        <p:spPr>
          <a:xfrm>
            <a:off x="9387312" y="1804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2FD22A-EACF-4AE0-89F8-D20057AACFCD}"/>
              </a:ext>
            </a:extLst>
          </p:cNvPr>
          <p:cNvSpPr txBox="1"/>
          <p:nvPr/>
        </p:nvSpPr>
        <p:spPr>
          <a:xfrm>
            <a:off x="10989219" y="22455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53F8DD-E9C7-4291-A7C5-9157FAF7CDA2}"/>
              </a:ext>
            </a:extLst>
          </p:cNvPr>
          <p:cNvSpPr txBox="1"/>
          <p:nvPr/>
        </p:nvSpPr>
        <p:spPr>
          <a:xfrm>
            <a:off x="8523846" y="272799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BD375A-7535-4804-98C9-933AB20F6319}"/>
              </a:ext>
            </a:extLst>
          </p:cNvPr>
          <p:cNvSpPr txBox="1"/>
          <p:nvPr/>
        </p:nvSpPr>
        <p:spPr>
          <a:xfrm>
            <a:off x="10222560" y="1405929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54775F-3B01-4AFD-ABB8-36D4A7B38606}"/>
              </a:ext>
            </a:extLst>
          </p:cNvPr>
          <p:cNvSpPr txBox="1"/>
          <p:nvPr/>
        </p:nvSpPr>
        <p:spPr>
          <a:xfrm>
            <a:off x="3946303" y="271134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03F041-7DBA-418B-810D-0A36DBD95044}"/>
              </a:ext>
            </a:extLst>
          </p:cNvPr>
          <p:cNvSpPr txBox="1"/>
          <p:nvPr/>
        </p:nvSpPr>
        <p:spPr>
          <a:xfrm>
            <a:off x="3282262" y="2116400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813909-C638-46A2-B2D2-C078AC3CBEEC}"/>
              </a:ext>
            </a:extLst>
          </p:cNvPr>
          <p:cNvSpPr txBox="1"/>
          <p:nvPr/>
        </p:nvSpPr>
        <p:spPr>
          <a:xfrm>
            <a:off x="402643" y="1526703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3FC35-491C-49E5-A580-1B35C67125AA}"/>
              </a:ext>
            </a:extLst>
          </p:cNvPr>
          <p:cNvSpPr txBox="1"/>
          <p:nvPr/>
        </p:nvSpPr>
        <p:spPr>
          <a:xfrm>
            <a:off x="7530820" y="278215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AB9284-C5C1-400D-8781-00598F444172}"/>
              </a:ext>
            </a:extLst>
          </p:cNvPr>
          <p:cNvSpPr txBox="1"/>
          <p:nvPr/>
        </p:nvSpPr>
        <p:spPr>
          <a:xfrm>
            <a:off x="11213805" y="357244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FC7A3F-E6B9-4AF7-AF54-BC8D783FC238}"/>
              </a:ext>
            </a:extLst>
          </p:cNvPr>
          <p:cNvSpPr txBox="1"/>
          <p:nvPr/>
        </p:nvSpPr>
        <p:spPr>
          <a:xfrm>
            <a:off x="5688753" y="5710694"/>
            <a:ext cx="93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B887FFA-0B9E-448D-8187-A4056B5B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4069402"/>
            <a:ext cx="2772555" cy="277255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5309782-4C07-4CE3-BDAC-D497216D8836}"/>
              </a:ext>
            </a:extLst>
          </p:cNvPr>
          <p:cNvSpPr txBox="1"/>
          <p:nvPr/>
        </p:nvSpPr>
        <p:spPr>
          <a:xfrm>
            <a:off x="5688753" y="5526028"/>
            <a:ext cx="1040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9DC1CEF-A978-4D19-B6C0-68F8C8F04047}"/>
              </a:ext>
            </a:extLst>
          </p:cNvPr>
          <p:cNvGrpSpPr/>
          <p:nvPr/>
        </p:nvGrpSpPr>
        <p:grpSpPr>
          <a:xfrm>
            <a:off x="-86201" y="150126"/>
            <a:ext cx="943796" cy="826826"/>
            <a:chOff x="-86201" y="150126"/>
            <a:chExt cx="926675" cy="8268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61A565-1C9A-44D1-BEA7-6F84A2F9D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" y="150126"/>
              <a:ext cx="826826" cy="82682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BB5349-3AB8-4B86-8ABB-1C4C076EF9F3}"/>
                </a:ext>
              </a:extLst>
            </p:cNvPr>
            <p:cNvSpPr txBox="1"/>
            <p:nvPr/>
          </p:nvSpPr>
          <p:spPr>
            <a:xfrm>
              <a:off x="-86201" y="204670"/>
              <a:ext cx="8916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C5A7F68-1327-42F0-A67B-FB6F8F00DFBB}"/>
              </a:ext>
            </a:extLst>
          </p:cNvPr>
          <p:cNvGrpSpPr/>
          <p:nvPr/>
        </p:nvGrpSpPr>
        <p:grpSpPr>
          <a:xfrm>
            <a:off x="2883719" y="877178"/>
            <a:ext cx="871790" cy="826826"/>
            <a:chOff x="2883719" y="877178"/>
            <a:chExt cx="848263" cy="82682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6E64752-E168-47CF-9B67-3B37081B3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156" y="877178"/>
              <a:ext cx="826826" cy="82682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4F13825-0A6B-4BEF-A630-1E5EF330E583}"/>
                </a:ext>
              </a:extLst>
            </p:cNvPr>
            <p:cNvSpPr txBox="1"/>
            <p:nvPr/>
          </p:nvSpPr>
          <p:spPr>
            <a:xfrm>
              <a:off x="2883719" y="922360"/>
              <a:ext cx="709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33C2A3B-4480-419B-8F41-5255F11E8CED}"/>
              </a:ext>
            </a:extLst>
          </p:cNvPr>
          <p:cNvGrpSpPr/>
          <p:nvPr/>
        </p:nvGrpSpPr>
        <p:grpSpPr>
          <a:xfrm>
            <a:off x="6153292" y="1033697"/>
            <a:ext cx="944572" cy="826826"/>
            <a:chOff x="6153292" y="1033697"/>
            <a:chExt cx="831446" cy="82682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5B80EDE-DDB9-477E-8200-2706D26DE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912" y="1033697"/>
              <a:ext cx="826826" cy="82682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CB7827-15EB-4613-9C6A-567E16D8ADB6}"/>
                </a:ext>
              </a:extLst>
            </p:cNvPr>
            <p:cNvSpPr txBox="1"/>
            <p:nvPr/>
          </p:nvSpPr>
          <p:spPr>
            <a:xfrm>
              <a:off x="6153292" y="1091082"/>
              <a:ext cx="709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B71AB95-74C2-471A-8DCA-E50F21C11084}"/>
              </a:ext>
            </a:extLst>
          </p:cNvPr>
          <p:cNvGrpSpPr/>
          <p:nvPr/>
        </p:nvGrpSpPr>
        <p:grpSpPr>
          <a:xfrm>
            <a:off x="9048889" y="1540492"/>
            <a:ext cx="826826" cy="826826"/>
            <a:chOff x="9048889" y="1540492"/>
            <a:chExt cx="826826" cy="82682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68626F3-C537-473A-97AF-5AA032852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889" y="1540492"/>
              <a:ext cx="826826" cy="82682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FF0CCF-4BBE-419F-8108-DFCD6AE6D1C6}"/>
                </a:ext>
              </a:extLst>
            </p:cNvPr>
            <p:cNvSpPr txBox="1"/>
            <p:nvPr/>
          </p:nvSpPr>
          <p:spPr>
            <a:xfrm>
              <a:off x="9074086" y="1571029"/>
              <a:ext cx="709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46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0.01055 0.5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42305 0.75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22735 0.591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32474 0.450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205F3-A187-40B4-B5B6-1EB6D92B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8" r="-622" b="10251"/>
          <a:stretch/>
        </p:blipFill>
        <p:spPr>
          <a:xfrm>
            <a:off x="0" y="16347"/>
            <a:ext cx="12315825" cy="6863926"/>
          </a:xfrm>
          <a:prstGeom prst="flowChartProcess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77226F-55B5-45F8-84E2-7B50DA68A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1990300"/>
            <a:ext cx="826826" cy="8268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54E25E-CDB6-4B91-AA58-8FE686F1B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19" y="2159968"/>
            <a:ext cx="826826" cy="8268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93D19-10C3-4D5F-B136-E753B8284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34" y="193506"/>
            <a:ext cx="826826" cy="8268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A50CF-8AB3-413E-B99F-08493E933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65" y="193506"/>
            <a:ext cx="826826" cy="8268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406040-8C4A-43B4-9AD8-EA5D6887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29" y="1414670"/>
            <a:ext cx="826826" cy="8268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F9D3806-663C-4BA7-A224-A70CEC532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62" y="150126"/>
            <a:ext cx="826826" cy="8268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6E9144-3428-4833-AE88-1BC943A0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0" y="1414670"/>
            <a:ext cx="826826" cy="8268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0D4B27-5B64-41B1-AD95-A1325842D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1513644"/>
            <a:ext cx="826826" cy="8268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056C925-6954-4531-942A-84AAA0D256A5}"/>
              </a:ext>
            </a:extLst>
          </p:cNvPr>
          <p:cNvSpPr txBox="1"/>
          <p:nvPr/>
        </p:nvSpPr>
        <p:spPr>
          <a:xfrm>
            <a:off x="805424" y="832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A6F125-E175-4C12-8085-4109015BA833}"/>
              </a:ext>
            </a:extLst>
          </p:cNvPr>
          <p:cNvSpPr txBox="1"/>
          <p:nvPr/>
        </p:nvSpPr>
        <p:spPr>
          <a:xfrm>
            <a:off x="4638678" y="1634272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ACC4EC-95CA-4EFB-BB13-E27D40B97E41}"/>
              </a:ext>
            </a:extLst>
          </p:cNvPr>
          <p:cNvSpPr txBox="1"/>
          <p:nvPr/>
        </p:nvSpPr>
        <p:spPr>
          <a:xfrm>
            <a:off x="9387312" y="1804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2FD22A-EACF-4AE0-89F8-D20057AACFCD}"/>
              </a:ext>
            </a:extLst>
          </p:cNvPr>
          <p:cNvSpPr txBox="1"/>
          <p:nvPr/>
        </p:nvSpPr>
        <p:spPr>
          <a:xfrm>
            <a:off x="10989219" y="22455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03F041-7DBA-418B-810D-0A36DBD95044}"/>
              </a:ext>
            </a:extLst>
          </p:cNvPr>
          <p:cNvSpPr txBox="1"/>
          <p:nvPr/>
        </p:nvSpPr>
        <p:spPr>
          <a:xfrm>
            <a:off x="3282262" y="2116400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813909-C638-46A2-B2D2-C078AC3CBEEC}"/>
              </a:ext>
            </a:extLst>
          </p:cNvPr>
          <p:cNvSpPr txBox="1"/>
          <p:nvPr/>
        </p:nvSpPr>
        <p:spPr>
          <a:xfrm>
            <a:off x="402643" y="1526703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3FC35-491C-49E5-A580-1B35C67125AA}"/>
              </a:ext>
            </a:extLst>
          </p:cNvPr>
          <p:cNvSpPr txBox="1"/>
          <p:nvPr/>
        </p:nvSpPr>
        <p:spPr>
          <a:xfrm>
            <a:off x="7530820" y="278215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AB9284-C5C1-400D-8781-00598F444172}"/>
              </a:ext>
            </a:extLst>
          </p:cNvPr>
          <p:cNvSpPr txBox="1"/>
          <p:nvPr/>
        </p:nvSpPr>
        <p:spPr>
          <a:xfrm>
            <a:off x="11213805" y="357244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FC7A3F-E6B9-4AF7-AF54-BC8D783FC238}"/>
              </a:ext>
            </a:extLst>
          </p:cNvPr>
          <p:cNvSpPr txBox="1"/>
          <p:nvPr/>
        </p:nvSpPr>
        <p:spPr>
          <a:xfrm>
            <a:off x="5688753" y="5710694"/>
            <a:ext cx="93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B887FFA-0B9E-448D-8187-A4056B5B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4069402"/>
            <a:ext cx="2772555" cy="277255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E509AB2-6A94-46DF-8209-430C2D0B6025}"/>
              </a:ext>
            </a:extLst>
          </p:cNvPr>
          <p:cNvSpPr txBox="1"/>
          <p:nvPr/>
        </p:nvSpPr>
        <p:spPr>
          <a:xfrm>
            <a:off x="5688753" y="5618361"/>
            <a:ext cx="1040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2D910-0EC3-4C40-BFE2-8BC6B6C53EE7}"/>
              </a:ext>
            </a:extLst>
          </p:cNvPr>
          <p:cNvGrpSpPr/>
          <p:nvPr/>
        </p:nvGrpSpPr>
        <p:grpSpPr>
          <a:xfrm>
            <a:off x="1682941" y="375340"/>
            <a:ext cx="826826" cy="842214"/>
            <a:chOff x="1682941" y="375340"/>
            <a:chExt cx="826826" cy="842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2900751-B58B-4505-AF6E-16D814339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941" y="375340"/>
              <a:ext cx="826826" cy="82682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2C8FED-A9FF-45E6-828A-832BE9811F6C}"/>
                </a:ext>
              </a:extLst>
            </p:cNvPr>
            <p:cNvSpPr txBox="1"/>
            <p:nvPr/>
          </p:nvSpPr>
          <p:spPr>
            <a:xfrm>
              <a:off x="1706734" y="448113"/>
              <a:ext cx="709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D33AD0-187F-4874-B747-F141B46AF53A}"/>
              </a:ext>
            </a:extLst>
          </p:cNvPr>
          <p:cNvGrpSpPr/>
          <p:nvPr/>
        </p:nvGrpSpPr>
        <p:grpSpPr>
          <a:xfrm>
            <a:off x="3958063" y="204670"/>
            <a:ext cx="826826" cy="865363"/>
            <a:chOff x="3958063" y="204670"/>
            <a:chExt cx="826826" cy="86536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0CB9CCA-DBB9-407E-8A84-FFD549FB2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063" y="204670"/>
              <a:ext cx="826826" cy="82682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A54775F-3B01-4AFD-ABB8-36D4A7B38606}"/>
                </a:ext>
              </a:extLst>
            </p:cNvPr>
            <p:cNvSpPr txBox="1"/>
            <p:nvPr/>
          </p:nvSpPr>
          <p:spPr>
            <a:xfrm>
              <a:off x="4006809" y="300592"/>
              <a:ext cx="6627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6DA6E8-C026-4332-A7D9-1AB2FEBDDB39}"/>
              </a:ext>
            </a:extLst>
          </p:cNvPr>
          <p:cNvGrpSpPr/>
          <p:nvPr/>
        </p:nvGrpSpPr>
        <p:grpSpPr>
          <a:xfrm>
            <a:off x="8511654" y="2602174"/>
            <a:ext cx="826826" cy="826826"/>
            <a:chOff x="8511654" y="2602174"/>
            <a:chExt cx="826826" cy="82682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1C642B9-15BB-4530-9FCE-0D0835F0B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654" y="2602174"/>
              <a:ext cx="826826" cy="82682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A53F8DD-E9C7-4291-A7C5-9157FAF7CDA2}"/>
                </a:ext>
              </a:extLst>
            </p:cNvPr>
            <p:cNvSpPr txBox="1"/>
            <p:nvPr/>
          </p:nvSpPr>
          <p:spPr>
            <a:xfrm>
              <a:off x="8531014" y="2659559"/>
              <a:ext cx="6201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842FF16-2890-439A-A905-B4B5F41598E9}"/>
              </a:ext>
            </a:extLst>
          </p:cNvPr>
          <p:cNvGrpSpPr/>
          <p:nvPr/>
        </p:nvGrpSpPr>
        <p:grpSpPr>
          <a:xfrm>
            <a:off x="10086512" y="1278388"/>
            <a:ext cx="1031116" cy="905724"/>
            <a:chOff x="10086512" y="1278388"/>
            <a:chExt cx="1031116" cy="90572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CEBE80-6F8C-4198-AD49-4BA5C0AD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6202" y="1278388"/>
              <a:ext cx="826826" cy="82682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BD375A-7535-4804-98C9-933AB20F6319}"/>
                </a:ext>
              </a:extLst>
            </p:cNvPr>
            <p:cNvSpPr txBox="1"/>
            <p:nvPr/>
          </p:nvSpPr>
          <p:spPr>
            <a:xfrm>
              <a:off x="10086512" y="1414671"/>
              <a:ext cx="10311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78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8178 0.7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3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3151 0.668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6771 0.35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35703 0.541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52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205F3-A187-40B4-B5B6-1EB6D92B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8" r="-622" b="10251"/>
          <a:stretch/>
        </p:blipFill>
        <p:spPr>
          <a:xfrm>
            <a:off x="-61913" y="-21969"/>
            <a:ext cx="12315825" cy="6863926"/>
          </a:xfrm>
          <a:prstGeom prst="flowChartProcess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77226F-55B5-45F8-84E2-7B50DA68A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1990300"/>
            <a:ext cx="826826" cy="8268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54E25E-CDB6-4B91-AA58-8FE686F1B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19" y="2159968"/>
            <a:ext cx="826826" cy="8268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93D19-10C3-4D5F-B136-E753B8284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34" y="193506"/>
            <a:ext cx="826826" cy="8268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A50CF-8AB3-413E-B99F-08493E933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65" y="193506"/>
            <a:ext cx="826826" cy="8268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406040-8C4A-43B4-9AD8-EA5D6887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29" y="1414670"/>
            <a:ext cx="826826" cy="8268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F9D3806-663C-4BA7-A224-A70CEC532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62" y="150126"/>
            <a:ext cx="826826" cy="8268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6E9144-3428-4833-AE88-1BC943A0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0" y="1414670"/>
            <a:ext cx="826826" cy="8268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0D4B27-5B64-41B1-AD95-A1325842D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1513644"/>
            <a:ext cx="826826" cy="8268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056C925-6954-4531-942A-84AAA0D256A5}"/>
              </a:ext>
            </a:extLst>
          </p:cNvPr>
          <p:cNvSpPr txBox="1"/>
          <p:nvPr/>
        </p:nvSpPr>
        <p:spPr>
          <a:xfrm>
            <a:off x="805424" y="832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A6F125-E175-4C12-8085-4109015BA833}"/>
              </a:ext>
            </a:extLst>
          </p:cNvPr>
          <p:cNvSpPr txBox="1"/>
          <p:nvPr/>
        </p:nvSpPr>
        <p:spPr>
          <a:xfrm>
            <a:off x="4638678" y="1634272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ACC4EC-95CA-4EFB-BB13-E27D40B97E41}"/>
              </a:ext>
            </a:extLst>
          </p:cNvPr>
          <p:cNvSpPr txBox="1"/>
          <p:nvPr/>
        </p:nvSpPr>
        <p:spPr>
          <a:xfrm>
            <a:off x="9387312" y="1804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2FD22A-EACF-4AE0-89F8-D20057AACFCD}"/>
              </a:ext>
            </a:extLst>
          </p:cNvPr>
          <p:cNvSpPr txBox="1"/>
          <p:nvPr/>
        </p:nvSpPr>
        <p:spPr>
          <a:xfrm>
            <a:off x="10989219" y="22455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42FF16-2890-439A-A905-B4B5F41598E9}"/>
              </a:ext>
            </a:extLst>
          </p:cNvPr>
          <p:cNvGrpSpPr/>
          <p:nvPr/>
        </p:nvGrpSpPr>
        <p:grpSpPr>
          <a:xfrm>
            <a:off x="10086512" y="1278388"/>
            <a:ext cx="1031116" cy="905724"/>
            <a:chOff x="10086512" y="1278388"/>
            <a:chExt cx="1031116" cy="90572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CEBE80-6F8C-4198-AD49-4BA5C0AD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6202" y="1278388"/>
              <a:ext cx="826826" cy="82682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BD375A-7535-4804-98C9-933AB20F6319}"/>
                </a:ext>
              </a:extLst>
            </p:cNvPr>
            <p:cNvSpPr txBox="1"/>
            <p:nvPr/>
          </p:nvSpPr>
          <p:spPr>
            <a:xfrm>
              <a:off x="10086512" y="1414671"/>
              <a:ext cx="10311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©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603F041-7DBA-418B-810D-0A36DBD95044}"/>
              </a:ext>
            </a:extLst>
          </p:cNvPr>
          <p:cNvSpPr txBox="1"/>
          <p:nvPr/>
        </p:nvSpPr>
        <p:spPr>
          <a:xfrm>
            <a:off x="3282262" y="2116400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813909-C638-46A2-B2D2-C078AC3CBEEC}"/>
              </a:ext>
            </a:extLst>
          </p:cNvPr>
          <p:cNvSpPr txBox="1"/>
          <p:nvPr/>
        </p:nvSpPr>
        <p:spPr>
          <a:xfrm>
            <a:off x="402643" y="1526703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3FC35-491C-49E5-A580-1B35C67125AA}"/>
              </a:ext>
            </a:extLst>
          </p:cNvPr>
          <p:cNvSpPr txBox="1"/>
          <p:nvPr/>
        </p:nvSpPr>
        <p:spPr>
          <a:xfrm>
            <a:off x="7530820" y="278215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AB9284-C5C1-400D-8781-00598F444172}"/>
              </a:ext>
            </a:extLst>
          </p:cNvPr>
          <p:cNvSpPr txBox="1"/>
          <p:nvPr/>
        </p:nvSpPr>
        <p:spPr>
          <a:xfrm>
            <a:off x="11213805" y="357244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FC7A3F-E6B9-4AF7-AF54-BC8D783FC238}"/>
              </a:ext>
            </a:extLst>
          </p:cNvPr>
          <p:cNvSpPr txBox="1"/>
          <p:nvPr/>
        </p:nvSpPr>
        <p:spPr>
          <a:xfrm>
            <a:off x="5688753" y="5710694"/>
            <a:ext cx="93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B887FFA-0B9E-448D-8187-A4056B5B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4069402"/>
            <a:ext cx="2772555" cy="277255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E509AB2-6A94-46DF-8209-430C2D0B6025}"/>
              </a:ext>
            </a:extLst>
          </p:cNvPr>
          <p:cNvSpPr txBox="1"/>
          <p:nvPr/>
        </p:nvSpPr>
        <p:spPr>
          <a:xfrm>
            <a:off x="5688753" y="5618361"/>
            <a:ext cx="1040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2D910-0EC3-4C40-BFE2-8BC6B6C53EE7}"/>
              </a:ext>
            </a:extLst>
          </p:cNvPr>
          <p:cNvGrpSpPr/>
          <p:nvPr/>
        </p:nvGrpSpPr>
        <p:grpSpPr>
          <a:xfrm>
            <a:off x="1682941" y="375340"/>
            <a:ext cx="826826" cy="842214"/>
            <a:chOff x="1682941" y="375340"/>
            <a:chExt cx="826826" cy="842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2900751-B58B-4505-AF6E-16D814339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941" y="375340"/>
              <a:ext cx="826826" cy="82682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2C8FED-A9FF-45E6-828A-832BE9811F6C}"/>
                </a:ext>
              </a:extLst>
            </p:cNvPr>
            <p:cNvSpPr txBox="1"/>
            <p:nvPr/>
          </p:nvSpPr>
          <p:spPr>
            <a:xfrm>
              <a:off x="1706734" y="448113"/>
              <a:ext cx="709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©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D33AD0-187F-4874-B747-F141B46AF53A}"/>
              </a:ext>
            </a:extLst>
          </p:cNvPr>
          <p:cNvGrpSpPr/>
          <p:nvPr/>
        </p:nvGrpSpPr>
        <p:grpSpPr>
          <a:xfrm>
            <a:off x="3958063" y="204670"/>
            <a:ext cx="826826" cy="869200"/>
            <a:chOff x="3958063" y="204670"/>
            <a:chExt cx="826826" cy="8692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0CB9CCA-DBB9-407E-8A84-FFD549FB2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063" y="204670"/>
              <a:ext cx="826826" cy="82682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A54775F-3B01-4AFD-ABB8-36D4A7B38606}"/>
                </a:ext>
              </a:extLst>
            </p:cNvPr>
            <p:cNvSpPr txBox="1"/>
            <p:nvPr/>
          </p:nvSpPr>
          <p:spPr>
            <a:xfrm>
              <a:off x="4026219" y="304429"/>
              <a:ext cx="6627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©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6DA6E8-C026-4332-A7D9-1AB2FEBDDB39}"/>
              </a:ext>
            </a:extLst>
          </p:cNvPr>
          <p:cNvGrpSpPr/>
          <p:nvPr/>
        </p:nvGrpSpPr>
        <p:grpSpPr>
          <a:xfrm>
            <a:off x="8511654" y="2602174"/>
            <a:ext cx="826826" cy="826826"/>
            <a:chOff x="8511654" y="2602174"/>
            <a:chExt cx="826826" cy="82682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1C642B9-15BB-4530-9FCE-0D0835F0B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654" y="2602174"/>
              <a:ext cx="826826" cy="82682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A53F8DD-E9C7-4291-A7C5-9157FAF7CDA2}"/>
                </a:ext>
              </a:extLst>
            </p:cNvPr>
            <p:cNvSpPr txBox="1"/>
            <p:nvPr/>
          </p:nvSpPr>
          <p:spPr>
            <a:xfrm>
              <a:off x="8531014" y="2659559"/>
              <a:ext cx="6201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38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9011 0.6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3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13151 0.66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8008 0.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34622 0.482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Office PowerPoint</Application>
  <PresentationFormat>Widescreen</PresentationFormat>
  <Paragraphs>77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2021-11-14T02:42:38Z</dcterms:created>
  <dcterms:modified xsi:type="dcterms:W3CDTF">2021-11-14T02:43:35Z</dcterms:modified>
</cp:coreProperties>
</file>