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68" r:id="rId5"/>
    <p:sldId id="271" r:id="rId6"/>
    <p:sldId id="263" r:id="rId7"/>
    <p:sldId id="270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009900"/>
    <a:srgbClr val="9FE0FC"/>
    <a:srgbClr val="F37818"/>
    <a:srgbClr val="FFD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7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21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8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7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7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21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6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9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193B7-03DC-4D6A-9900-6B05D9DAA14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FBD2-8009-4CD1-BD00-290BE47E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ĨNH VỰC PHÁT TRIỂN NGÔ NGỮ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lời chào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610531" cy="69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27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8333" y="533778"/>
            <a:ext cx="5653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85" y="1300014"/>
            <a:ext cx="3660203" cy="2677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756" y="4234710"/>
            <a:ext cx="3498761" cy="2439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155" y="1325358"/>
            <a:ext cx="3690413" cy="2652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7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" y="104102"/>
            <a:ext cx="1994081" cy="1994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7789" y="5063304"/>
            <a:ext cx="1462290" cy="1794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199" y="104102"/>
            <a:ext cx="6568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</a:t>
            </a:r>
          </a:p>
          <a:p>
            <a:pPr algn="r"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7802" y="1101142"/>
            <a:ext cx="562806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8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1" y="396014"/>
            <a:ext cx="1342357" cy="1790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9510" y="305862"/>
            <a:ext cx="1206321" cy="1790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8087" y="2421229"/>
            <a:ext cx="6415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2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64311"/>
            <a:ext cx="12254022" cy="6986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88006" y="4894519"/>
            <a:ext cx="1842123" cy="1609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3" t="21742" r="26789"/>
          <a:stretch/>
        </p:blipFill>
        <p:spPr>
          <a:xfrm flipH="1">
            <a:off x="4564059" y="1519311"/>
            <a:ext cx="4667220" cy="4830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04" y="5008422"/>
            <a:ext cx="2938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352" b="59048"/>
          <a:stretch/>
        </p:blipFill>
        <p:spPr>
          <a:xfrm flipH="1">
            <a:off x="4520484" y="4904658"/>
            <a:ext cx="914581" cy="6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10610"/>
            <a:ext cx="12359425" cy="7068611"/>
            <a:chOff x="0" y="-210610"/>
            <a:chExt cx="12359425" cy="70686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86"/>
            <a:stretch/>
          </p:blipFill>
          <p:spPr>
            <a:xfrm>
              <a:off x="0" y="0"/>
              <a:ext cx="8538693" cy="685800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5" b="10986"/>
            <a:stretch/>
          </p:blipFill>
          <p:spPr>
            <a:xfrm>
              <a:off x="6263425" y="-210610"/>
              <a:ext cx="6096000" cy="706860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6" b="38480"/>
          <a:stretch/>
        </p:blipFill>
        <p:spPr>
          <a:xfrm>
            <a:off x="1208220" y="411060"/>
            <a:ext cx="4123738" cy="3720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77739" y="411060"/>
            <a:ext cx="1524000" cy="1232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44378" y="-31797"/>
            <a:ext cx="33274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12702" y="2307305"/>
            <a:ext cx="3654951" cy="4901036"/>
            <a:chOff x="4877524" y="1522858"/>
            <a:chExt cx="4032674" cy="57435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88" t="25318" r="11609" b="8792"/>
            <a:stretch/>
          </p:blipFill>
          <p:spPr>
            <a:xfrm>
              <a:off x="5219287" y="1522858"/>
              <a:ext cx="3584692" cy="37279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54949" r="55484"/>
            <a:stretch/>
          </p:blipFill>
          <p:spPr>
            <a:xfrm rot="489867">
              <a:off x="4877524" y="5091091"/>
              <a:ext cx="2285682" cy="217527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46043" t="53347" r="11639" b="1"/>
            <a:stretch/>
          </p:blipFill>
          <p:spPr>
            <a:xfrm>
              <a:off x="6830279" y="4391604"/>
              <a:ext cx="2079919" cy="2737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1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9" y="0"/>
            <a:ext cx="12192000" cy="6851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8" t="40070" r="7025" b="44704"/>
          <a:stretch/>
        </p:blipFill>
        <p:spPr>
          <a:xfrm flipH="1">
            <a:off x="-128789" y="4841130"/>
            <a:ext cx="2628363" cy="1116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333" r="90000">
                        <a14:foregroundMark x1="51111" y1="43611" x2="541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" y="3828192"/>
            <a:ext cx="2585434" cy="2585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56108" r="61818"/>
          <a:stretch/>
        </p:blipFill>
        <p:spPr>
          <a:xfrm rot="20989173">
            <a:off x="896197" y="3463714"/>
            <a:ext cx="2612006" cy="23054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05908" y="1803523"/>
            <a:ext cx="4004785" cy="4804793"/>
            <a:chOff x="3305908" y="1803523"/>
            <a:chExt cx="4004785" cy="48047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98" t="23741" r="8506" b="11954"/>
            <a:stretch/>
          </p:blipFill>
          <p:spPr>
            <a:xfrm>
              <a:off x="3305908" y="1803523"/>
              <a:ext cx="3812344" cy="31201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40409" t="55158" r="6573" b="6093"/>
            <a:stretch/>
          </p:blipFill>
          <p:spPr>
            <a:xfrm>
              <a:off x="4811333" y="3988190"/>
              <a:ext cx="2499360" cy="21567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18171" t="53035" r="58031" b="9090"/>
            <a:stretch/>
          </p:blipFill>
          <p:spPr>
            <a:xfrm rot="20357974">
              <a:off x="5105626" y="4192670"/>
              <a:ext cx="1111348" cy="24156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8772939" y="3657600"/>
            <a:ext cx="2888974" cy="3069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65380" y="3532907"/>
            <a:ext cx="379131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184</Words>
  <Application>Microsoft Office PowerPoint</Application>
  <PresentationFormat>Widescreen</PresentationFormat>
  <Paragraphs>41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49</cp:revision>
  <dcterms:created xsi:type="dcterms:W3CDTF">2021-11-27T09:26:37Z</dcterms:created>
  <dcterms:modified xsi:type="dcterms:W3CDTF">2021-12-21T13:19:42Z</dcterms:modified>
</cp:coreProperties>
</file>