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00FFFF"/>
    <a:srgbClr val="3333FF"/>
    <a:srgbClr val="270EE0"/>
    <a:srgbClr val="0066FF"/>
    <a:srgbClr val="009900"/>
    <a:srgbClr val="0000CC"/>
    <a:srgbClr val="00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2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5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2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0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6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08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7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9051-3622-49DE-AC8E-C4D41E96C8B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2F88-FD22-402D-81AB-2839F70D6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4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" y="-1"/>
            <a:ext cx="9144000" cy="6797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2482" y="303651"/>
            <a:ext cx="601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17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sz="17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TRƯỜNG MẦM NON ĐỨC GIANG</a:t>
            </a:r>
            <a:endParaRPr lang="en-US" sz="17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21" y="691852"/>
            <a:ext cx="993006" cy="10001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5900" y="2371963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6502" y="2895183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Ba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5327" y="3886200"/>
            <a:ext cx="4031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4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endParaRPr lang="en-US" sz="24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7">
                                          <p:stCondLst>
                                            <p:cond delay="6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5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5" decel="50000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7">
                                          <p:stCondLst>
                                            <p:cond delay="164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5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5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6" y="0"/>
            <a:ext cx="911171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9786" y="228600"/>
            <a:ext cx="624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3090" y="597932"/>
            <a:ext cx="7315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  <a:endParaRPr lang="en-US" sz="21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Trẻ biết tên Truyện: “ Ba cô tiên”, tên nhân vật trong Truyện: Tí hon, bố mẹ Tí hon và ba cô tiên.</a:t>
            </a:r>
          </a:p>
          <a:p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Trẻ hiểu nội dung truyện: Tí hon rất thương bố mẹ làm việc vất vả và đã xin làm việc giúp đỡ bố mẹ. </a:t>
            </a:r>
          </a:p>
          <a:p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Trẻ thuộc các bài hát trong chủ điểm: “ Cả nhà thương nhau ”.</a:t>
            </a:r>
          </a:p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46687" y="2590800"/>
            <a:ext cx="748438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Kỹ </a:t>
            </a:r>
            <a:r>
              <a:rPr lang="en-US" sz="21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năng:</a:t>
            </a:r>
            <a:endParaRPr lang="en-US" sz="21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Trẻ lắng nghe cô kể chuyện và nhớ nội dung, trình tự diễn biến của câu chuyện.</a:t>
            </a:r>
          </a:p>
          <a:p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Trẻ sử dụng các loại câu đơn, câu ghép, câu khẳng định, phủ định để trả lời câu hỏi của cô rõ ràng, mạch lạc..  </a:t>
            </a:r>
          </a:p>
          <a:p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Trẻ bước đầu diễn tả được giọng của các nhân vật trong truyện. </a:t>
            </a:r>
          </a:p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6981" y="4628827"/>
            <a:ext cx="7620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Thái </a:t>
            </a:r>
            <a:r>
              <a:rPr lang="en-US" sz="21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độ:</a:t>
            </a:r>
            <a:endParaRPr lang="en-US" sz="21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Giáo dục trẻ biết yêu quí, giúp đỡ cha mẹ và người thân trong gia đình. </a:t>
            </a:r>
          </a:p>
          <a:p>
            <a:r>
              <a:rPr lang="en-US" sz="2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Trẻ tham gia học và chơi tích cực.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" y="1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928759"/>
            <a:ext cx="647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 vừa kể cho các con nghe truyện gì?</a:t>
            </a:r>
            <a:endParaRPr lang="en-US" sz="30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5957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Truyện: 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bé Tí hon</a:t>
            </a:r>
            <a:endParaRPr lang="en-US" sz="2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6664" y="290578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Ba cô tiên</a:t>
            </a:r>
            <a:endParaRPr lang="en-US" sz="2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114800"/>
            <a:ext cx="449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3. Truyện: Cô Tiên hoa hồng</a:t>
            </a:r>
            <a:endParaRPr lang="en-US" sz="2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8432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0195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 đúng là:</a:t>
            </a:r>
            <a:endParaRPr 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170" y="1219200"/>
            <a:ext cx="36318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Truyện: Ba cô tiên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72" y="1981199"/>
            <a:ext cx="7934325" cy="480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1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0"/>
            <a:ext cx="10515599" cy="7000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7828" y="128635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270EE0"/>
                </a:solidFill>
                <a:latin typeface="Times New Roman" pitchFamily="18" charset="0"/>
                <a:cs typeface="Times New Roman" pitchFamily="18" charset="0"/>
              </a:rPr>
              <a:t>Trong truyện Ba Cô Tiên có những nhân vật nào?</a:t>
            </a:r>
            <a:endParaRPr lang="en-US" sz="2800" b="1">
              <a:solidFill>
                <a:srgbClr val="270EE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0781" y="2496906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1. Trong truyện có: Tí hon, bố mẹ của Tí hon</a:t>
            </a:r>
            <a:endParaRPr 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2781" y="4083270"/>
            <a:ext cx="4103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2. Trong truyện có: ba cô tiên</a:t>
            </a:r>
            <a:endParaRPr lang="en-US" sz="2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541243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696" y="1993208"/>
            <a:ext cx="2121975" cy="1469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76975"/>
            <a:ext cx="2486025" cy="161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6" y="12915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6391" y="304800"/>
            <a:ext cx="3551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986725"/>
            <a:ext cx="3853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" y="2067108"/>
            <a:ext cx="4442609" cy="4028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67108"/>
            <a:ext cx="4267201" cy="40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23"/>
            <a:ext cx="92202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1027224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hon</a:t>
            </a:r>
            <a:r>
              <a:rPr lang="en-US" sz="3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106828"/>
            <a:ext cx="510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Vì cậu bé bằng ngón tay cái</a:t>
            </a:r>
            <a:endParaRPr lang="en-US" sz="2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4689943"/>
            <a:ext cx="472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Vì cậu bé bằng nắm tay</a:t>
            </a:r>
            <a:endParaRPr lang="en-US" sz="26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401876"/>
            <a:ext cx="36230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2. Vì cậu quá nhỏ bé</a:t>
            </a:r>
          </a:p>
        </p:txBody>
      </p:sp>
    </p:spTree>
    <p:extLst>
      <p:ext uri="{BB962C8B-B14F-4D97-AF65-F5344CB8AC3E}">
        <p14:creationId xmlns:p14="http://schemas.microsoft.com/office/powerpoint/2010/main" val="8052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609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 án chính xác là:</a:t>
            </a:r>
            <a:endParaRPr lang="en-US" sz="32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81200" y="1423261"/>
            <a:ext cx="44410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1. Vì cậu bé bằng ngón tay cái</a:t>
            </a:r>
          </a:p>
        </p:txBody>
      </p:sp>
    </p:spTree>
    <p:extLst>
      <p:ext uri="{BB962C8B-B14F-4D97-AF65-F5344CB8AC3E}">
        <p14:creationId xmlns:p14="http://schemas.microsoft.com/office/powerpoint/2010/main" val="37077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3894850</TotalTime>
  <Words>378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MHC</cp:lastModifiedBy>
  <cp:revision>32</cp:revision>
  <dcterms:created xsi:type="dcterms:W3CDTF">2021-11-25T10:14:07Z</dcterms:created>
  <dcterms:modified xsi:type="dcterms:W3CDTF">2021-12-06T06:11:41Z</dcterms:modified>
</cp:coreProperties>
</file>