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8517" y="158824"/>
            <a:ext cx="421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smtClean="0">
                <a:latin typeface="+mj-lt"/>
              </a:rPr>
              <a:t> </a:t>
            </a:r>
            <a:r>
              <a:rPr lang="en-US" b="1" smtClean="0">
                <a:latin typeface="+mj-lt"/>
              </a:rPr>
              <a:t>      </a:t>
            </a:r>
            <a:r>
              <a:rPr lang="vi-VN" b="1" smtClean="0">
                <a:latin typeface="+mj-lt"/>
              </a:rPr>
              <a:t>UBND QUẬN LONG BIÊN</a:t>
            </a:r>
          </a:p>
          <a:p>
            <a:r>
              <a:rPr lang="vi-VN" b="1" smtClean="0">
                <a:latin typeface="+mj-lt"/>
              </a:rPr>
              <a:t>TRƯỜNG MẦM NON ĐỨC GIANG</a:t>
            </a:r>
            <a:endParaRPr lang="vi-VN" b="1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933" y="933763"/>
            <a:ext cx="925781" cy="685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674" y="1925642"/>
            <a:ext cx="733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8517" y="2757556"/>
            <a:ext cx="459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hình tròn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051" y="3652166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 24 – 36 tháng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0488" y="4485221"/>
            <a:ext cx="4374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8918" y="5579886"/>
            <a:ext cx="3498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</a:p>
          <a:p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4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9"/>
    </mc:Choice>
    <mc:Fallback xmlns="">
      <p:transition spd="slow" advTm="20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3509" y="280036"/>
            <a:ext cx="459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373" y="1557068"/>
            <a:ext cx="8297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 và gọi đúng tên hình ròn.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trẻ phân biệt hình tròn với hình khác.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373" y="3231354"/>
            <a:ext cx="7679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Rèn trẻ chọn đúng hình tròn.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phân biệt hình tròn với hình vuông.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kĩ năng tri giác, quan sát bằng mắt.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4079" y="5336527"/>
            <a:ext cx="50931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hoạt động</a:t>
            </a:r>
          </a:p>
          <a:p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635" y="0"/>
            <a:ext cx="925781" cy="6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5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02933" y="1775939"/>
            <a:ext cx="7428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Cô và trẻ cùng hát bài hát:                   Hình học vui nhộn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892" y="279874"/>
            <a:ext cx="925781" cy="68578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69431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0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5"/>
    </mc:Choice>
    <mc:Fallback xmlns="">
      <p:transition spd="slow" advTm="14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913" y="1097769"/>
            <a:ext cx="870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con vừa được nghe bài hát gì?</a:t>
            </a:r>
            <a:endParaRPr lang="en-US" sz="4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896" y="3026535"/>
            <a:ext cx="6312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hát: Hình học vui nhộn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1349" y="205992"/>
            <a:ext cx="925781" cy="6857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8462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3"/>
    </mc:Choice>
    <mc:Fallback xmlns="">
      <p:transition spd="slow" advTm="2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6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9" y="2152245"/>
            <a:ext cx="2697385" cy="2027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19" y="2443883"/>
            <a:ext cx="2390340" cy="1990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90" y="4281964"/>
            <a:ext cx="2233219" cy="2068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6531" y="824938"/>
            <a:ext cx="803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có nhắc đến hình gì nhỉ?</a:t>
            </a:r>
            <a:endParaRPr lang="en-US" sz="4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6876" y="493095"/>
            <a:ext cx="925781" cy="6857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028867" y="767427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8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8"/>
    </mc:Choice>
    <mc:Fallback xmlns="">
      <p:transition spd="slow" advTm="24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2|1|2.9|2.9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5|3.8|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161</Words>
  <Application>Microsoft Office PowerPoint</Application>
  <PresentationFormat>Widescreen</PresentationFormat>
  <Paragraphs>21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81</cp:revision>
  <dcterms:created xsi:type="dcterms:W3CDTF">2021-12-05T15:51:07Z</dcterms:created>
  <dcterms:modified xsi:type="dcterms:W3CDTF">2021-12-21T15:10:10Z</dcterms:modified>
</cp:coreProperties>
</file>