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89" r:id="rId3"/>
    <p:sldId id="258" r:id="rId4"/>
    <p:sldId id="29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91" r:id="rId18"/>
    <p:sldId id="279" r:id="rId19"/>
    <p:sldId id="281" r:id="rId20"/>
    <p:sldId id="282" r:id="rId21"/>
    <p:sldId id="283" r:id="rId22"/>
    <p:sldId id="285" r:id="rId23"/>
    <p:sldId id="292" r:id="rId24"/>
    <p:sldId id="288" r:id="rId25"/>
    <p:sldId id="293" r:id="rId26"/>
  </p:sldIdLst>
  <p:sldSz cx="18288000" cy="10287000"/>
  <p:notesSz cx="6858000" cy="9144000"/>
  <p:embeddedFontLst>
    <p:embeddedFont>
      <p:font typeface="DejaVu Serif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Quicksand Bold" charset="0"/>
      <p:regular r:id="rId32"/>
    </p:embeddedFont>
    <p:embeddedFont>
      <p:font typeface="UTM Times 2" charset="0"/>
      <p:regular r:id="rId33"/>
    </p:embeddedFont>
    <p:embeddedFont>
      <p:font typeface="Muli Black" charset="0"/>
      <p:regular r:id="rId34"/>
    </p:embeddedFont>
    <p:embeddedFont>
      <p:font typeface="Dancing Script Bold" charset="0"/>
      <p:regular r:id="rId35"/>
    </p:embeddedFont>
    <p:embeddedFont>
      <p:font typeface="UTM Times 1"/>
      <p:regular r:id="rId36"/>
    </p:embeddedFont>
    <p:embeddedFont>
      <p:font typeface="DejaVu Serif Bold" charset="0"/>
      <p:regular r:id="rId37"/>
    </p:embeddedFont>
    <p:embeddedFont>
      <p:font typeface="Saira Black" charset="0"/>
      <p:regular r:id="rId38"/>
    </p:embeddedFont>
    <p:embeddedFont>
      <p:font typeface="Noto Serif Display Black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C1FC67-F61C-4B22-B8AA-DAA345E41E68}">
          <p14:sldIdLst>
            <p14:sldId id="257"/>
            <p14:sldId id="289"/>
            <p14:sldId id="258"/>
          </p14:sldIdLst>
        </p14:section>
        <p14:section name="Untitled Section" id="{64D84985-2ADF-40EC-B0B1-FBFBE388C382}">
          <p14:sldIdLst>
            <p14:sldId id="290"/>
            <p14:sldId id="261"/>
            <p14:sldId id="262"/>
            <p14:sldId id="263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91"/>
            <p14:sldId id="279"/>
            <p14:sldId id="281"/>
            <p14:sldId id="282"/>
            <p14:sldId id="283"/>
            <p14:sldId id="285"/>
            <p14:sldId id="292"/>
            <p14:sldId id="288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32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5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0848" y="7128898"/>
            <a:ext cx="21137085" cy="6683251"/>
            <a:chOff x="0" y="0"/>
            <a:chExt cx="28182780" cy="8911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2282885">
              <a:off x="12479827" y="1912171"/>
              <a:ext cx="7331207" cy="53031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636600">
              <a:off x="7968394" y="1949566"/>
              <a:ext cx="7840005" cy="44046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58755" cy="508937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9124025" y="285659"/>
              <a:ext cx="9058755" cy="50893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15530" y="989637"/>
              <a:ext cx="9058755" cy="508937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8932663" y="1265456"/>
              <a:ext cx="9058755" cy="50893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8943" y="2345951"/>
              <a:ext cx="9058755" cy="50893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2837550" y="2345951"/>
              <a:ext cx="9058755" cy="5089373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31379" y="960070"/>
            <a:ext cx="16044496" cy="176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0"/>
              </a:lnSpc>
            </a:pPr>
            <a:r>
              <a:rPr lang="en-US" sz="4580" spc="137">
                <a:solidFill>
                  <a:srgbClr val="00C2CB"/>
                </a:solidFill>
                <a:latin typeface="Muli Black"/>
              </a:rPr>
              <a:t>ỦY BAN NHÂN DÂN QUẬN LONG BIÊN</a:t>
            </a:r>
          </a:p>
          <a:p>
            <a:pPr algn="ctr">
              <a:lnSpc>
                <a:spcPts val="4580"/>
              </a:lnSpc>
            </a:pPr>
            <a:r>
              <a:rPr lang="en-US" sz="4580" spc="137">
                <a:solidFill>
                  <a:srgbClr val="00C2CB"/>
                </a:solidFill>
                <a:latin typeface="Muli Black"/>
              </a:rPr>
              <a:t> TRƯỜNG MẦM NON ĐỨC GIANG</a:t>
            </a:r>
          </a:p>
          <a:p>
            <a:pPr algn="ctr">
              <a:lnSpc>
                <a:spcPts val="4580"/>
              </a:lnSpc>
            </a:pPr>
            <a:endParaRPr lang="en-US" sz="4580" spc="137">
              <a:solidFill>
                <a:srgbClr val="00C2CB"/>
              </a:solidFill>
              <a:latin typeface="Muli Black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1167694" y="-939677"/>
            <a:ext cx="7007166" cy="3936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331">
            <a:off x="12526876" y="8901621"/>
            <a:ext cx="715370" cy="634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54049">
            <a:off x="4792297" y="8695613"/>
            <a:ext cx="715370" cy="634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331">
            <a:off x="1199323" y="836145"/>
            <a:ext cx="715370" cy="6347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11790" y="2392026"/>
            <a:ext cx="1492969" cy="1502689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763370" y="4193701"/>
            <a:ext cx="15706767" cy="2259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  <a:spcBef>
                <a:spcPct val="0"/>
              </a:spcBef>
            </a:pPr>
            <a:r>
              <a:rPr lang="en-US" sz="6657" spc="199">
                <a:solidFill>
                  <a:srgbClr val="F10202"/>
                </a:solidFill>
                <a:latin typeface="UTM Times 1"/>
              </a:rPr>
              <a:t>LĨNH VỰC PHÁT TRIỂN NGÔN NGỮ</a:t>
            </a:r>
          </a:p>
          <a:p>
            <a:pPr algn="ctr">
              <a:lnSpc>
                <a:spcPts val="5527"/>
              </a:lnSpc>
              <a:spcBef>
                <a:spcPct val="0"/>
              </a:spcBef>
            </a:pPr>
            <a:endParaRPr lang="en-US" sz="6657" spc="199">
              <a:solidFill>
                <a:srgbClr val="F10202"/>
              </a:solidFill>
              <a:latin typeface="UTM Times 1"/>
            </a:endParaRPr>
          </a:p>
          <a:p>
            <a:pPr algn="ctr">
              <a:lnSpc>
                <a:spcPts val="5527"/>
              </a:lnSpc>
              <a:spcBef>
                <a:spcPct val="0"/>
              </a:spcBef>
            </a:pPr>
            <a:endParaRPr lang="en-US" sz="6657" spc="199">
              <a:solidFill>
                <a:srgbClr val="F10202"/>
              </a:solidFill>
              <a:latin typeface="UTM Times 1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887176" y="5868678"/>
            <a:ext cx="15281037" cy="666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160540"/>
                </a:solidFill>
                <a:latin typeface="UTM Times 2"/>
              </a:rPr>
              <a:t>Đề tài: Truyện “Cậu bé mũi dài”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60540"/>
                </a:solidFill>
                <a:latin typeface="UTM Times 2"/>
              </a:rPr>
              <a:t>Lứa tuổi: Mẫu giáo nhỡ (4-5 tuổi)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60540"/>
                </a:solidFill>
                <a:latin typeface="UTM Times 2"/>
              </a:rPr>
              <a:t>Giáo viên: Nguyễn Thị Hương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0540"/>
              </a:solidFill>
              <a:latin typeface="UTM Times 2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0540"/>
              </a:solidFill>
              <a:latin typeface="UTM Times 2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0540"/>
              </a:solidFill>
              <a:latin typeface="UTM Times 2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0540"/>
              </a:solidFill>
              <a:latin typeface="UTM Times 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248" b="1224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80415" y="1376048"/>
            <a:ext cx="11927170" cy="347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</a:pPr>
            <a:r>
              <a:rPr lang="en-US" sz="6603">
                <a:solidFill>
                  <a:srgbClr val="FFD63F"/>
                </a:solidFill>
                <a:latin typeface="Noto Serif Display Black"/>
              </a:rPr>
              <a:t>Trong câu chuyện có những nhân vật nào?</a:t>
            </a:r>
          </a:p>
          <a:p>
            <a:pPr algn="ctr">
              <a:lnSpc>
                <a:spcPts val="9245"/>
              </a:lnSpc>
            </a:pPr>
            <a:endParaRPr lang="en-US" sz="6603">
              <a:solidFill>
                <a:srgbClr val="FFD63F"/>
              </a:solidFill>
              <a:latin typeface="Noto Serif Display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42510" y="-300171"/>
            <a:ext cx="5687589" cy="47135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81300" y="565154"/>
            <a:ext cx="4127224" cy="4227138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41683"/>
            <a:ext cx="73152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094083"/>
            <a:ext cx="73152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44910">
            <a:off x="8389052" y="-2082942"/>
            <a:ext cx="10031294" cy="89369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8283275" y="-470607"/>
            <a:ext cx="11173043" cy="1161658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51527" y="-1798313"/>
            <a:ext cx="11987547" cy="13334063"/>
            <a:chOff x="687070" y="247650"/>
            <a:chExt cx="11148060" cy="12400280"/>
          </a:xfrm>
        </p:grpSpPr>
        <p:sp>
          <p:nvSpPr>
            <p:cNvPr id="5" name="Freeform 5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6"/>
              <a:stretch>
                <a:fillRect l="-34894" t="-2044" r="-21594" b="20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240369" y="2809566"/>
            <a:ext cx="8991770" cy="426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159"/>
              </a:lnSpc>
            </a:pPr>
            <a:r>
              <a:rPr lang="en-US" sz="12256">
                <a:solidFill>
                  <a:srgbClr val="FF1616"/>
                </a:solidFill>
                <a:latin typeface="Poppins Bold Bold"/>
              </a:rPr>
              <a:t>Cậu bé mũi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15" t="311" b="286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4741" y="6005769"/>
            <a:ext cx="17523259" cy="269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  <a:spcBef>
                <a:spcPct val="0"/>
              </a:spcBef>
            </a:pPr>
            <a:r>
              <a:rPr lang="en-US" sz="6980" spc="209">
                <a:solidFill>
                  <a:srgbClr val="2E359E"/>
                </a:solidFill>
                <a:latin typeface="Muli Black"/>
              </a:rPr>
              <a:t>VÌ SAO CẬU BÉ LẠI CÓ TÊN </a:t>
            </a:r>
          </a:p>
          <a:p>
            <a:pPr algn="ctr">
              <a:lnSpc>
                <a:spcPts val="6980"/>
              </a:lnSpc>
              <a:spcBef>
                <a:spcPct val="0"/>
              </a:spcBef>
            </a:pPr>
            <a:endParaRPr lang="en-US" sz="6980" spc="209">
              <a:solidFill>
                <a:srgbClr val="2E359E"/>
              </a:solidFill>
              <a:latin typeface="Muli Black"/>
            </a:endParaRPr>
          </a:p>
          <a:p>
            <a:pPr algn="ctr">
              <a:lnSpc>
                <a:spcPts val="6980"/>
              </a:lnSpc>
              <a:spcBef>
                <a:spcPct val="0"/>
              </a:spcBef>
            </a:pPr>
            <a:r>
              <a:rPr lang="en-US" sz="6980" spc="209">
                <a:solidFill>
                  <a:srgbClr val="2E359E"/>
                </a:solidFill>
                <a:latin typeface="Muli Black"/>
              </a:rPr>
              <a:t>LÀ CẬU BÉ MŨI DÀI?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03615" y="9028383"/>
            <a:ext cx="2517235" cy="251723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DDFC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3754" y="2184849"/>
            <a:ext cx="5917303" cy="59173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904799" y="-764647"/>
            <a:ext cx="1529294" cy="152929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3673" r="16574"/>
          <a:stretch>
            <a:fillRect/>
          </a:stretch>
        </p:blipFill>
        <p:spPr>
          <a:xfrm>
            <a:off x="411052" y="2147964"/>
            <a:ext cx="7885386" cy="67829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9530" t="41584" r="9530"/>
          <a:stretch>
            <a:fillRect/>
          </a:stretch>
        </p:blipFill>
        <p:spPr>
          <a:xfrm>
            <a:off x="8296438" y="0"/>
            <a:ext cx="9502142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39238" y="464280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8990674" y="2080074"/>
            <a:ext cx="9297326" cy="359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1"/>
              </a:lnSpc>
            </a:pPr>
            <a:r>
              <a:rPr lang="en-US" sz="5115">
                <a:solidFill>
                  <a:srgbClr val="F10202"/>
                </a:solidFill>
                <a:latin typeface="Noto Serif Display Black"/>
              </a:rPr>
              <a:t>Vì bạn có cái mũi rất dài, nên mọi người gọi bạn là “Bé mũi dài”</a:t>
            </a:r>
          </a:p>
          <a:p>
            <a:pPr algn="ctr">
              <a:lnSpc>
                <a:spcPts val="7161"/>
              </a:lnSpc>
            </a:pPr>
            <a:endParaRPr lang="en-US" sz="5115">
              <a:solidFill>
                <a:srgbClr val="F10202"/>
              </a:solidFill>
              <a:latin typeface="Noto Serif Display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13956" y="295462"/>
            <a:ext cx="8333240" cy="1882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5"/>
              </a:lnSpc>
            </a:pPr>
            <a:r>
              <a:rPr lang="en-US" sz="5403">
                <a:solidFill>
                  <a:srgbClr val="2E359E"/>
                </a:solidFill>
                <a:latin typeface="DejaVu Serif"/>
              </a:rPr>
              <a:t>Khi thấy cây táo sai trĩu quả cậu bé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89162">
            <a:off x="9360959" y="9458372"/>
            <a:ext cx="2194524" cy="19750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70810" y="-2979101"/>
            <a:ext cx="14907244" cy="14851852"/>
            <a:chOff x="0" y="0"/>
            <a:chExt cx="19876326" cy="1980246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6958152">
              <a:off x="1712164" y="4600958"/>
              <a:ext cx="13862854" cy="1247656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577480">
              <a:off x="3620956" y="3050730"/>
              <a:ext cx="13862854" cy="1247656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83962" y="-456538"/>
            <a:ext cx="4930849" cy="33440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728690">
            <a:off x="10599022" y="-606605"/>
            <a:ext cx="1638573" cy="1474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140764">
            <a:off x="10063955" y="7996379"/>
            <a:ext cx="5704612" cy="38687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230853">
            <a:off x="17140240" y="9361196"/>
            <a:ext cx="1349486" cy="12145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31339" y="680607"/>
            <a:ext cx="4394386" cy="97653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44000" y="3936602"/>
            <a:ext cx="8670983" cy="296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166AB8"/>
                </a:solidFill>
                <a:latin typeface="DejaVu Serif Bold"/>
              </a:rPr>
              <a:t>TỨC GIẬN QUÁ CẬU BÉ ĐÃ NÓI GÌ?</a:t>
            </a:r>
          </a:p>
          <a:p>
            <a:pPr algn="ctr">
              <a:lnSpc>
                <a:spcPts val="7839"/>
              </a:lnSpc>
            </a:pPr>
            <a:endParaRPr lang="en-US" sz="5599">
              <a:solidFill>
                <a:srgbClr val="166AB8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18288000" cy="102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4915" y="8432813"/>
            <a:ext cx="21137085" cy="6683251"/>
            <a:chOff x="0" y="0"/>
            <a:chExt cx="28182780" cy="8911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2282885">
              <a:off x="12479827" y="1912171"/>
              <a:ext cx="7331207" cy="53031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636600">
              <a:off x="7968394" y="1949566"/>
              <a:ext cx="7840005" cy="44046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58755" cy="508937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9124025" y="285659"/>
              <a:ext cx="9058755" cy="50893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15530" y="989637"/>
              <a:ext cx="9058755" cy="508937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8932663" y="1265456"/>
              <a:ext cx="9058755" cy="50893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8943" y="2345951"/>
              <a:ext cx="9058755" cy="50893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2837550" y="2345951"/>
              <a:ext cx="9058755" cy="5089373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705404" y="1393775"/>
            <a:ext cx="17302820" cy="94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0"/>
              </a:lnSpc>
            </a:pPr>
            <a:r>
              <a:rPr lang="en-US" sz="7180" spc="215">
                <a:solidFill>
                  <a:srgbClr val="160540"/>
                </a:solidFill>
                <a:latin typeface="Saira Black"/>
              </a:rPr>
              <a:t>CHÚ ONG ĐÃ NÓI GÌ VƠÍ CÂỤ BÉ NHỈ?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2685719" y="-2142223"/>
            <a:ext cx="7007166" cy="3936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 l="15548" r="15548"/>
          <a:stretch>
            <a:fillRect/>
          </a:stretch>
        </p:blipFill>
        <p:spPr>
          <a:xfrm>
            <a:off x="897249" y="2924648"/>
            <a:ext cx="6984491" cy="714712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317701" y="2636449"/>
            <a:ext cx="2621477" cy="323140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881740" y="7875489"/>
            <a:ext cx="5539208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10202"/>
                </a:solidFill>
                <a:latin typeface="DejaVu Serif Bold"/>
              </a:rPr>
              <a:t>HÍT THỞ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F10202"/>
              </a:solidFill>
              <a:latin typeface="DejaVu Serif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014142" y="7621599"/>
            <a:ext cx="5907584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10202"/>
                </a:solidFill>
                <a:latin typeface="DejaVu Serif Bold"/>
              </a:rPr>
              <a:t>NGỬI MÙI HƯƠNG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F10202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369">
            <a:off x="-2353065" y="7560970"/>
            <a:ext cx="4706130" cy="46975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0602">
            <a:off x="5954709" y="7595181"/>
            <a:ext cx="5269367" cy="7189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912228">
            <a:off x="16633003" y="-3892879"/>
            <a:ext cx="5257562" cy="71736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369">
            <a:off x="15691857" y="6338371"/>
            <a:ext cx="4706130" cy="46975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8289" t="902" r="18289"/>
          <a:stretch>
            <a:fillRect/>
          </a:stretch>
        </p:blipFill>
        <p:spPr>
          <a:xfrm>
            <a:off x="-986928" y="1907127"/>
            <a:ext cx="8835203" cy="75281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63665" y="2826090"/>
            <a:ext cx="5665743" cy="566574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365186" y="-85725"/>
            <a:ext cx="19018371" cy="87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9"/>
              </a:lnSpc>
            </a:pPr>
            <a:r>
              <a:rPr lang="en-US" sz="5206">
                <a:solidFill>
                  <a:srgbClr val="166AB8"/>
                </a:solidFill>
                <a:latin typeface="Muli Black Bold"/>
              </a:rPr>
              <a:t>CHÚ CHIM HOẠ MI ĐÃ NÓI GÌ VƠÍ CÂỤ BÉ MŨI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" y="13218"/>
            <a:ext cx="18287999" cy="102737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1181100"/>
            <a:ext cx="14554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Kiến thức: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Trẻ nhớ tên truyện, tên nhân vật trong truyện “Cậu bé mũi dài”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Hiểu nội dung câu chuyện: Những bộ phận trên cơ thể đều có ích với chúng ta, chúng ta phải biết quý trọng nó và giữ gìn vệ sinh sạch sẽ....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Kỹ năng: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Rèn trẻ trả lời câu hỏi của cô to, rõ ràng, đủ câu, đủ ý.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Rèn trẻ sự tập trung chú ý lắng nghe.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Thái độ: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Trẻ tích cực tham gia hoạt động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Giáo dục trẻ : Biết bảo vệ, giữ gìn các giác quan của bản thân.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789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369">
            <a:off x="-2353065" y="7560970"/>
            <a:ext cx="4706130" cy="46975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0602">
            <a:off x="5954709" y="7595181"/>
            <a:ext cx="5269367" cy="7189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912228">
            <a:off x="16633003" y="-3892879"/>
            <a:ext cx="5257562" cy="71736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96369">
            <a:off x="15691857" y="6338371"/>
            <a:ext cx="4706130" cy="46975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8289" t="902" r="18289"/>
          <a:stretch>
            <a:fillRect/>
          </a:stretch>
        </p:blipFill>
        <p:spPr>
          <a:xfrm>
            <a:off x="-986928" y="1907127"/>
            <a:ext cx="8835203" cy="75281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48275" y="3444781"/>
            <a:ext cx="3820317" cy="38203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311569" y="2310585"/>
            <a:ext cx="1591854" cy="113419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365186" y="-85725"/>
            <a:ext cx="19018371" cy="87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9"/>
              </a:lnSpc>
            </a:pPr>
            <a:r>
              <a:rPr lang="en-US" sz="5206">
                <a:solidFill>
                  <a:srgbClr val="166AB8"/>
                </a:solidFill>
                <a:latin typeface="Muli Black Bold"/>
              </a:rPr>
              <a:t>CHÚ CHIM HOẠ MI ĐÃ NÓI GÌ VƠÍ CÂỤ BÉ MŨI DÀI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64520" y="2477359"/>
            <a:ext cx="6358361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66AB8"/>
                </a:solidFill>
                <a:latin typeface="DejaVu Serif Bold"/>
              </a:rPr>
              <a:t>TIẾNG NÓI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6AB8"/>
              </a:solidFill>
              <a:latin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867245" y="4447626"/>
            <a:ext cx="6358361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66AB8"/>
                </a:solidFill>
                <a:latin typeface="DejaVu Serif Bold"/>
              </a:rPr>
              <a:t>TIẾNG HÓT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6AB8"/>
              </a:solidFill>
              <a:latin typeface="DejaVu Serif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882167" y="6613924"/>
            <a:ext cx="4328517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66AB8"/>
                </a:solidFill>
                <a:latin typeface="DejaVu Serif Bold"/>
              </a:rPr>
              <a:t>ÂM THANH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166AB8"/>
              </a:solidFill>
              <a:latin typeface="DejaVu Serif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613782" y="6662672"/>
            <a:ext cx="1591854" cy="1134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668592" y="4576402"/>
            <a:ext cx="1591854" cy="1134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125407">
            <a:off x="1302343" y="2579739"/>
            <a:ext cx="13636912" cy="377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10202"/>
                </a:solidFill>
                <a:latin typeface="Dancing Script Bold"/>
              </a:rPr>
              <a:t>NHỮNG BÔNG HOA ĐÃ NÓI ĐIỀU GÌ VỚI BÉ MŨI DÀI</a:t>
            </a:r>
          </a:p>
          <a:p>
            <a:pPr algn="ctr">
              <a:lnSpc>
                <a:spcPts val="10080"/>
              </a:lnSpc>
            </a:pPr>
            <a:endParaRPr lang="en-US" sz="7200">
              <a:solidFill>
                <a:srgbClr val="F10202"/>
              </a:solidFill>
              <a:latin typeface="Dancing Script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24729" y="7768152"/>
            <a:ext cx="7315200" cy="33284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90683" y="7768152"/>
            <a:ext cx="7315200" cy="33284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331" y="7016900"/>
            <a:ext cx="7315200" cy="33284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20200" y="7768152"/>
            <a:ext cx="7315200" cy="33284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08563" y="7594092"/>
            <a:ext cx="7315200" cy="3328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713" t="29104" r="-20713" b="146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062"/>
          <a:stretch>
            <a:fillRect/>
          </a:stretch>
        </p:blipFill>
        <p:spPr>
          <a:xfrm>
            <a:off x="6978926" y="2748417"/>
            <a:ext cx="8557698" cy="52294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95134">
            <a:off x="5995258" y="-614016"/>
            <a:ext cx="3314958" cy="5272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59161" y="777647"/>
            <a:ext cx="2048865" cy="114139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340740">
            <a:off x="14195837" y="2284588"/>
            <a:ext cx="3805565" cy="5981241"/>
            <a:chOff x="0" y="0"/>
            <a:chExt cx="5074086" cy="797498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5074086" cy="797498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258639">
              <a:off x="1008410" y="6279045"/>
              <a:ext cx="1743163" cy="95995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33452" r="39611"/>
          <a:stretch>
            <a:fillRect/>
          </a:stretch>
        </p:blipFill>
        <p:spPr>
          <a:xfrm>
            <a:off x="1697016" y="-743369"/>
            <a:ext cx="5281910" cy="110303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52737" y="3256116"/>
            <a:ext cx="7883887" cy="374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0"/>
              </a:lnSpc>
            </a:pPr>
            <a:r>
              <a:rPr lang="en-US" sz="6293">
                <a:solidFill>
                  <a:srgbClr val="F10202"/>
                </a:solidFill>
                <a:latin typeface="Muli Black"/>
              </a:rPr>
              <a:t>CẬU BÉ MŨI DÀI CÓ HÀNH ĐỘNG</a:t>
            </a:r>
          </a:p>
          <a:p>
            <a:pPr algn="ctr">
              <a:lnSpc>
                <a:spcPts val="10070"/>
              </a:lnSpc>
            </a:pPr>
            <a:r>
              <a:rPr lang="en-US" sz="6293">
                <a:solidFill>
                  <a:srgbClr val="F10202"/>
                </a:solidFill>
                <a:latin typeface="Muli Black"/>
              </a:rPr>
              <a:t>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" y="495300"/>
            <a:ext cx="18261563" cy="1086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5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4" y="-876300"/>
            <a:ext cx="18825524" cy="1203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5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9"/>
            <a:ext cx="18288000" cy="1010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104900"/>
            <a:ext cx="14938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" y="-251841"/>
            <a:ext cx="18288000" cy="105388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00" b="86042" l="10000" r="86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0373" y="-4457700"/>
            <a:ext cx="12725400" cy="1033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39200" y="1866900"/>
            <a:ext cx="4648200" cy="14465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8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89162">
            <a:off x="9360959" y="9458372"/>
            <a:ext cx="2194524" cy="19750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73993" y="130753"/>
            <a:ext cx="8122613" cy="8092431"/>
            <a:chOff x="0" y="0"/>
            <a:chExt cx="10830151" cy="10789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6958152">
              <a:off x="932918" y="2506956"/>
              <a:ext cx="7553549" cy="679819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577480">
              <a:off x="1972975" y="1662272"/>
              <a:ext cx="7553549" cy="679819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65757" y="-822292"/>
            <a:ext cx="4930849" cy="33440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728690">
            <a:off x="10599022" y="-606605"/>
            <a:ext cx="1638573" cy="1474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230853">
            <a:off x="17140240" y="9361196"/>
            <a:ext cx="1349486" cy="12145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1640797"/>
            <a:ext cx="11395516" cy="759701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916261" y="2383945"/>
            <a:ext cx="5132464" cy="596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9"/>
              </a:lnSpc>
            </a:pPr>
            <a:r>
              <a:rPr lang="en-US" sz="6749">
                <a:solidFill>
                  <a:srgbClr val="000000"/>
                </a:solidFill>
                <a:latin typeface="DejaVu Serif"/>
              </a:rPr>
              <a:t>Chúng ta có thể hít, thở</a:t>
            </a:r>
          </a:p>
          <a:p>
            <a:pPr algn="ctr">
              <a:lnSpc>
                <a:spcPts val="9449"/>
              </a:lnSpc>
            </a:pPr>
            <a:endParaRPr lang="en-US" sz="6749">
              <a:solidFill>
                <a:srgbClr val="000000"/>
              </a:solidFill>
              <a:latin typeface="DejaVu Serif"/>
            </a:endParaRPr>
          </a:p>
          <a:p>
            <a:pPr algn="ctr">
              <a:lnSpc>
                <a:spcPts val="9449"/>
              </a:lnSpc>
            </a:pPr>
            <a:endParaRPr lang="en-US" sz="6749">
              <a:solidFill>
                <a:srgbClr val="000000"/>
              </a:solidFill>
              <a:latin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0997" y="3792964"/>
            <a:ext cx="11206006" cy="3009416"/>
            <a:chOff x="0" y="0"/>
            <a:chExt cx="14941342" cy="401255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148571" cy="4012554"/>
            </a:xfrm>
            <a:prstGeom prst="rect">
              <a:avLst/>
            </a:prstGeom>
            <a:solidFill>
              <a:srgbClr val="FFC1D7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7792771" y="0"/>
              <a:ext cx="7148571" cy="4012554"/>
            </a:xfrm>
            <a:prstGeom prst="rect">
              <a:avLst/>
            </a:prstGeom>
            <a:solidFill>
              <a:srgbClr val="FFC1D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-2685719" y="-2142223"/>
            <a:ext cx="7007166" cy="39367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331">
            <a:off x="12526876" y="8901621"/>
            <a:ext cx="715370" cy="6347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4049">
            <a:off x="5163840" y="8687700"/>
            <a:ext cx="715370" cy="6347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331">
            <a:off x="1199323" y="836145"/>
            <a:ext cx="715370" cy="63472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t="8553" b="7013"/>
          <a:stretch>
            <a:fillRect/>
          </a:stretch>
        </p:blipFill>
        <p:spPr>
          <a:xfrm rot="-71356">
            <a:off x="1978263" y="668111"/>
            <a:ext cx="14515939" cy="824232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321447" y="7081130"/>
            <a:ext cx="3977264" cy="39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3"/>
              </a:lnSpc>
            </a:pPr>
            <a:r>
              <a:rPr lang="en-US" sz="3136">
                <a:solidFill>
                  <a:srgbClr val="323130"/>
                </a:solidFill>
                <a:latin typeface="Quicksand Bold"/>
              </a:rPr>
              <a:t>ĐĂNG KÝ NÀO!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93068" y="9109612"/>
            <a:ext cx="62431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23130"/>
                </a:solidFill>
                <a:latin typeface="DejaVu Serif"/>
              </a:rPr>
              <a:t>MÙI thơm của hoa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98582" y="1456772"/>
            <a:ext cx="6588554" cy="49350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85444" y="8656179"/>
            <a:ext cx="10403384" cy="60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0"/>
              </a:lnSpc>
              <a:spcBef>
                <a:spcPct val="0"/>
              </a:spcBef>
            </a:pPr>
            <a:r>
              <a:rPr lang="en-US" sz="4580" spc="137">
                <a:solidFill>
                  <a:srgbClr val="000000"/>
                </a:solidFill>
                <a:latin typeface="Muli Black"/>
              </a:rPr>
              <a:t>MÙI THƠM THỪ QUẢ, THỨC ĂN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89162">
            <a:off x="9360959" y="9458372"/>
            <a:ext cx="2194524" cy="19750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822198" y="-333325"/>
            <a:ext cx="10547557" cy="10508365"/>
            <a:chOff x="0" y="0"/>
            <a:chExt cx="14063409" cy="1401115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6958152">
              <a:off x="1211434" y="3255388"/>
              <a:ext cx="9808603" cy="882774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577480">
              <a:off x="2561992" y="2158531"/>
              <a:ext cx="9808603" cy="882774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173402" y="3462274"/>
            <a:ext cx="7641581" cy="3747923"/>
            <a:chOff x="0" y="0"/>
            <a:chExt cx="10188774" cy="4997231"/>
          </a:xfrm>
        </p:grpSpPr>
        <p:sp>
          <p:nvSpPr>
            <p:cNvPr id="7" name="TextBox 7"/>
            <p:cNvSpPr txBox="1"/>
            <p:nvPr/>
          </p:nvSpPr>
          <p:spPr>
            <a:xfrm>
              <a:off x="0" y="378803"/>
              <a:ext cx="10188774" cy="338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79"/>
                </a:lnSpc>
              </a:pPr>
              <a:r>
                <a:rPr lang="en-US" sz="8386" spc="100">
                  <a:solidFill>
                    <a:srgbClr val="166AB8"/>
                  </a:solidFill>
                  <a:latin typeface="Muli Black"/>
                </a:rPr>
                <a:t>câu chuyện có tên là gì?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5432" y="4207760"/>
              <a:ext cx="8397910" cy="796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1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83962" y="-456538"/>
            <a:ext cx="4930849" cy="33440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728690">
            <a:off x="10599022" y="-606605"/>
            <a:ext cx="1638573" cy="14747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140764">
            <a:off x="10063955" y="7996379"/>
            <a:ext cx="5704612" cy="38687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230853">
            <a:off x="17140240" y="9361196"/>
            <a:ext cx="1349486" cy="12145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2433" y="704006"/>
            <a:ext cx="7411567" cy="9264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337</Words>
  <Application>Microsoft Office PowerPoint</Application>
  <PresentationFormat>Custom</PresentationFormat>
  <Paragraphs>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DejaVu Serif</vt:lpstr>
      <vt:lpstr>Times New Roman</vt:lpstr>
      <vt:lpstr>Calibri</vt:lpstr>
      <vt:lpstr>Quicksand Bold</vt:lpstr>
      <vt:lpstr>UTM Times 2</vt:lpstr>
      <vt:lpstr>Muli Black</vt:lpstr>
      <vt:lpstr>Dancing Script Bold</vt:lpstr>
      <vt:lpstr>UTM Times 1</vt:lpstr>
      <vt:lpstr>DejaVu Serif Bold</vt:lpstr>
      <vt:lpstr>Saira Black</vt:lpstr>
      <vt:lpstr>Muli Black Bold</vt:lpstr>
      <vt:lpstr>Poppins Bold Bold</vt:lpstr>
      <vt:lpstr>Noto Serif Display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truyên: CÂụ bé mũi dài- HƯƠng B4</dc:title>
  <cp:lastModifiedBy>Admin</cp:lastModifiedBy>
  <cp:revision>5</cp:revision>
  <dcterms:created xsi:type="dcterms:W3CDTF">2006-08-16T00:00:00Z</dcterms:created>
  <dcterms:modified xsi:type="dcterms:W3CDTF">2021-12-05T06:55:59Z</dcterms:modified>
  <dc:identifier>DAEtJyZ4Jf0</dc:identifier>
</cp:coreProperties>
</file>