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98" r:id="rId3"/>
    <p:sldId id="294" r:id="rId4"/>
    <p:sldId id="295" r:id="rId5"/>
    <p:sldId id="27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8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5451-FE09-4B7E-B7A7-FFFEB5BACA25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1008-A2EB-479B-9AA5-456FA6B03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6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5451-FE09-4B7E-B7A7-FFFEB5BACA25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1008-A2EB-479B-9AA5-456FA6B03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6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5451-FE09-4B7E-B7A7-FFFEB5BACA25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1008-A2EB-479B-9AA5-456FA6B03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0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5451-FE09-4B7E-B7A7-FFFEB5BACA25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1008-A2EB-479B-9AA5-456FA6B03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7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5451-FE09-4B7E-B7A7-FFFEB5BACA25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1008-A2EB-479B-9AA5-456FA6B03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2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5451-FE09-4B7E-B7A7-FFFEB5BACA25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1008-A2EB-479B-9AA5-456FA6B03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3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5451-FE09-4B7E-B7A7-FFFEB5BACA25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1008-A2EB-479B-9AA5-456FA6B03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8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5451-FE09-4B7E-B7A7-FFFEB5BACA25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1008-A2EB-479B-9AA5-456FA6B03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7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5451-FE09-4B7E-B7A7-FFFEB5BACA25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1008-A2EB-479B-9AA5-456FA6B03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5451-FE09-4B7E-B7A7-FFFEB5BACA25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1008-A2EB-479B-9AA5-456FA6B03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75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5451-FE09-4B7E-B7A7-FFFEB5BACA25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1008-A2EB-479B-9AA5-456FA6B03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35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85451-FE09-4B7E-B7A7-FFFEB5BACA25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11008-A2EB-479B-9AA5-456FA6B03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5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1264" y="67693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Giang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5964" y="2239966"/>
            <a:ext cx="769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0881" y="3411624"/>
            <a:ext cx="7502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2600" y="4406111"/>
            <a:ext cx="5105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24 – 36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3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96276" y="4981635"/>
            <a:ext cx="5337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Châm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991" y="661253"/>
            <a:ext cx="786017" cy="8031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651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29331"/>
    </mc:Choice>
    <mc:Fallback xmlns="">
      <p:transition spd="slow" advTm="29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06133" y="2967335"/>
            <a:ext cx="3531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45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485" y="0"/>
            <a:ext cx="919734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3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988" y="0"/>
            <a:ext cx="9163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33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1676400"/>
            <a:ext cx="7543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con.</a:t>
            </a:r>
          </a:p>
          <a:p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32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25204"/>
    </mc:Choice>
    <mc:Fallback xmlns="">
      <p:transition spd="slow" advTm="25204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4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631</TotalTime>
  <Words>65</Words>
  <Application>Microsoft Office PowerPoint</Application>
  <PresentationFormat>On-screen Show (4:3)</PresentationFormat>
  <Paragraphs>11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56</cp:revision>
  <dcterms:created xsi:type="dcterms:W3CDTF">2020-04-21T06:40:47Z</dcterms:created>
  <dcterms:modified xsi:type="dcterms:W3CDTF">2022-01-20T04:04:52Z</dcterms:modified>
</cp:coreProperties>
</file>