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279" r:id="rId3"/>
    <p:sldId id="284" r:id="rId4"/>
    <p:sldId id="256" r:id="rId5"/>
    <p:sldId id="289" r:id="rId6"/>
    <p:sldId id="287" r:id="rId7"/>
    <p:sldId id="285" r:id="rId8"/>
  </p:sldIdLst>
  <p:sldSz cx="12192000" cy="6858000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955B61-0DE2-437D-938B-D7080E2AE298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96E10B-30DE-437F-ABD4-F8FE41116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2E63-DDB9-4456-A1D5-8B49C7DD1142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2442-71AA-4E8C-B067-5B84C86DC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DEFD-D061-4A0D-9600-B3B66BD4E523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473A-39CC-421A-A5EF-1BC96DACC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FA1E-28F8-4A73-BD17-CBA3E4A59D41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3B2F-0F8C-48C4-9961-34284DCEA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F5C9-55B4-4774-9343-A6274C40E76D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AD37-08B2-436E-9209-254DBDEF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4ED6-3016-42E6-8A5A-EE176C5FC9F5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9243-CD14-4729-AF29-B287182F5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29AC-8880-414E-BE3A-7EA498E29EFF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9E22-4684-4192-929A-7CB08747B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42527-E72D-4887-B1D6-56561DF3784D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BFF7-4207-47EE-9F35-018AA7A62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34C5-4575-481E-AE05-AE04D5219BF2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7984-87DD-4381-9984-71DD4691A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5CFF-AC41-439D-8384-121F07EAD716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2CA1-23E5-4309-985F-B14D0F980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C706-2F80-4D1C-A59D-3D46DEAEEC99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E71B-A8D9-40B6-ACE0-249573D8F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146E-6EEA-4BF9-8B9D-17E3C221B6F5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DCD7-9CBE-4C60-9ACB-F7BDCABA5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686525-96A8-4398-BEDD-ED5FF8401A41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7094A-2834-4207-9336-9348F212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4107" y="136555"/>
            <a:ext cx="6941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397" y="1723927"/>
            <a:ext cx="114235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NBTN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0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24 – 36 </a:t>
            </a:r>
            <a:r>
              <a:rPr lang="en-US" sz="40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40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0358" y="5116740"/>
            <a:ext cx="4691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366" y="6334780"/>
            <a:ext cx="3414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83" y="899301"/>
            <a:ext cx="870776" cy="8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5311" y="186720"/>
            <a:ext cx="571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7784" y="833051"/>
            <a:ext cx="98351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chi, …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384" y="3182395"/>
            <a:ext cx="97364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,…) to,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91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8662" y="1261492"/>
            <a:ext cx="6005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0462" y="2363358"/>
            <a:ext cx="95174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7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296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pic>
        <p:nvPicPr>
          <p:cNvPr id="6" name="hoa hồng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708025"/>
            <a:ext cx="606425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ành tre 2"/>
          <p:cNvSpPr/>
          <p:nvPr/>
        </p:nvSpPr>
        <p:spPr>
          <a:xfrm rot="2723133">
            <a:off x="7296150" y="1597025"/>
            <a:ext cx="4294188" cy="41608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hoa hồ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04863" y="715963"/>
            <a:ext cx="7005638" cy="61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ảnh tre 1"/>
          <p:cNvSpPr/>
          <p:nvPr/>
        </p:nvSpPr>
        <p:spPr>
          <a:xfrm rot="2904525">
            <a:off x="753269" y="1529556"/>
            <a:ext cx="3984625" cy="40243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025" y="0"/>
            <a:ext cx="12265025" cy="769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nào!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1" y="1295400"/>
            <a:ext cx="8458199" cy="175432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3429001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096001" cy="3399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18096"/>
            <a:ext cx="6096000" cy="3410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399293"/>
            <a:ext cx="6113568" cy="3431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365"/>
            <a:ext cx="6096000" cy="34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26752" y="2659559"/>
            <a:ext cx="5738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02" y="-670214"/>
            <a:ext cx="5238750" cy="354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53" y="-670214"/>
            <a:ext cx="52387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1 - &amp;quot; &amp;quot;&quot;/&gt;&lt;property id=&quot;20307&quot; value=&quot;256&quot;/&gt;&lt;/object&gt;&lt;object type=&quot;3&quot; unique_id=&quot;10008&quot;&gt;&lt;property id=&quot;20148&quot; value=&quot;5&quot;/&gt;&lt;property id=&quot;20300&quot; value=&quot;Slide 1 - &amp;quot;  &amp;quot;&quot;/&gt;&lt;property id=&quot;20307&quot; value=&quot;257&quot;/&gt;&lt;/object&gt;&lt;object type=&quot;3&quot; unique_id=&quot;10065&quot;&gt;&lt;property id=&quot;20148&quot; value=&quot;5&quot;/&gt;&lt;property id=&quot;20300&quot; value=&quot;Slide 2&quot;/&gt;&lt;property id=&quot;20307&quot; value=&quot;259&quot;/&gt;&lt;/object&gt;&lt;object type=&quot;3&quot; unique_id=&quot;10066&quot;&gt;&lt;property id=&quot;20148&quot; value=&quot;5&quot;/&gt;&lt;property id=&quot;20300&quot; value=&quot;Slide 3 - &amp;quot; &amp;quot;&quot;/&gt;&lt;property id=&quot;20307&quot; value=&quot;258&quot;/&gt;&lt;/object&gt;&lt;object type=&quot;3&quot; unique_id=&quot;10067&quot;&gt;&lt;property id=&quot;20148&quot; value=&quot;5&quot;/&gt;&lt;property id=&quot;20300&quot; value=&quot;Slide 5&quot;/&gt;&lt;property id=&quot;20307&quot; value=&quot;260&quot;/&gt;&lt;/object&gt;&lt;object type=&quot;3&quot; unique_id=&quot;10068&quot;&gt;&lt;property id=&quot;20148&quot; value=&quot;5&quot;/&gt;&lt;property id=&quot;20300&quot; value=&quot;Slide 6&quot;/&gt;&lt;property id=&quot;20307&quot; value=&quot;261&quot;/&gt;&lt;/object&gt;&lt;object type=&quot;3&quot; unique_id=&quot;10069&quot;&gt;&lt;property id=&quot;20148&quot; value=&quot;5&quot;/&gt;&lt;property id=&quot;20300&quot; value=&quot;Slide 7&quot;/&gt;&lt;property id=&quot;20307&quot; value=&quot;262&quot;/&gt;&lt;/object&gt;&lt;object type=&quot;3&quot; unique_id=&quot;10070&quot;&gt;&lt;property id=&quot;20148&quot; value=&quot;5&quot;/&gt;&lt;property id=&quot;20300&quot; value=&quot;Slide 8&quot;/&gt;&lt;property id=&quot;20307&quot; value=&quot;263&quot;/&gt;&lt;/object&gt;&lt;object type=&quot;3&quot; unique_id=&quot;10071&quot;&gt;&lt;property id=&quot;20148&quot; value=&quot;5&quot;/&gt;&lt;property id=&quot;20300&quot; value=&quot;Slide 9&quot;/&gt;&lt;property id=&quot;20307&quot; value=&quot;264&quot;/&gt;&lt;/object&gt;&lt;object type=&quot;3&quot; unique_id=&quot;10072&quot;&gt;&lt;property id=&quot;20148&quot; value=&quot;5&quot;/&gt;&lt;property id=&quot;20300&quot; value=&quot;Slide 10&quot;/&gt;&lt;property id=&quot;20307&quot; value=&quot;265&quot;/&gt;&lt;/object&gt;&lt;object type=&quot;3&quot; unique_id=&quot;10256&quot;&gt;&lt;property id=&quot;20148&quot; value=&quot;5&quot;/&gt;&lt;property id=&quot;20300&quot; value=&quot;Slide 4&quot;/&gt;&lt;property id=&quot;20307&quot; value=&quot;271&quot;/&gt;&lt;/object&gt;&lt;object type=&quot;3&quot; unique_id=&quot;10257&quot;&gt;&lt;property id=&quot;20148&quot; value=&quot;5&quot;/&gt;&lt;property id=&quot;20300&quot; value=&quot;Slide 12&quot;/&gt;&lt;property id=&quot;20307&quot; value=&quot;268&quot;/&gt;&lt;/object&gt;&lt;object type=&quot;3&quot; unique_id=&quot;10258&quot;&gt;&lt;property id=&quot;20148&quot; value=&quot;5&quot;/&gt;&lt;property id=&quot;20300&quot; value=&quot;Slide 13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390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Administrator</cp:lastModifiedBy>
  <cp:revision>69</cp:revision>
  <dcterms:created xsi:type="dcterms:W3CDTF">2018-01-22T15:36:00Z</dcterms:created>
  <dcterms:modified xsi:type="dcterms:W3CDTF">2022-01-06T08:47:22Z</dcterms:modified>
</cp:coreProperties>
</file>