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7" r:id="rId3"/>
    <p:sldId id="262" r:id="rId4"/>
    <p:sldId id="264" r:id="rId5"/>
    <p:sldId id="265" r:id="rId6"/>
    <p:sldId id="266" r:id="rId7"/>
    <p:sldId id="275" r:id="rId8"/>
    <p:sldId id="268" r:id="rId9"/>
    <p:sldId id="269" r:id="rId10"/>
    <p:sldId id="27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A90EB-0904-4B2B-BACE-7E117CED3E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959E5E-34CE-4ABF-BED3-2EBB78AE95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A0C10E-D6B9-4DF8-829C-33CF87D15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EEE07-A21E-4F9F-B2B7-D0A8B1C4B131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45E028-C6FC-46B9-A920-B7C8DBBA2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A596C1-140D-4FE7-8211-BB00E6CCA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925D2-7D46-43C2-8EC9-D74247DA2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628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D1290-019B-4647-8B5D-0E766C7C7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09F1F6-06FC-463B-9008-841F9C2999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05F0CB-6047-4F1B-AEEC-502B119C4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EEE07-A21E-4F9F-B2B7-D0A8B1C4B131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7C32F4-4C5E-42AA-9DB0-94E55F08D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440D4A-97D5-45F5-994F-9A0A919B2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925D2-7D46-43C2-8EC9-D74247DA2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106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A34003-9CFD-4D52-A87B-BEE4A07853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8FB321-5D90-47F1-8C15-2B01208773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B51AF6-2263-40B2-AC67-9E6BEE2E7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EEE07-A21E-4F9F-B2B7-D0A8B1C4B131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56D57C-1529-4C13-B255-98715D2A7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44200B-2138-4954-A86F-C37C72C54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925D2-7D46-43C2-8EC9-D74247DA2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043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C17D2-A7E2-4571-9FCF-6AD9D0FBC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51828-17A1-4256-9A2A-EA78584247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E954B6-F74F-4358-AFA5-4F04D9F1C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EEE07-A21E-4F9F-B2B7-D0A8B1C4B131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7E982E-7F23-46AB-A1D0-FD4E94AAF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7AEA37-2BF9-4223-B668-CB4D63D07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925D2-7D46-43C2-8EC9-D74247DA2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951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74441-824E-431E-9679-785FC1134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4EDC37-81C3-43E5-836C-B4FA300F8D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330F4C-4301-4504-BDA0-73A4DFCD6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EEE07-A21E-4F9F-B2B7-D0A8B1C4B131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D1FF93-0720-4139-B9E5-2CF07FBD2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D07713-1A8C-4332-98D9-A30724ECF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925D2-7D46-43C2-8EC9-D74247DA2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480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EEC4D-D369-498C-92E4-7AA36D965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8BB106-6F86-4CC8-97E8-E293B0A25A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D06897-2DF4-4CFB-ABE5-E4634B10D0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F59B0C-2218-46E2-8001-38BBFCE8C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EEE07-A21E-4F9F-B2B7-D0A8B1C4B131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E676FC-F4D4-4692-B773-56FC65714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562EBF-0439-4304-A147-A02211E3A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925D2-7D46-43C2-8EC9-D74247DA2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429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D4AFD-BC21-4157-8461-3A60F9B86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562E8F-A207-409E-BBB3-2DAF362FDA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241510-79ED-44A1-B2F9-7536C9B7A2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D29879-8CF6-48AE-8FFA-E41DA54B3F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25AE8C-923C-410A-B54C-1185F05E7A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E87972-741E-4720-8D32-AABE98D3C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EEE07-A21E-4F9F-B2B7-D0A8B1C4B131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987E4F-9663-40E3-BD12-C91D7969E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71A69E-0A40-4F8D-BF0D-9B0DD7A04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925D2-7D46-43C2-8EC9-D74247DA2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368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5C041-29EF-4785-BAD8-D1311E05A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CFB40F-1A72-4993-ABDF-77D650A9D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EEE07-A21E-4F9F-B2B7-D0A8B1C4B131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1A06DD-0FC0-4F17-B6FD-4D7EBE754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2B9213-C458-45DB-B027-17998E7C1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925D2-7D46-43C2-8EC9-D74247DA2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627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346839-ED35-4F32-89DF-D0ED90692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EEE07-A21E-4F9F-B2B7-D0A8B1C4B131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694B8D-DC92-413A-AD7B-A8ED68760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F51214-D733-4C68-A451-B316E2B10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925D2-7D46-43C2-8EC9-D74247DA2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702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5168C-6B06-45F2-A77A-60A7A54C2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C08FC2-0299-4576-A88D-5AB0D38F6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4F2DC9-9F58-4664-AB91-099A987817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1B1161-2700-459E-9A4F-AD4BC87F9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EEE07-A21E-4F9F-B2B7-D0A8B1C4B131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41A37A-72A8-4998-B23C-EA8D05CF6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B40517-8A0F-4604-8BE6-1C7EEA603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925D2-7D46-43C2-8EC9-D74247DA2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191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A927F-2E68-4E7B-82DF-72627CBCB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1FF94F-4FB1-40FB-9114-5EB51CEFCA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FECDBF-5B71-4556-91BE-E5C11167CB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4A7005-C49E-43C3-A2F0-03C5764E0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EEE07-A21E-4F9F-B2B7-D0A8B1C4B131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8BABEC-E19B-4126-ACF5-D8FDC764A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705483-0F64-4AAF-80CE-E37D58F4E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925D2-7D46-43C2-8EC9-D74247DA2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548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87509C-95C3-47CE-A5CB-93960693D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9BBA53-332D-4C75-8484-FD3F43F087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B144DC-6B85-4C72-9893-655F1D1D18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EEE07-A21E-4F9F-B2B7-D0A8B1C4B131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E1A070-08BF-463C-A4A8-D560E53441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9AE61-D54D-4B0F-AC52-07DE86C068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A925D2-7D46-43C2-8EC9-D74247DA2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394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image" Target="../media/image11.jp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3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3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8.jp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3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image" Target="../media/image11.jp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91952-761B-4EDF-A1CC-8F0A92430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7E7F3CD7-72F8-40D3-9C11-86CDEBDEE6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541"/>
            <a:ext cx="12323298" cy="684744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13CBFF-1A54-4CCE-9080-8CCC8472B6D0}"/>
              </a:ext>
            </a:extLst>
          </p:cNvPr>
          <p:cNvSpPr txBox="1"/>
          <p:nvPr/>
        </p:nvSpPr>
        <p:spPr>
          <a:xfrm>
            <a:off x="3783802" y="859691"/>
            <a:ext cx="58380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ĐỨC GIANG</a:t>
            </a:r>
          </a:p>
        </p:txBody>
      </p:sp>
      <p:pic>
        <p:nvPicPr>
          <p:cNvPr id="7" name="Picture 6" descr="A circular object with a face on it&#10;&#10;Description automatically generated with low confidence">
            <a:extLst>
              <a:ext uri="{FF2B5EF4-FFF2-40B4-BE49-F238E27FC236}">
                <a16:creationId xmlns:a16="http://schemas.microsoft.com/office/drawing/2014/main" id="{D8328972-7E90-4636-A2F1-9C64AA37D6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463" y="1466484"/>
            <a:ext cx="1121571" cy="11459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34C6AB-7F58-4D70-995D-F84C151AB90E}"/>
              </a:ext>
            </a:extLst>
          </p:cNvPr>
          <p:cNvSpPr txBox="1"/>
          <p:nvPr/>
        </p:nvSpPr>
        <p:spPr>
          <a:xfrm>
            <a:off x="2557670" y="2680621"/>
            <a:ext cx="80308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KHOA HỌC</a:t>
            </a:r>
          </a:p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361C05-BEA5-4B68-A073-59D690B0A552}"/>
              </a:ext>
            </a:extLst>
          </p:cNvPr>
          <p:cNvSpPr txBox="1"/>
          <p:nvPr/>
        </p:nvSpPr>
        <p:spPr>
          <a:xfrm>
            <a:off x="3969073" y="4027806"/>
            <a:ext cx="49003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Nga</a:t>
            </a: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 – 4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C5B940C-32F9-43B4-84E3-72A2F706BD7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881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41"/>
    </mc:Choice>
    <mc:Fallback xmlns="">
      <p:transition spd="slow" advTm="9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8EEFC-AB62-4DB4-AF5B-38A568484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50141E51-568A-4515-A129-49C099AC59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4507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E793C4-4D67-4203-9FB7-98FB5D6513A9}"/>
              </a:ext>
            </a:extLst>
          </p:cNvPr>
          <p:cNvSpPr txBox="1"/>
          <p:nvPr/>
        </p:nvSpPr>
        <p:spPr>
          <a:xfrm>
            <a:off x="3366868" y="2859819"/>
            <a:ext cx="5458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688876E-E62C-4F08-9D76-6A2F1E1F1A0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628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02"/>
    </mc:Choice>
    <mc:Fallback xmlns="">
      <p:transition spd="slow" advTm="14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20FCB-3646-4D23-A7E6-0FFE41A6C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86DF617-8DB1-4BA1-91E9-F4C3D0FB11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6967F0-2F8C-4F54-BC92-FAC16DBDF1B5}"/>
              </a:ext>
            </a:extLst>
          </p:cNvPr>
          <p:cNvSpPr txBox="1"/>
          <p:nvPr/>
        </p:nvSpPr>
        <p:spPr>
          <a:xfrm>
            <a:off x="4079631" y="566241"/>
            <a:ext cx="5767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– YÊU CẦU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203DC1-D408-484B-B4F0-B44065AD26B7}"/>
              </a:ext>
            </a:extLst>
          </p:cNvPr>
          <p:cNvSpPr txBox="1"/>
          <p:nvPr/>
        </p:nvSpPr>
        <p:spPr>
          <a:xfrm>
            <a:off x="1115450" y="1496308"/>
            <a:ext cx="996109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vi-VN" sz="20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1. Kiến thức</a:t>
            </a:r>
            <a:endParaRPr lang="vi-VN" sz="2000" i="0" dirty="0">
              <a:solidFill>
                <a:srgbClr val="FF0000"/>
              </a:solidFill>
              <a:effectLst/>
              <a:latin typeface="Tahoma" panose="020B0604030504040204" pitchFamily="34" charset="0"/>
            </a:endParaRPr>
          </a:p>
          <a:p>
            <a:pPr indent="90170" algn="just">
              <a:spcBef>
                <a:spcPts val="0"/>
              </a:spcBef>
              <a:spcAft>
                <a:spcPts val="0"/>
              </a:spcAft>
            </a:pPr>
            <a:r>
              <a:rPr lang="vi-VN" sz="20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- Trẻ biết được tên</a:t>
            </a:r>
            <a:r>
              <a:rPr lang="en-US" sz="20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0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gọi</a:t>
            </a:r>
            <a:r>
              <a:rPr lang="en-US" sz="20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20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“Con gà trống”.</a:t>
            </a:r>
            <a:endParaRPr lang="vi-VN" sz="2000" i="0" dirty="0">
              <a:solidFill>
                <a:srgbClr val="002060"/>
              </a:solidFill>
              <a:effectLst/>
              <a:latin typeface="Tahoma" panose="020B0604030504040204" pitchFamily="34" charset="0"/>
            </a:endParaRPr>
          </a:p>
          <a:p>
            <a:pPr indent="90170" algn="just">
              <a:spcBef>
                <a:spcPts val="0"/>
              </a:spcBef>
              <a:spcAft>
                <a:spcPts val="0"/>
              </a:spcAft>
            </a:pPr>
            <a:r>
              <a:rPr lang="vi-VN" sz="20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- Trẻ biết được đặc điểm đặc trưng của con Gà trống: mào to, mỏ nhọn, cổ cao, có 2 cánh, có 2 chân, lông nhiều màu, có tiếng gáy ò ó o….; thức ăn của Gà trống: gạo, cơm, ngô, một số loại rau, thức ăn chăn nuôi…</a:t>
            </a:r>
            <a:endParaRPr lang="vi-VN" sz="2000" i="0" dirty="0">
              <a:solidFill>
                <a:srgbClr val="002060"/>
              </a:solidFill>
              <a:effectLst/>
              <a:latin typeface="Tahoma" panose="020B0604030504040204" pitchFamily="34" charset="0"/>
            </a:endParaRPr>
          </a:p>
          <a:p>
            <a:pPr indent="90170" algn="just">
              <a:spcBef>
                <a:spcPts val="0"/>
              </a:spcBef>
              <a:spcAft>
                <a:spcPts val="0"/>
              </a:spcAft>
            </a:pPr>
            <a:r>
              <a:rPr lang="vi-VN" sz="20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- Trẻ biết con gà là động vật nuôi trong gia đình và gần gũi với con người.</a:t>
            </a:r>
            <a:endParaRPr lang="vi-VN" sz="2000" i="0" dirty="0">
              <a:solidFill>
                <a:srgbClr val="002060"/>
              </a:solidFill>
              <a:effectLst/>
              <a:latin typeface="Tahoma" panose="020B0604030504040204" pitchFamily="34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vi-VN" sz="20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2. Kỹ năng</a:t>
            </a:r>
            <a:endParaRPr lang="vi-VN" sz="2000" i="0" dirty="0">
              <a:solidFill>
                <a:srgbClr val="FF0000"/>
              </a:solidFill>
              <a:effectLst/>
              <a:latin typeface="Tahoma" panose="020B0604030504040204" pitchFamily="34" charset="0"/>
            </a:endParaRPr>
          </a:p>
          <a:p>
            <a:pPr indent="90170" algn="just">
              <a:spcBef>
                <a:spcPts val="0"/>
              </a:spcBef>
              <a:spcAft>
                <a:spcPts val="0"/>
              </a:spcAft>
            </a:pPr>
            <a:r>
              <a:rPr lang="vi-VN" sz="20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- Trẻ nói đủ câu, rõ ràng, mạch lạc.</a:t>
            </a:r>
            <a:endParaRPr lang="vi-VN" sz="2000" i="0" dirty="0">
              <a:solidFill>
                <a:srgbClr val="002060"/>
              </a:solidFill>
              <a:effectLst/>
              <a:latin typeface="Tahoma" panose="020B0604030504040204" pitchFamily="34" charset="0"/>
            </a:endParaRPr>
          </a:p>
          <a:p>
            <a:pPr indent="90170" algn="just">
              <a:spcBef>
                <a:spcPts val="0"/>
              </a:spcBef>
              <a:spcAft>
                <a:spcPts val="0"/>
              </a:spcAft>
            </a:pPr>
            <a:r>
              <a:rPr lang="vi-VN" sz="20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- Phát triển kĩ năng quan sát, nhận xét đặc điểm bên ngoài của con gà trống.</a:t>
            </a:r>
            <a:endParaRPr lang="vi-VN" sz="2000" i="0" dirty="0">
              <a:solidFill>
                <a:srgbClr val="002060"/>
              </a:solidFill>
              <a:effectLst/>
              <a:latin typeface="Tahoma" panose="020B0604030504040204" pitchFamily="34" charset="0"/>
            </a:endParaRPr>
          </a:p>
          <a:p>
            <a:pPr indent="90170" algn="just">
              <a:spcBef>
                <a:spcPts val="0"/>
              </a:spcBef>
              <a:spcAft>
                <a:spcPts val="0"/>
              </a:spcAft>
            </a:pPr>
            <a:r>
              <a:rPr lang="vi-VN" sz="20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- Phát triển kĩ năng ghi nhớ có chủ định ở trẻ</a:t>
            </a:r>
            <a:endParaRPr lang="vi-VN" sz="2000" i="0" dirty="0">
              <a:solidFill>
                <a:srgbClr val="002060"/>
              </a:solidFill>
              <a:effectLst/>
              <a:latin typeface="Tahoma" panose="020B0604030504040204" pitchFamily="34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vi-VN" sz="20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3. Thái độ</a:t>
            </a:r>
            <a:endParaRPr lang="vi-VN" sz="2000" i="0" dirty="0">
              <a:solidFill>
                <a:srgbClr val="FF0000"/>
              </a:solidFill>
              <a:effectLst/>
              <a:latin typeface="Tahoma" panose="020B0604030504040204" pitchFamily="34" charset="0"/>
            </a:endParaRPr>
          </a:p>
          <a:p>
            <a:pPr indent="90170" algn="just">
              <a:spcBef>
                <a:spcPts val="0"/>
              </a:spcBef>
              <a:spcAft>
                <a:spcPts val="0"/>
              </a:spcAft>
            </a:pPr>
            <a:r>
              <a:rPr lang="vi-VN" sz="20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- Trẻ thêm yêu quý các con vật nuôi sống trong gia đình.</a:t>
            </a:r>
            <a:endParaRPr lang="vi-VN" sz="2000" i="0" dirty="0">
              <a:solidFill>
                <a:srgbClr val="002060"/>
              </a:solidFill>
              <a:effectLst/>
              <a:latin typeface="Tahoma" panose="020B0604030504040204" pitchFamily="34" charset="0"/>
            </a:endParaRPr>
          </a:p>
          <a:p>
            <a:pPr indent="90170" algn="just">
              <a:spcBef>
                <a:spcPts val="0"/>
              </a:spcBef>
              <a:spcAft>
                <a:spcPts val="0"/>
              </a:spcAft>
            </a:pPr>
            <a:r>
              <a:rPr lang="vi-VN" sz="20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- Trẻ có nề nếp học tập.</a:t>
            </a:r>
            <a:endParaRPr lang="vi-VN" sz="2000" i="0" dirty="0">
              <a:solidFill>
                <a:srgbClr val="002060"/>
              </a:solidFill>
              <a:effectLst/>
              <a:latin typeface="Tahoma" panose="020B0604030504040204" pitchFamily="34" charset="0"/>
            </a:endParaRPr>
          </a:p>
          <a:p>
            <a:pPr marL="90170" indent="-90170" algn="just">
              <a:spcBef>
                <a:spcPts val="0"/>
              </a:spcBef>
              <a:spcAft>
                <a:spcPts val="0"/>
              </a:spcAft>
            </a:pPr>
            <a:r>
              <a:rPr lang="vi-VN" sz="20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 - Trẻ tích cực tham gia vào hoạt động Khám phá khoa học </a:t>
            </a:r>
            <a:endParaRPr lang="en-US" sz="2000" dirty="0">
              <a:solidFill>
                <a:srgbClr val="002060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47FDB0B-9A2D-4281-8D36-54CE9162DB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24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91"/>
    </mc:Choice>
    <mc:Fallback xmlns="">
      <p:transition spd="slow" advTm="10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E05FD-489E-435B-8286-B6E108DE3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ham-pha-con-ga-trong_30112021 00_00_24-00_01_14">
            <a:hlinkClick r:id="" action="ppaction://media"/>
            <a:extLst>
              <a:ext uri="{FF2B5EF4-FFF2-40B4-BE49-F238E27FC236}">
                <a16:creationId xmlns:a16="http://schemas.microsoft.com/office/drawing/2014/main" id="{67DE18A4-7B65-4823-AFC6-4DFF1649B5D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274192"/>
          </a:xfrm>
        </p:spPr>
      </p:pic>
    </p:spTree>
    <p:extLst>
      <p:ext uri="{BB962C8B-B14F-4D97-AF65-F5344CB8AC3E}">
        <p14:creationId xmlns:p14="http://schemas.microsoft.com/office/powerpoint/2010/main" val="253664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55400-A451-4179-9C51-F065EBFD3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flower, plant, console table&#10;&#10;Description automatically generated">
            <a:extLst>
              <a:ext uri="{FF2B5EF4-FFF2-40B4-BE49-F238E27FC236}">
                <a16:creationId xmlns:a16="http://schemas.microsoft.com/office/drawing/2014/main" id="{60A95C9E-1A4C-4A12-B45C-1FB4E95B8C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152"/>
            <a:ext cx="12192001" cy="684584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4AAF5A-7C0F-49A1-A6C5-D782671B07BF}"/>
              </a:ext>
            </a:extLst>
          </p:cNvPr>
          <p:cNvSpPr txBox="1"/>
          <p:nvPr/>
        </p:nvSpPr>
        <p:spPr>
          <a:xfrm>
            <a:off x="3340286" y="365125"/>
            <a:ext cx="683689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9F53D6-5DA5-4256-ADFC-9D50AED9A967}"/>
              </a:ext>
            </a:extLst>
          </p:cNvPr>
          <p:cNvSpPr txBox="1"/>
          <p:nvPr/>
        </p:nvSpPr>
        <p:spPr>
          <a:xfrm>
            <a:off x="3926110" y="1719342"/>
            <a:ext cx="7104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85EBB7A-6EDF-4F73-B496-32CE6C21EE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228" y="2354048"/>
            <a:ext cx="6285123" cy="386924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8D9EE52-A0D8-40D2-8633-D0C1D99F7BE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643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55"/>
    </mc:Choice>
    <mc:Fallback xmlns="">
      <p:transition spd="slow" advTm="12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52A26-6CB5-4431-B722-520353E2F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 descr="A picture containing flower, plant, console table&#10;&#10;Description automatically generated">
            <a:extLst>
              <a:ext uri="{FF2B5EF4-FFF2-40B4-BE49-F238E27FC236}">
                <a16:creationId xmlns:a16="http://schemas.microsoft.com/office/drawing/2014/main" id="{A3EB8491-4101-42DA-BEE9-4C3848E0F3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202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C56D85-74B0-4CF1-B0D8-66CEEEF0A42F}"/>
              </a:ext>
            </a:extLst>
          </p:cNvPr>
          <p:cNvSpPr txBox="1"/>
          <p:nvPr/>
        </p:nvSpPr>
        <p:spPr>
          <a:xfrm>
            <a:off x="3458817" y="490359"/>
            <a:ext cx="67321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 descr="A rooster walking on the ground&#10;&#10;Description automatically generated with low confidence">
            <a:extLst>
              <a:ext uri="{FF2B5EF4-FFF2-40B4-BE49-F238E27FC236}">
                <a16:creationId xmlns:a16="http://schemas.microsoft.com/office/drawing/2014/main" id="{876B7A21-A7A6-4808-BCCD-868AAD1DB5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73" y="2055813"/>
            <a:ext cx="6732104" cy="41416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407592-53EE-43D2-B3E5-F7D9A7064165}"/>
              </a:ext>
            </a:extLst>
          </p:cNvPr>
          <p:cNvSpPr txBox="1"/>
          <p:nvPr/>
        </p:nvSpPr>
        <p:spPr>
          <a:xfrm>
            <a:off x="7928876" y="3429000"/>
            <a:ext cx="37197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9451260-92A6-4F33-B06C-0F82A1BF6B2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626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98"/>
    </mc:Choice>
    <mc:Fallback xmlns="">
      <p:transition spd="slow" advTm="19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DFF60-9FBE-4100-8118-243B1E372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9EA9A6E-6717-4955-8326-8281FFE699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5" name="Picture 4" descr="A picture containing bird, colorful, rooster, dark&#10;&#10;Description automatically generated">
            <a:extLst>
              <a:ext uri="{FF2B5EF4-FFF2-40B4-BE49-F238E27FC236}">
                <a16:creationId xmlns:a16="http://schemas.microsoft.com/office/drawing/2014/main" id="{5FB081F5-F1E0-4938-AB7B-A4CCE97447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633" y="984990"/>
            <a:ext cx="6596614" cy="562067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4BCA023-DF82-4BD3-A5F5-27CBBF946CB3}"/>
              </a:ext>
            </a:extLst>
          </p:cNvPr>
          <p:cNvSpPr/>
          <p:nvPr/>
        </p:nvSpPr>
        <p:spPr>
          <a:xfrm>
            <a:off x="6588214" y="1010639"/>
            <a:ext cx="1739280" cy="159188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2D48500F-20AA-4F79-8BB1-1D4FECB485DB}"/>
              </a:ext>
            </a:extLst>
          </p:cNvPr>
          <p:cNvSpPr/>
          <p:nvPr/>
        </p:nvSpPr>
        <p:spPr>
          <a:xfrm rot="9564592">
            <a:off x="8352311" y="1427628"/>
            <a:ext cx="669930" cy="2671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A7B1278-3C09-4E3A-BC4A-DD949BC1E6E8}"/>
              </a:ext>
            </a:extLst>
          </p:cNvPr>
          <p:cNvSpPr/>
          <p:nvPr/>
        </p:nvSpPr>
        <p:spPr>
          <a:xfrm>
            <a:off x="9165694" y="1098002"/>
            <a:ext cx="1635312" cy="649357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BCEB74-CEBD-41B7-9651-EB65DDBEB020}"/>
              </a:ext>
            </a:extLst>
          </p:cNvPr>
          <p:cNvSpPr txBox="1"/>
          <p:nvPr/>
        </p:nvSpPr>
        <p:spPr>
          <a:xfrm>
            <a:off x="9343266" y="1098001"/>
            <a:ext cx="1603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2AE96E88-5CF9-411D-BECD-AE10DDCA926C}"/>
              </a:ext>
            </a:extLst>
          </p:cNvPr>
          <p:cNvSpPr/>
          <p:nvPr/>
        </p:nvSpPr>
        <p:spPr>
          <a:xfrm rot="1207015">
            <a:off x="6335264" y="1228659"/>
            <a:ext cx="699250" cy="2351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9D00CE-30A2-4D2D-BEEC-6C25A0C19A25}"/>
              </a:ext>
            </a:extLst>
          </p:cNvPr>
          <p:cNvSpPr/>
          <p:nvPr/>
        </p:nvSpPr>
        <p:spPr>
          <a:xfrm>
            <a:off x="4519440" y="773322"/>
            <a:ext cx="1635227" cy="649357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2EA65D-8452-4ADC-A73B-F0599A6D3BCB}"/>
              </a:ext>
            </a:extLst>
          </p:cNvPr>
          <p:cNvSpPr txBox="1"/>
          <p:nvPr/>
        </p:nvSpPr>
        <p:spPr>
          <a:xfrm>
            <a:off x="4616013" y="763908"/>
            <a:ext cx="1594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159C68C5-419B-4898-9389-B155C3AB20EF}"/>
              </a:ext>
            </a:extLst>
          </p:cNvPr>
          <p:cNvSpPr/>
          <p:nvPr/>
        </p:nvSpPr>
        <p:spPr>
          <a:xfrm rot="20861751">
            <a:off x="5784706" y="1918824"/>
            <a:ext cx="1677625" cy="2413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D7FCF5A5-D3A6-4FDA-B995-EFF840221C9B}"/>
              </a:ext>
            </a:extLst>
          </p:cNvPr>
          <p:cNvSpPr/>
          <p:nvPr/>
        </p:nvSpPr>
        <p:spPr>
          <a:xfrm rot="12864203">
            <a:off x="7886833" y="2268549"/>
            <a:ext cx="1532176" cy="3001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34894D-A52B-49B4-83A3-77E3B8B37290}"/>
              </a:ext>
            </a:extLst>
          </p:cNvPr>
          <p:cNvSpPr/>
          <p:nvPr/>
        </p:nvSpPr>
        <p:spPr>
          <a:xfrm>
            <a:off x="9369794" y="2604602"/>
            <a:ext cx="1635312" cy="649357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3F88B9-D493-4F90-A2CB-7A412F2F6927}"/>
              </a:ext>
            </a:extLst>
          </p:cNvPr>
          <p:cNvSpPr txBox="1"/>
          <p:nvPr/>
        </p:nvSpPr>
        <p:spPr>
          <a:xfrm>
            <a:off x="9664182" y="2615546"/>
            <a:ext cx="1472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F28405E-CF90-4A26-9E40-BA758374904C}"/>
              </a:ext>
            </a:extLst>
          </p:cNvPr>
          <p:cNvSpPr/>
          <p:nvPr/>
        </p:nvSpPr>
        <p:spPr>
          <a:xfrm>
            <a:off x="3968475" y="1861946"/>
            <a:ext cx="1635312" cy="649357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8F682D-B471-4E20-9833-7E022C2DC432}"/>
              </a:ext>
            </a:extLst>
          </p:cNvPr>
          <p:cNvSpPr txBox="1"/>
          <p:nvPr/>
        </p:nvSpPr>
        <p:spPr>
          <a:xfrm>
            <a:off x="4134333" y="1894236"/>
            <a:ext cx="1523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C14C8E5-A969-4755-81D2-D42447431541}"/>
              </a:ext>
            </a:extLst>
          </p:cNvPr>
          <p:cNvSpPr/>
          <p:nvPr/>
        </p:nvSpPr>
        <p:spPr>
          <a:xfrm>
            <a:off x="4838824" y="3059123"/>
            <a:ext cx="2887452" cy="268329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94DF2F11-EE90-465B-8F91-61EACFD125A1}"/>
              </a:ext>
            </a:extLst>
          </p:cNvPr>
          <p:cNvSpPr/>
          <p:nvPr/>
        </p:nvSpPr>
        <p:spPr>
          <a:xfrm rot="12402324">
            <a:off x="7663369" y="4744816"/>
            <a:ext cx="788818" cy="3436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D928B9D-FB27-4AF4-AF13-BA0C6D8F33F4}"/>
              </a:ext>
            </a:extLst>
          </p:cNvPr>
          <p:cNvSpPr/>
          <p:nvPr/>
        </p:nvSpPr>
        <p:spPr>
          <a:xfrm>
            <a:off x="8687275" y="4922706"/>
            <a:ext cx="1928999" cy="649357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47E576-05C3-4F6D-ABCE-D65B26327F25}"/>
              </a:ext>
            </a:extLst>
          </p:cNvPr>
          <p:cNvSpPr txBox="1"/>
          <p:nvPr/>
        </p:nvSpPr>
        <p:spPr>
          <a:xfrm>
            <a:off x="8936247" y="4954866"/>
            <a:ext cx="1804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77F09BFA-18D9-4A3D-A37F-CB4F76A65292}"/>
              </a:ext>
            </a:extLst>
          </p:cNvPr>
          <p:cNvSpPr/>
          <p:nvPr/>
        </p:nvSpPr>
        <p:spPr>
          <a:xfrm rot="10800000">
            <a:off x="6502034" y="4020800"/>
            <a:ext cx="2205184" cy="3436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DEE5D3E-7452-4E72-9125-477B9DDAA23F}"/>
              </a:ext>
            </a:extLst>
          </p:cNvPr>
          <p:cNvSpPr/>
          <p:nvPr/>
        </p:nvSpPr>
        <p:spPr>
          <a:xfrm>
            <a:off x="8811762" y="3812217"/>
            <a:ext cx="1635312" cy="649357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3B6E39C-23FD-4205-8A05-077ABA85A3BE}"/>
              </a:ext>
            </a:extLst>
          </p:cNvPr>
          <p:cNvSpPr txBox="1"/>
          <p:nvPr/>
        </p:nvSpPr>
        <p:spPr>
          <a:xfrm>
            <a:off x="8890447" y="3853470"/>
            <a:ext cx="1804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50CD610-32A4-4705-A443-845F86178D54}"/>
              </a:ext>
            </a:extLst>
          </p:cNvPr>
          <p:cNvSpPr/>
          <p:nvPr/>
        </p:nvSpPr>
        <p:spPr>
          <a:xfrm>
            <a:off x="5778252" y="5409969"/>
            <a:ext cx="1948024" cy="12926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48BFD08D-1381-439A-99A3-52B33747F2A7}"/>
              </a:ext>
            </a:extLst>
          </p:cNvPr>
          <p:cNvSpPr/>
          <p:nvPr/>
        </p:nvSpPr>
        <p:spPr>
          <a:xfrm>
            <a:off x="5371233" y="6043171"/>
            <a:ext cx="788818" cy="3436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498E1D9-4DA8-462E-8305-EA09F5509852}"/>
              </a:ext>
            </a:extLst>
          </p:cNvPr>
          <p:cNvSpPr/>
          <p:nvPr/>
        </p:nvSpPr>
        <p:spPr>
          <a:xfrm>
            <a:off x="3532412" y="5756487"/>
            <a:ext cx="1635312" cy="649357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2DF17B3-DB59-438B-B5BF-96906F5B0320}"/>
              </a:ext>
            </a:extLst>
          </p:cNvPr>
          <p:cNvSpPr txBox="1"/>
          <p:nvPr/>
        </p:nvSpPr>
        <p:spPr>
          <a:xfrm>
            <a:off x="3582763" y="5739744"/>
            <a:ext cx="16150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817AFB3-C631-47DE-91AC-E4E6B8A0F6FA}"/>
              </a:ext>
            </a:extLst>
          </p:cNvPr>
          <p:cNvSpPr/>
          <p:nvPr/>
        </p:nvSpPr>
        <p:spPr>
          <a:xfrm>
            <a:off x="2421271" y="2413609"/>
            <a:ext cx="2805814" cy="280720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4C69CA8F-8E80-4194-8739-050C747633F4}"/>
              </a:ext>
            </a:extLst>
          </p:cNvPr>
          <p:cNvSpPr/>
          <p:nvPr/>
        </p:nvSpPr>
        <p:spPr>
          <a:xfrm rot="1972650">
            <a:off x="2429092" y="2562077"/>
            <a:ext cx="699250" cy="2351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B421954-6A64-49ED-93E9-263C78673DFA}"/>
              </a:ext>
            </a:extLst>
          </p:cNvPr>
          <p:cNvSpPr/>
          <p:nvPr/>
        </p:nvSpPr>
        <p:spPr>
          <a:xfrm>
            <a:off x="878581" y="1843842"/>
            <a:ext cx="1542690" cy="663046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6A8D844-D616-400D-851D-CDE50AA53BB1}"/>
              </a:ext>
            </a:extLst>
          </p:cNvPr>
          <p:cNvSpPr txBox="1"/>
          <p:nvPr/>
        </p:nvSpPr>
        <p:spPr>
          <a:xfrm>
            <a:off x="905841" y="1882977"/>
            <a:ext cx="1563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94FF8AA0-425D-4C1E-B2CA-8C65BFE233D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277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323"/>
    </mc:Choice>
    <mc:Fallback xmlns="">
      <p:transition spd="slow" advTm="169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  <p:bldP spid="8" grpId="0"/>
      <p:bldP spid="8" grpId="1"/>
      <p:bldP spid="10" grpId="0" animBg="1"/>
      <p:bldP spid="10" grpId="1" animBg="1"/>
      <p:bldP spid="11" grpId="0" animBg="1"/>
      <p:bldP spid="11" grpId="1" animBg="1"/>
      <p:bldP spid="12" grpId="0"/>
      <p:bldP spid="12" grpId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/>
      <p:bldP spid="16" grpId="1"/>
      <p:bldP spid="17" grpId="0" animBg="1"/>
      <p:bldP spid="17" grpId="1" animBg="1"/>
      <p:bldP spid="18" grpId="0"/>
      <p:bldP spid="18" grpId="1"/>
      <p:bldP spid="19" grpId="0" animBg="1"/>
      <p:bldP spid="19" grpId="1" animBg="1"/>
      <p:bldP spid="19" grpId="2" animBg="1"/>
      <p:bldP spid="20" grpId="0" animBg="1"/>
      <p:bldP spid="20" grpId="1" animBg="1"/>
      <p:bldP spid="21" grpId="0" animBg="1"/>
      <p:bldP spid="21" grpId="1" animBg="1"/>
      <p:bldP spid="22" grpId="0"/>
      <p:bldP spid="22" grpId="1"/>
      <p:bldP spid="23" grpId="0" animBg="1"/>
      <p:bldP spid="23" grpId="1" animBg="1"/>
      <p:bldP spid="24" grpId="0" animBg="1"/>
      <p:bldP spid="24" grpId="1" animBg="1"/>
      <p:bldP spid="25" grpId="0"/>
      <p:bldP spid="25" grpId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/>
      <p:bldP spid="30" grpId="1"/>
      <p:bldP spid="32" grpId="0" animBg="1"/>
      <p:bldP spid="33" grpId="0" animBg="1"/>
      <p:bldP spid="34" grpId="0" animBg="1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4AB3A-DFA4-43B3-938D-DE3EF4056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A602D990-BE27-4C03-A0A7-807009D724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7938"/>
            <a:ext cx="12192001" cy="675006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A82639-4AEA-4281-8379-A660846F58CF}"/>
              </a:ext>
            </a:extLst>
          </p:cNvPr>
          <p:cNvSpPr txBox="1"/>
          <p:nvPr/>
        </p:nvSpPr>
        <p:spPr>
          <a:xfrm>
            <a:off x="3121504" y="2656348"/>
            <a:ext cx="63867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7C458D3-234C-4A92-9224-533B5C545C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755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76"/>
    </mc:Choice>
    <mc:Fallback xmlns="">
      <p:transition spd="slow" advTm="5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FD3D6-83F8-4333-BE53-8E2330B4A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iếng Gà Trống Gáy - Dạy bé học con gà trống 00_00_15-00_00_21">
            <a:hlinkClick r:id="" action="ppaction://media"/>
            <a:extLst>
              <a:ext uri="{FF2B5EF4-FFF2-40B4-BE49-F238E27FC236}">
                <a16:creationId xmlns:a16="http://schemas.microsoft.com/office/drawing/2014/main" id="{5B24129F-635F-437D-99D2-A35AB581493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288258"/>
          </a:xfrm>
        </p:spPr>
      </p:pic>
    </p:spTree>
    <p:extLst>
      <p:ext uri="{BB962C8B-B14F-4D97-AF65-F5344CB8AC3E}">
        <p14:creationId xmlns:p14="http://schemas.microsoft.com/office/powerpoint/2010/main" val="181381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8F30C-F8AB-411C-8760-F38404808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rooster standing on a rock&#10;&#10;Description automatically generated with medium confidence">
            <a:extLst>
              <a:ext uri="{FF2B5EF4-FFF2-40B4-BE49-F238E27FC236}">
                <a16:creationId xmlns:a16="http://schemas.microsoft.com/office/drawing/2014/main" id="{ED761BAE-B1DB-4538-BD54-D657AFB6DF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4410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A928BF3-E4ED-4387-B303-3FE454F394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16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59"/>
    </mc:Choice>
    <mc:Fallback xmlns="">
      <p:transition spd="slow" advTm="15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0.9|2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7|2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4.2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8.8|0.5|18|0.7|23.7|0.6|4.9|0.5|16.2|0.5|0.5|18.8|0.9|47.2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</TotalTime>
  <Words>299</Words>
  <Application>Microsoft Office PowerPoint</Application>
  <PresentationFormat>Widescreen</PresentationFormat>
  <Paragraphs>33</Paragraphs>
  <Slides>10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60</cp:revision>
  <dcterms:created xsi:type="dcterms:W3CDTF">2021-12-17T02:54:12Z</dcterms:created>
  <dcterms:modified xsi:type="dcterms:W3CDTF">2022-01-08T14:29:00Z</dcterms:modified>
</cp:coreProperties>
</file>