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UTM Times"/>
      <p:regular r:id="rId17"/>
    </p:embeddedFont>
    <p:embeddedFont>
      <p:font typeface="UTM Androgyne"/>
      <p:regular r:id="rId18"/>
    </p:embeddedFont>
    <p:embeddedFont>
      <p:font typeface="DejaVu Serif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9743" b="1958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62270" y="215147"/>
            <a:ext cx="18288000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23986"/>
                </a:solidFill>
                <a:latin typeface="UTM Times"/>
              </a:rPr>
              <a:t>PHÒNG GIÁO DỤC VÀ ĐÀO TẠO QUẬN LONG BIÊN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23986"/>
                </a:solidFill>
                <a:latin typeface="UTM Times"/>
              </a:rPr>
              <a:t> TRƯỜNG MẦM NON ĐỨC GIANG</a:t>
            </a:r>
          </a:p>
          <a:p>
            <a:pPr algn="ctr">
              <a:lnSpc>
                <a:spcPts val="5880"/>
              </a:lnSpc>
            </a:pPr>
            <a:endParaRPr lang="en-US" sz="4200">
              <a:solidFill>
                <a:srgbClr val="123986"/>
              </a:solidFill>
              <a:latin typeface="UTM Time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14621" y="1750922"/>
            <a:ext cx="1858759" cy="18708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546062" y="7983487"/>
            <a:ext cx="1946053" cy="24891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97753" y="5019675"/>
            <a:ext cx="8792468" cy="118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DF0C8E"/>
                </a:solidFill>
                <a:latin typeface="UTM Androgyne Bold"/>
              </a:rPr>
              <a:t>Đề tài: Xé, dán vẩy cá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92028" y="7386587"/>
            <a:ext cx="9103943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02754"/>
                </a:solidFill>
                <a:latin typeface="UTM Androgyne Bold"/>
              </a:rPr>
              <a:t>Giáo viên: Nguyễn Thị Hương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97753" y="8378239"/>
            <a:ext cx="751388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102754"/>
                </a:solidFill>
                <a:latin typeface="UTM Androgyne Bold"/>
              </a:rPr>
              <a:t>Lứa tuổi: MGN (4- 5 tuổi)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102754"/>
              </a:solidFill>
              <a:latin typeface="UTM Androgyn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925447" y="3807812"/>
            <a:ext cx="12437106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1207E8"/>
                </a:solidFill>
                <a:latin typeface="UTM Androgyne"/>
              </a:rPr>
              <a:t>LĨNH VỰC PHÁT TRIỂN THẨM MỸ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491734" y="2703774"/>
            <a:ext cx="7965481" cy="655452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643" y="2703774"/>
            <a:ext cx="7897020" cy="65545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51992" y="528002"/>
            <a:ext cx="867948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DejaVu Serif"/>
              </a:rPr>
              <a:t>1: Dán sát vào nhau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122315"/>
            <a:ext cx="16230600" cy="60423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265" r="826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21457" y="278998"/>
            <a:ext cx="7209234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  <a:spcBef>
                <a:spcPct val="0"/>
              </a:spcBef>
            </a:pPr>
            <a:r>
              <a:rPr lang="en-US" sz="5694">
                <a:solidFill>
                  <a:srgbClr val="F12121"/>
                </a:solidFill>
                <a:latin typeface="UTM Androgyne"/>
              </a:rPr>
              <a:t>MỤC ĐÍCH – YÊU CẦU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94493" y="1810264"/>
            <a:ext cx="14483412" cy="7578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1. Kiến thức: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biết tên, đặc điểm và các bộ phận  cơ bản của con cá.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2. Kỹ năng: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có kỹ năng xé lượn vòng cung, xé tròn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Rèn trẻ kĩ năng bôi hồ, dán hình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3. Thái độ:</a:t>
            </a:r>
          </a:p>
          <a:p>
            <a:pPr>
              <a:lnSpc>
                <a:spcPts val="7563"/>
              </a:lnSpc>
              <a:spcBef>
                <a:spcPct val="0"/>
              </a:spcBef>
            </a:pPr>
            <a:r>
              <a:rPr lang="en-US" sz="5402">
                <a:solidFill>
                  <a:srgbClr val="083999"/>
                </a:solidFill>
                <a:latin typeface="UTM Androgyne"/>
              </a:rPr>
              <a:t>- Trẻ giữ gìn sản phẩm, tạo hình sạch sẽ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38" t="6719" b="58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29379" y="4241089"/>
            <a:ext cx="4017760" cy="4076514"/>
            <a:chOff x="0" y="0"/>
            <a:chExt cx="2952750" cy="2995930"/>
          </a:xfrm>
        </p:grpSpPr>
        <p:sp>
          <p:nvSpPr>
            <p:cNvPr id="4" name="Freeform 4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9927" r="-9927" b="-18229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878756">
            <a:off x="12920150" y="3496056"/>
            <a:ext cx="4253411" cy="4315611"/>
            <a:chOff x="0" y="0"/>
            <a:chExt cx="2952750" cy="2995930"/>
          </a:xfrm>
        </p:grpSpPr>
        <p:sp>
          <p:nvSpPr>
            <p:cNvPr id="6" name="Freeform 6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687" r="-68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5330555">
            <a:off x="9058853" y="197937"/>
            <a:ext cx="3297623" cy="3345847"/>
            <a:chOff x="0" y="0"/>
            <a:chExt cx="2952750" cy="2995930"/>
          </a:xfrm>
        </p:grpSpPr>
        <p:sp>
          <p:nvSpPr>
            <p:cNvPr id="8" name="Freeform 8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687" r="-687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195959" y="4112992"/>
            <a:ext cx="5725788" cy="5539447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9171" t="3806" r="11954" b="22576"/>
          <a:stretch>
            <a:fillRect/>
          </a:stretch>
        </p:blipFill>
        <p:spPr>
          <a:xfrm>
            <a:off x="6524146" y="4769014"/>
            <a:ext cx="5069413" cy="35485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332625">
            <a:off x="4177028" y="898371"/>
            <a:ext cx="4060276" cy="2352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92"/>
              </a:lnSpc>
              <a:spcBef>
                <a:spcPct val="0"/>
              </a:spcBef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673333" y="2097767"/>
            <a:ext cx="6801580" cy="197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r>
              <a:rPr lang="en-US" sz="5694">
                <a:solidFill>
                  <a:srgbClr val="D3FDFF"/>
                </a:solidFill>
                <a:latin typeface="UTM Androgyne"/>
              </a:rPr>
              <a:t>Chuẩn bị đồ dùng: </a:t>
            </a:r>
          </a:p>
          <a:p>
            <a:pPr algn="ctr">
              <a:lnSpc>
                <a:spcPts val="7972"/>
              </a:lnSpc>
            </a:pPr>
            <a:endParaRPr lang="en-US" sz="5694">
              <a:solidFill>
                <a:srgbClr val="D3FDFF"/>
              </a:solidFill>
              <a:latin typeface="UTM Androgyn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9170" y="7237173"/>
            <a:ext cx="5314643" cy="969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2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931656" y="216050"/>
            <a:ext cx="11279504" cy="84556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37930" y="3086100"/>
            <a:ext cx="4114800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24381"/>
            <a:ext cx="16537660" cy="667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3"/>
              </a:lnSpc>
              <a:spcBef>
                <a:spcPct val="0"/>
              </a:spcBef>
            </a:pPr>
            <a:r>
              <a:rPr lang="en-US" sz="6688">
                <a:solidFill>
                  <a:srgbClr val="F12121"/>
                </a:solidFill>
                <a:latin typeface="UTM Androgyne"/>
              </a:rPr>
              <a:t>Vừa rồi cô đã hướng dẫn các con làm gì?</a:t>
            </a:r>
          </a:p>
          <a:p>
            <a:pPr algn="ctr">
              <a:lnSpc>
                <a:spcPts val="9363"/>
              </a:lnSpc>
              <a:spcBef>
                <a:spcPct val="0"/>
              </a:spcBef>
            </a:pPr>
            <a:endParaRPr lang="en-US" sz="6688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1. Xé dán vẩy cá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    2. Xé dán bông hoa</a:t>
            </a:r>
          </a:p>
          <a:p>
            <a:pPr algn="ctr">
              <a:lnSpc>
                <a:spcPts val="11504"/>
              </a:lnSpc>
              <a:spcBef>
                <a:spcPct val="0"/>
              </a:spcBef>
            </a:pPr>
            <a:r>
              <a:rPr lang="en-US" sz="8217">
                <a:solidFill>
                  <a:srgbClr val="102754"/>
                </a:solidFill>
                <a:latin typeface="UTM Androgyne"/>
              </a:rPr>
              <a:t>3. Xé dán con cá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451" b="1245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578" t="30935" b="30935"/>
          <a:stretch>
            <a:fillRect/>
          </a:stretch>
        </p:blipFill>
        <p:spPr>
          <a:xfrm>
            <a:off x="3395307" y="-306930"/>
            <a:ext cx="12759623" cy="9565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95277"/>
            <a:ext cx="15420380" cy="628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Khi bôi hồ vẩy cá các con bôi như thế nào?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F12121"/>
                </a:solidFill>
                <a:latin typeface="UTM Androgyne"/>
              </a:rPr>
              <a:t>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r>
              <a:rPr lang="en-US" sz="7147">
                <a:solidFill>
                  <a:srgbClr val="1207E8"/>
                </a:solidFill>
                <a:latin typeface="UTM Androgyne"/>
              </a:rPr>
              <a:t>2: Bôi cả vẩy cá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962" r="1296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38920" y="1376227"/>
            <a:ext cx="15420380" cy="5459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46"/>
              </a:lnSpc>
              <a:spcBef>
                <a:spcPct val="0"/>
              </a:spcBef>
            </a:pPr>
            <a:r>
              <a:rPr lang="en-US" sz="7747">
                <a:solidFill>
                  <a:srgbClr val="F12121"/>
                </a:solidFill>
                <a:latin typeface="UTM Androgyne"/>
              </a:rPr>
              <a:t> Các con cần nhớ khi bôi hồ chỉ bôi  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7747">
              <a:solidFill>
                <a:srgbClr val="F12121"/>
              </a:solidFill>
              <a:latin typeface="UTM Androgyne"/>
            </a:endParaRPr>
          </a:p>
          <a:p>
            <a:pPr algn="ctr">
              <a:lnSpc>
                <a:spcPts val="12526"/>
              </a:lnSpc>
              <a:spcBef>
                <a:spcPct val="0"/>
              </a:spcBef>
            </a:pPr>
            <a:r>
              <a:rPr lang="en-US" sz="8947">
                <a:solidFill>
                  <a:srgbClr val="1207E8"/>
                </a:solidFill>
                <a:latin typeface="UTM Androgyne"/>
              </a:rPr>
              <a:t>1: Bôi nửa trước vẩy cá</a:t>
            </a:r>
          </a:p>
          <a:p>
            <a:pPr algn="ctr">
              <a:lnSpc>
                <a:spcPts val="10006"/>
              </a:lnSpc>
              <a:spcBef>
                <a:spcPct val="0"/>
              </a:spcBef>
            </a:pPr>
            <a:endParaRPr lang="en-US" sz="8947">
              <a:solidFill>
                <a:srgbClr val="1207E8"/>
              </a:solidFill>
              <a:latin typeface="UTM Androgyn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64" r="23075" b="69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588435"/>
            <a:ext cx="16531769" cy="687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0"/>
              </a:lnSpc>
              <a:spcBef>
                <a:spcPct val="0"/>
              </a:spcBef>
            </a:pPr>
            <a:r>
              <a:rPr lang="en-US" sz="7479">
                <a:solidFill>
                  <a:srgbClr val="000000"/>
                </a:solidFill>
                <a:latin typeface="UTM Androgyne"/>
              </a:rPr>
              <a:t> </a:t>
            </a:r>
            <a:r>
              <a:rPr lang="en-US" sz="7479">
                <a:solidFill>
                  <a:srgbClr val="1207E8"/>
                </a:solidFill>
                <a:latin typeface="UTM Androgyne"/>
              </a:rPr>
              <a:t>Khi dán vẩy cá cần dán như thế nào?</a:t>
            </a:r>
          </a:p>
          <a:p>
            <a:pPr algn="ctr">
              <a:lnSpc>
                <a:spcPts val="10470"/>
              </a:lnSpc>
              <a:spcBef>
                <a:spcPct val="0"/>
              </a:spcBef>
            </a:pPr>
            <a:endParaRPr lang="en-US" sz="7479">
              <a:solidFill>
                <a:srgbClr val="1207E8"/>
              </a:solidFill>
              <a:latin typeface="UTM Androgyne"/>
            </a:endParaRP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1: Dán sát vào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2: Dán cách xa nhau</a:t>
            </a:r>
          </a:p>
          <a:p>
            <a:pPr algn="ctr">
              <a:lnSpc>
                <a:spcPts val="11294"/>
              </a:lnSpc>
              <a:spcBef>
                <a:spcPct val="0"/>
              </a:spcBef>
            </a:pPr>
            <a:r>
              <a:rPr lang="en-US" sz="8067">
                <a:solidFill>
                  <a:srgbClr val="20065F"/>
                </a:solidFill>
                <a:latin typeface="UTM Androgyne"/>
              </a:rPr>
              <a:t>   3: Dán chồng lên nhau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321" y="28402"/>
            <a:ext cx="1858759" cy="1870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231</Words>
  <Application>Microsoft Office PowerPoint</Application>
  <PresentationFormat>Custom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UTM Times</vt:lpstr>
      <vt:lpstr>UTM Androgyne</vt:lpstr>
      <vt:lpstr>UTM Androgyne Bold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hình: xé dán vảy cá- Hương B4</dc:title>
  <cp:lastModifiedBy>Admin</cp:lastModifiedBy>
  <cp:revision>2</cp:revision>
  <dcterms:created xsi:type="dcterms:W3CDTF">2006-08-16T00:00:00Z</dcterms:created>
  <dcterms:modified xsi:type="dcterms:W3CDTF">2022-01-13T03:36:26Z</dcterms:modified>
  <dc:identifier>DAEt5zFGfAw</dc:identifier>
</cp:coreProperties>
</file>